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307" r:id="rId3"/>
    <p:sldId id="308" r:id="rId4"/>
    <p:sldId id="313" r:id="rId5"/>
    <p:sldId id="310" r:id="rId6"/>
    <p:sldId id="311" r:id="rId7"/>
    <p:sldId id="312" r:id="rId8"/>
    <p:sldId id="316" r:id="rId9"/>
    <p:sldId id="309" r:id="rId10"/>
    <p:sldId id="314"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57"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7" r:id="rId93"/>
    <p:sldId id="288" r:id="rId94"/>
    <p:sldId id="289" r:id="rId95"/>
    <p:sldId id="290" r:id="rId96"/>
    <p:sldId id="291" r:id="rId97"/>
    <p:sldId id="292" r:id="rId98"/>
    <p:sldId id="293" r:id="rId99"/>
    <p:sldId id="432" r:id="rId100"/>
    <p:sldId id="433" r:id="rId101"/>
    <p:sldId id="434" r:id="rId102"/>
    <p:sldId id="435" r:id="rId103"/>
    <p:sldId id="436" r:id="rId104"/>
    <p:sldId id="437" r:id="rId105"/>
    <p:sldId id="438" r:id="rId106"/>
    <p:sldId id="367" r:id="rId107"/>
    <p:sldId id="358" r:id="rId108"/>
    <p:sldId id="359" r:id="rId109"/>
    <p:sldId id="360" r:id="rId110"/>
    <p:sldId id="361" r:id="rId111"/>
    <p:sldId id="362" r:id="rId112"/>
    <p:sldId id="363" r:id="rId113"/>
    <p:sldId id="364" r:id="rId114"/>
    <p:sldId id="365" r:id="rId115"/>
    <p:sldId id="258" r:id="rId116"/>
    <p:sldId id="366" r:id="rId117"/>
    <p:sldId id="429" r:id="rId118"/>
    <p:sldId id="430" r:id="rId119"/>
    <p:sldId id="4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64" d="100"/>
          <a:sy n="64" d="100"/>
        </p:scale>
        <p:origin x="6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DFF1AC-D5A9-4BA0-B0E2-3515830745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8E3812E-A180-4184-9B4E-431B84E3FFBD}" type="pres">
      <dgm:prSet presAssocID="{A2DFF1AC-D5A9-4BA0-B0E2-3515830745A2}" presName="linear" presStyleCnt="0">
        <dgm:presLayoutVars>
          <dgm:animLvl val="lvl"/>
          <dgm:resizeHandles val="exact"/>
        </dgm:presLayoutVars>
      </dgm:prSet>
      <dgm:spPr/>
    </dgm:pt>
  </dgm:ptLst>
  <dgm:cxnLst>
    <dgm:cxn modelId="{1E0A8254-76D1-440A-94E6-D5D3EC088230}" type="presOf" srcId="{A2DFF1AC-D5A9-4BA0-B0E2-3515830745A2}" destId="{C8E3812E-A180-4184-9B4E-431B84E3FFB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537C38-10D4-40A6-84A5-60B01C2E74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F3195C8-4874-4A7B-915C-3040AA41F031}">
      <dgm:prSet phldrT="[Text]"/>
      <dgm:spPr>
        <a:solidFill>
          <a:schemeClr val="accent6">
            <a:lumMod val="20000"/>
            <a:lumOff val="80000"/>
          </a:schemeClr>
        </a:solidFill>
      </dgm:spPr>
      <dgm:t>
        <a:bodyPr/>
        <a:lstStyle/>
        <a:p>
          <a:pPr>
            <a:buFont typeface="Arial" panose="020B0604020202020204" pitchFamily="34" charset="0"/>
            <a:buChar char="•"/>
          </a:pPr>
          <a:r>
            <a:rPr lang="en-US" err="1">
              <a:solidFill>
                <a:schemeClr val="tx1"/>
              </a:solidFill>
              <a:latin typeface="Arial"/>
              <a:ea typeface="Tahoma"/>
              <a:cs typeface="Tahoma"/>
            </a:rPr>
            <a:t>Dữ</a:t>
          </a:r>
          <a:r>
            <a:rPr lang="en-US">
              <a:solidFill>
                <a:schemeClr val="tx1"/>
              </a:solidFill>
              <a:latin typeface="Arial"/>
              <a:ea typeface="Tahoma"/>
              <a:cs typeface="Tahoma"/>
            </a:rPr>
            <a:t> </a:t>
          </a:r>
          <a:r>
            <a:rPr lang="en-US" err="1">
              <a:solidFill>
                <a:schemeClr val="tx1"/>
              </a:solidFill>
              <a:latin typeface="Arial"/>
              <a:ea typeface="Tahoma"/>
              <a:cs typeface="Tahoma"/>
            </a:rPr>
            <a:t>liệu</a:t>
          </a:r>
          <a:r>
            <a:rPr lang="en-US">
              <a:solidFill>
                <a:schemeClr val="tx1"/>
              </a:solidFill>
              <a:latin typeface="Arial"/>
              <a:ea typeface="Tahoma"/>
              <a:cs typeface="Tahoma"/>
            </a:rPr>
            <a:t> Non-volatile </a:t>
          </a:r>
          <a:r>
            <a:rPr lang="en-US" err="1">
              <a:solidFill>
                <a:schemeClr val="tx1"/>
              </a:solidFill>
              <a:latin typeface="Arial"/>
              <a:ea typeface="Tahoma"/>
              <a:cs typeface="Tahoma"/>
            </a:rPr>
            <a:t>vẫn</a:t>
          </a:r>
          <a:r>
            <a:rPr lang="en-US">
              <a:solidFill>
                <a:schemeClr val="tx1"/>
              </a:solidFill>
              <a:latin typeface="Arial"/>
              <a:ea typeface="Tahoma"/>
              <a:cs typeface="Tahoma"/>
            </a:rPr>
            <a:t> </a:t>
          </a:r>
          <a:r>
            <a:rPr lang="en-US" b="1" err="1">
              <a:solidFill>
                <a:srgbClr val="FF0000"/>
              </a:solidFill>
              <a:latin typeface="Arial"/>
              <a:ea typeface="Tahoma"/>
              <a:cs typeface="Tahoma"/>
            </a:rPr>
            <a:t>không</a:t>
          </a:r>
          <a:r>
            <a:rPr lang="en-US">
              <a:solidFill>
                <a:schemeClr val="tx1"/>
              </a:solidFill>
              <a:latin typeface="Arial"/>
              <a:ea typeface="Tahoma"/>
              <a:cs typeface="Tahoma"/>
            </a:rPr>
            <a:t> </a:t>
          </a:r>
          <a:r>
            <a:rPr lang="en-US" b="1" err="1">
              <a:solidFill>
                <a:srgbClr val="FF0000"/>
              </a:solidFill>
              <a:latin typeface="Arial"/>
              <a:ea typeface="Tahoma"/>
              <a:cs typeface="Tahoma"/>
            </a:rPr>
            <a:t>thay</a:t>
          </a:r>
          <a:r>
            <a:rPr lang="en-US" b="1">
              <a:solidFill>
                <a:srgbClr val="FF0000"/>
              </a:solidFill>
              <a:latin typeface="Arial"/>
              <a:ea typeface="Tahoma"/>
              <a:cs typeface="Tahoma"/>
            </a:rPr>
            <a:t> </a:t>
          </a:r>
          <a:r>
            <a:rPr lang="en-US" b="1" err="1">
              <a:solidFill>
                <a:srgbClr val="FF0000"/>
              </a:solidFill>
              <a:latin typeface="Arial"/>
              <a:ea typeface="Tahoma"/>
              <a:cs typeface="Tahoma"/>
            </a:rPr>
            <a:t>đổi</a:t>
          </a:r>
          <a:r>
            <a:rPr lang="en-US" b="1">
              <a:solidFill>
                <a:srgbClr val="FF0000"/>
              </a:solidFill>
              <a:latin typeface="Arial"/>
              <a:ea typeface="Tahoma"/>
              <a:cs typeface="Tahoma"/>
            </a:rPr>
            <a:t> </a:t>
          </a:r>
          <a:r>
            <a:rPr lang="en-US" err="1">
              <a:solidFill>
                <a:schemeClr val="tx1"/>
              </a:solidFill>
              <a:latin typeface="Arial"/>
              <a:ea typeface="Tahoma"/>
              <a:cs typeface="Tahoma"/>
            </a:rPr>
            <a:t>khi</a:t>
          </a:r>
          <a:r>
            <a:rPr lang="en-US">
              <a:solidFill>
                <a:schemeClr val="tx1"/>
              </a:solidFill>
              <a:latin typeface="Arial"/>
              <a:ea typeface="Tahoma"/>
              <a:cs typeface="Tahoma"/>
            </a:rPr>
            <a:t> </a:t>
          </a:r>
          <a:r>
            <a:rPr lang="en-US" err="1">
              <a:solidFill>
                <a:schemeClr val="tx1"/>
              </a:solidFill>
              <a:latin typeface="Arial"/>
              <a:ea typeface="Tahoma"/>
              <a:cs typeface="Tahoma"/>
            </a:rPr>
            <a:t>hệ</a:t>
          </a:r>
          <a:r>
            <a:rPr lang="en-US">
              <a:solidFill>
                <a:schemeClr val="tx1"/>
              </a:solidFill>
              <a:latin typeface="Arial"/>
              <a:ea typeface="Tahoma"/>
              <a:cs typeface="Tahoma"/>
            </a:rPr>
            <a:t> </a:t>
          </a:r>
          <a:r>
            <a:rPr lang="en-US" err="1">
              <a:solidFill>
                <a:schemeClr val="tx1"/>
              </a:solidFill>
              <a:latin typeface="Arial"/>
              <a:ea typeface="Tahoma"/>
              <a:cs typeface="Tahoma"/>
            </a:rPr>
            <a:t>thống</a:t>
          </a:r>
          <a:r>
            <a:rPr lang="en-US">
              <a:solidFill>
                <a:schemeClr val="tx1"/>
              </a:solidFill>
              <a:latin typeface="Arial"/>
              <a:ea typeface="Tahoma"/>
              <a:cs typeface="Tahoma"/>
            </a:rPr>
            <a:t> </a:t>
          </a:r>
          <a:r>
            <a:rPr lang="en-US" err="1">
              <a:solidFill>
                <a:schemeClr val="tx1"/>
              </a:solidFill>
              <a:latin typeface="Arial"/>
              <a:ea typeface="Tahoma"/>
              <a:cs typeface="Tahoma"/>
            </a:rPr>
            <a:t>ngừng</a:t>
          </a:r>
          <a:r>
            <a:rPr lang="en-US">
              <a:solidFill>
                <a:schemeClr val="tx1"/>
              </a:solidFill>
              <a:latin typeface="Arial"/>
              <a:ea typeface="Tahoma"/>
              <a:cs typeface="Tahoma"/>
            </a:rPr>
            <a:t> </a:t>
          </a:r>
          <a:r>
            <a:rPr lang="en-US" err="1">
              <a:solidFill>
                <a:schemeClr val="tx1"/>
              </a:solidFill>
              <a:latin typeface="Arial"/>
              <a:ea typeface="Tahoma"/>
              <a:cs typeface="Tahoma"/>
            </a:rPr>
            <a:t>hoạt</a:t>
          </a:r>
          <a:r>
            <a:rPr lang="en-US">
              <a:solidFill>
                <a:schemeClr val="tx1"/>
              </a:solidFill>
              <a:latin typeface="Arial"/>
              <a:ea typeface="Tahoma"/>
              <a:cs typeface="Tahoma"/>
            </a:rPr>
            <a:t> </a:t>
          </a:r>
          <a:r>
            <a:rPr lang="en-US" err="1">
              <a:solidFill>
                <a:schemeClr val="tx1"/>
              </a:solidFill>
              <a:latin typeface="Arial"/>
              <a:ea typeface="Tahoma"/>
              <a:cs typeface="Tahoma"/>
            </a:rPr>
            <a:t>động</a:t>
          </a:r>
          <a:r>
            <a:rPr lang="en-US">
              <a:solidFill>
                <a:schemeClr val="tx1"/>
              </a:solidFill>
              <a:latin typeface="Arial"/>
              <a:ea typeface="Tahoma"/>
              <a:cs typeface="Tahoma"/>
            </a:rPr>
            <a:t> </a:t>
          </a:r>
          <a:r>
            <a:rPr lang="en-US" err="1">
              <a:solidFill>
                <a:schemeClr val="tx1"/>
              </a:solidFill>
              <a:latin typeface="Arial"/>
              <a:ea typeface="Tahoma"/>
              <a:cs typeface="Tahoma"/>
            </a:rPr>
            <a:t>hoặc</a:t>
          </a:r>
          <a:r>
            <a:rPr lang="en-US">
              <a:solidFill>
                <a:schemeClr val="tx1"/>
              </a:solidFill>
              <a:latin typeface="Arial"/>
              <a:ea typeface="Tahoma"/>
              <a:cs typeface="Tahoma"/>
            </a:rPr>
            <a:t> </a:t>
          </a:r>
          <a:r>
            <a:rPr lang="en-US" err="1">
              <a:solidFill>
                <a:schemeClr val="tx1"/>
              </a:solidFill>
              <a:latin typeface="Arial"/>
              <a:ea typeface="Tahoma"/>
              <a:cs typeface="Tahoma"/>
            </a:rPr>
            <a:t>không</a:t>
          </a:r>
          <a:r>
            <a:rPr lang="en-US">
              <a:solidFill>
                <a:schemeClr val="tx1"/>
              </a:solidFill>
              <a:latin typeface="Arial"/>
              <a:ea typeface="Tahoma"/>
              <a:cs typeface="Tahoma"/>
            </a:rPr>
            <a:t> </a:t>
          </a:r>
          <a:r>
            <a:rPr lang="en-US" err="1">
              <a:solidFill>
                <a:schemeClr val="tx1"/>
              </a:solidFill>
              <a:latin typeface="Arial"/>
              <a:ea typeface="Tahoma"/>
              <a:cs typeface="Tahoma"/>
            </a:rPr>
            <a:t>có</a:t>
          </a:r>
          <a:r>
            <a:rPr lang="en-US">
              <a:solidFill>
                <a:schemeClr val="tx1"/>
              </a:solidFill>
              <a:latin typeface="Arial"/>
              <a:ea typeface="Tahoma"/>
              <a:cs typeface="Tahoma"/>
            </a:rPr>
            <a:t> </a:t>
          </a:r>
          <a:r>
            <a:rPr lang="en-US" err="1">
              <a:solidFill>
                <a:schemeClr val="tx1"/>
              </a:solidFill>
              <a:latin typeface="Arial"/>
              <a:ea typeface="Tahoma"/>
              <a:cs typeface="Tahoma"/>
            </a:rPr>
            <a:t>nguồn</a:t>
          </a:r>
          <a:r>
            <a:rPr lang="en-US">
              <a:solidFill>
                <a:schemeClr val="tx1"/>
              </a:solidFill>
              <a:latin typeface="Arial"/>
              <a:ea typeface="Tahoma"/>
              <a:cs typeface="Tahoma"/>
            </a:rPr>
            <a:t> </a:t>
          </a:r>
          <a:r>
            <a:rPr lang="en-US" err="1">
              <a:solidFill>
                <a:schemeClr val="tx1"/>
              </a:solidFill>
              <a:latin typeface="Arial"/>
              <a:ea typeface="Tahoma"/>
              <a:cs typeface="Tahoma"/>
            </a:rPr>
            <a:t>điện</a:t>
          </a:r>
          <a:r>
            <a:rPr lang="en-US">
              <a:solidFill>
                <a:schemeClr val="tx1"/>
              </a:solidFill>
              <a:latin typeface="Arial"/>
              <a:ea typeface="Tahoma"/>
              <a:cs typeface="Tahoma"/>
            </a:rPr>
            <a:t>.</a:t>
          </a:r>
        </a:p>
      </dgm:t>
    </dgm:pt>
    <dgm:pt modelId="{F9042344-B832-43C7-BE82-36DF06047EEE}" type="parTrans" cxnId="{9A9E2AD7-9E73-4F28-A679-744F24C4CFBE}">
      <dgm:prSet/>
      <dgm:spPr/>
      <dgm:t>
        <a:bodyPr/>
        <a:lstStyle/>
        <a:p>
          <a:endParaRPr lang="en-US"/>
        </a:p>
      </dgm:t>
    </dgm:pt>
    <dgm:pt modelId="{737AF95B-BF45-47D5-861A-AEF9ABCB118A}" type="sibTrans" cxnId="{9A9E2AD7-9E73-4F28-A679-744F24C4CFBE}">
      <dgm:prSet/>
      <dgm:spPr>
        <a:ln>
          <a:solidFill>
            <a:srgbClr val="E46C0A"/>
          </a:solidFill>
        </a:ln>
      </dgm:spPr>
      <dgm:t>
        <a:bodyPr/>
        <a:lstStyle/>
        <a:p>
          <a:endParaRPr lang="en-US"/>
        </a:p>
      </dgm:t>
    </dgm:pt>
    <dgm:pt modelId="{92254EF9-2DA5-464E-B775-4CAD094E34C5}">
      <dgm:prSet phldrT="[Text]"/>
      <dgm:spPr>
        <a:solidFill>
          <a:schemeClr val="accent6">
            <a:lumMod val="40000"/>
            <a:lumOff val="60000"/>
          </a:schemeClr>
        </a:solidFill>
      </dgm:spPr>
      <dgm:t>
        <a:bodyPr/>
        <a:lstStyle/>
        <a:p>
          <a:pPr>
            <a:buFont typeface="Arial" panose="020B0604020202020204" pitchFamily="34" charset="0"/>
            <a:buChar char="•"/>
          </a:pPr>
          <a:r>
            <a:rPr lang="en-US" err="1">
              <a:solidFill>
                <a:schemeClr val="tx1"/>
              </a:solidFill>
              <a:latin typeface="Arial"/>
              <a:ea typeface="Tahoma"/>
              <a:cs typeface="Tahoma"/>
            </a:rPr>
            <a:t>Ví</a:t>
          </a:r>
          <a:r>
            <a:rPr lang="en-US">
              <a:solidFill>
                <a:schemeClr val="tx1"/>
              </a:solidFill>
              <a:latin typeface="Arial"/>
              <a:ea typeface="Tahoma"/>
              <a:cs typeface="Tahoma"/>
            </a:rPr>
            <a:t> </a:t>
          </a:r>
          <a:r>
            <a:rPr lang="en-US" err="1">
              <a:solidFill>
                <a:schemeClr val="tx1"/>
              </a:solidFill>
              <a:latin typeface="Arial"/>
              <a:ea typeface="Tahoma"/>
              <a:cs typeface="Tahoma"/>
            </a:rPr>
            <a:t>dụ</a:t>
          </a:r>
          <a:r>
            <a:rPr lang="en-US">
              <a:solidFill>
                <a:schemeClr val="tx1"/>
              </a:solidFill>
              <a:latin typeface="Arial"/>
              <a:ea typeface="Tahoma"/>
              <a:cs typeface="Tahoma"/>
            </a:rPr>
            <a:t>: Email, </a:t>
          </a:r>
          <a:r>
            <a:rPr lang="en-US" err="1">
              <a:solidFill>
                <a:schemeClr val="tx1"/>
              </a:solidFill>
              <a:latin typeface="Arial"/>
              <a:ea typeface="Tahoma"/>
              <a:cs typeface="Tahoma"/>
            </a:rPr>
            <a:t>tài</a:t>
          </a:r>
          <a:r>
            <a:rPr lang="en-US">
              <a:solidFill>
                <a:schemeClr val="tx1"/>
              </a:solidFill>
              <a:latin typeface="Arial"/>
              <a:ea typeface="Tahoma"/>
              <a:cs typeface="Tahoma"/>
            </a:rPr>
            <a:t> </a:t>
          </a:r>
          <a:r>
            <a:rPr lang="en-US" err="1">
              <a:solidFill>
                <a:schemeClr val="tx1"/>
              </a:solidFill>
              <a:latin typeface="Arial"/>
              <a:ea typeface="Tahoma"/>
              <a:cs typeface="Tahoma"/>
            </a:rPr>
            <a:t>liệu</a:t>
          </a:r>
          <a:r>
            <a:rPr lang="en-US">
              <a:solidFill>
                <a:schemeClr val="tx1"/>
              </a:solidFill>
              <a:latin typeface="Arial"/>
              <a:ea typeface="Tahoma"/>
              <a:cs typeface="Tahoma"/>
            </a:rPr>
            <a:t> </a:t>
          </a:r>
          <a:r>
            <a:rPr lang="en-US" err="1">
              <a:solidFill>
                <a:schemeClr val="tx1"/>
              </a:solidFill>
              <a:latin typeface="Arial"/>
              <a:ea typeface="Tahoma"/>
              <a:cs typeface="Tahoma"/>
            </a:rPr>
            <a:t>xử</a:t>
          </a:r>
          <a:r>
            <a:rPr lang="en-US">
              <a:solidFill>
                <a:schemeClr val="tx1"/>
              </a:solidFill>
              <a:latin typeface="Arial"/>
              <a:ea typeface="Tahoma"/>
              <a:cs typeface="Tahoma"/>
            </a:rPr>
            <a:t> </a:t>
          </a:r>
          <a:r>
            <a:rPr lang="en-US" err="1">
              <a:solidFill>
                <a:schemeClr val="tx1"/>
              </a:solidFill>
              <a:latin typeface="Arial"/>
              <a:ea typeface="Tahoma"/>
              <a:cs typeface="Tahoma"/>
            </a:rPr>
            <a:t>lý</a:t>
          </a:r>
          <a:r>
            <a:rPr lang="en-US">
              <a:solidFill>
                <a:schemeClr val="tx1"/>
              </a:solidFill>
              <a:latin typeface="Arial"/>
              <a:ea typeface="Tahoma"/>
              <a:cs typeface="Tahoma"/>
            </a:rPr>
            <a:t> </a:t>
          </a:r>
          <a:r>
            <a:rPr lang="en-US" err="1">
              <a:solidFill>
                <a:schemeClr val="tx1"/>
              </a:solidFill>
              <a:latin typeface="Arial"/>
              <a:ea typeface="Tahoma"/>
              <a:cs typeface="Tahoma"/>
            </a:rPr>
            <a:t>văn</a:t>
          </a:r>
          <a:r>
            <a:rPr lang="en-US">
              <a:solidFill>
                <a:schemeClr val="tx1"/>
              </a:solidFill>
              <a:latin typeface="Arial"/>
              <a:ea typeface="Tahoma"/>
              <a:cs typeface="Tahoma"/>
            </a:rPr>
            <a:t> </a:t>
          </a:r>
          <a:r>
            <a:rPr lang="en-US" err="1">
              <a:solidFill>
                <a:schemeClr val="tx1"/>
              </a:solidFill>
              <a:latin typeface="Arial"/>
              <a:ea typeface="Tahoma"/>
              <a:cs typeface="Tahoma"/>
            </a:rPr>
            <a:t>bản</a:t>
          </a:r>
          <a:r>
            <a:rPr lang="en-US">
              <a:solidFill>
                <a:schemeClr val="tx1"/>
              </a:solidFill>
              <a:latin typeface="Arial"/>
              <a:ea typeface="Tahoma"/>
              <a:cs typeface="Tahoma"/>
            </a:rPr>
            <a:t>, </a:t>
          </a:r>
          <a:r>
            <a:rPr lang="en-US" err="1">
              <a:solidFill>
                <a:schemeClr val="tx1"/>
              </a:solidFill>
              <a:latin typeface="Arial"/>
              <a:ea typeface="Tahoma"/>
              <a:cs typeface="Tahoma"/>
            </a:rPr>
            <a:t>bảng</a:t>
          </a:r>
          <a:r>
            <a:rPr lang="en-US">
              <a:solidFill>
                <a:schemeClr val="tx1"/>
              </a:solidFill>
              <a:latin typeface="Arial"/>
              <a:ea typeface="Tahoma"/>
              <a:cs typeface="Tahoma"/>
            </a:rPr>
            <a:t> </a:t>
          </a:r>
          <a:r>
            <a:rPr lang="en-US" err="1">
              <a:solidFill>
                <a:schemeClr val="tx1"/>
              </a:solidFill>
              <a:latin typeface="Arial"/>
              <a:ea typeface="Tahoma"/>
              <a:cs typeface="Tahoma"/>
            </a:rPr>
            <a:t>tính</a:t>
          </a:r>
          <a:r>
            <a:rPr lang="en-US">
              <a:solidFill>
                <a:schemeClr val="tx1"/>
              </a:solidFill>
              <a:latin typeface="Arial"/>
              <a:ea typeface="Tahoma"/>
              <a:cs typeface="Tahoma"/>
            </a:rPr>
            <a:t> </a:t>
          </a:r>
          <a:r>
            <a:rPr lang="en-US" err="1">
              <a:solidFill>
                <a:schemeClr val="tx1"/>
              </a:solidFill>
              <a:latin typeface="Arial"/>
              <a:ea typeface="Tahoma"/>
              <a:cs typeface="Tahoma"/>
            </a:rPr>
            <a:t>và</a:t>
          </a:r>
          <a:r>
            <a:rPr lang="en-US">
              <a:solidFill>
                <a:schemeClr val="tx1"/>
              </a:solidFill>
              <a:latin typeface="Arial"/>
              <a:ea typeface="Tahoma"/>
              <a:cs typeface="Tahoma"/>
            </a:rPr>
            <a:t> </a:t>
          </a:r>
          <a:r>
            <a:rPr lang="en-US" err="1">
              <a:solidFill>
                <a:schemeClr val="tx1"/>
              </a:solidFill>
              <a:latin typeface="Arial"/>
              <a:ea typeface="Tahoma"/>
              <a:cs typeface="Tahoma"/>
            </a:rPr>
            <a:t>các</a:t>
          </a:r>
          <a:r>
            <a:rPr lang="en-US">
              <a:solidFill>
                <a:schemeClr val="tx1"/>
              </a:solidFill>
              <a:latin typeface="Arial"/>
              <a:ea typeface="Tahoma"/>
              <a:cs typeface="Tahoma"/>
            </a:rPr>
            <a:t> </a:t>
          </a:r>
          <a:r>
            <a:rPr lang="en-US" err="1">
              <a:solidFill>
                <a:schemeClr val="tx1"/>
              </a:solidFill>
              <a:latin typeface="Arial"/>
              <a:ea typeface="Tahoma"/>
              <a:cs typeface="Tahoma"/>
            </a:rPr>
            <a:t>tệp</a:t>
          </a:r>
          <a:r>
            <a:rPr lang="en-US">
              <a:solidFill>
                <a:schemeClr val="tx1"/>
              </a:solidFill>
              <a:latin typeface="Arial"/>
              <a:ea typeface="Tahoma"/>
              <a:cs typeface="Tahoma"/>
            </a:rPr>
            <a:t> "</a:t>
          </a:r>
          <a:r>
            <a:rPr lang="en-US" err="1">
              <a:solidFill>
                <a:schemeClr val="tx1"/>
              </a:solidFill>
              <a:latin typeface="Arial"/>
              <a:ea typeface="Tahoma"/>
              <a:cs typeface="Tahoma"/>
            </a:rPr>
            <a:t>đã</a:t>
          </a:r>
          <a:r>
            <a:rPr lang="en-US">
              <a:solidFill>
                <a:schemeClr val="tx1"/>
              </a:solidFill>
              <a:latin typeface="Arial"/>
              <a:ea typeface="Tahoma"/>
              <a:cs typeface="Tahoma"/>
            </a:rPr>
            <a:t> </a:t>
          </a:r>
          <a:r>
            <a:rPr lang="en-US" err="1">
              <a:solidFill>
                <a:schemeClr val="tx1"/>
              </a:solidFill>
              <a:latin typeface="Arial"/>
              <a:ea typeface="Tahoma"/>
              <a:cs typeface="Tahoma"/>
            </a:rPr>
            <a:t>xóa</a:t>
          </a:r>
          <a:r>
            <a:rPr lang="en-US">
              <a:solidFill>
                <a:schemeClr val="tx1"/>
              </a:solidFill>
              <a:latin typeface="Arial"/>
              <a:ea typeface="Tahoma"/>
              <a:cs typeface="Tahoma"/>
            </a:rPr>
            <a:t>" </a:t>
          </a:r>
          <a:r>
            <a:rPr lang="en-US" err="1">
              <a:solidFill>
                <a:schemeClr val="tx1"/>
              </a:solidFill>
              <a:latin typeface="Arial"/>
              <a:ea typeface="Tahoma"/>
              <a:cs typeface="Tahoma"/>
            </a:rPr>
            <a:t>khác</a:t>
          </a:r>
          <a:r>
            <a:rPr lang="en-US">
              <a:solidFill>
                <a:schemeClr val="tx1"/>
              </a:solidFill>
              <a:latin typeface="Arial"/>
              <a:ea typeface="Tahoma"/>
              <a:cs typeface="Tahoma"/>
            </a:rPr>
            <a:t> </a:t>
          </a:r>
          <a:r>
            <a:rPr lang="en-US" err="1">
              <a:solidFill>
                <a:schemeClr val="tx1"/>
              </a:solidFill>
              <a:latin typeface="Arial"/>
              <a:ea typeface="Tahoma"/>
              <a:cs typeface="Tahoma"/>
            </a:rPr>
            <a:t>nhau</a:t>
          </a:r>
          <a:endParaRPr lang="en-US">
            <a:solidFill>
              <a:schemeClr val="tx1"/>
            </a:solidFill>
            <a:latin typeface="Arial"/>
            <a:ea typeface="Tahoma"/>
            <a:cs typeface="Tahoma"/>
          </a:endParaRPr>
        </a:p>
      </dgm:t>
    </dgm:pt>
    <dgm:pt modelId="{B5E8CA2D-16B8-42B8-BA9E-B3687FFB36FA}" type="parTrans" cxnId="{0FC4247B-F568-4469-BFA9-FCE36707D231}">
      <dgm:prSet/>
      <dgm:spPr/>
      <dgm:t>
        <a:bodyPr/>
        <a:lstStyle/>
        <a:p>
          <a:endParaRPr lang="en-US"/>
        </a:p>
      </dgm:t>
    </dgm:pt>
    <dgm:pt modelId="{357F6F15-C8FB-4D3B-8C87-1C982724B121}" type="sibTrans" cxnId="{0FC4247B-F568-4469-BFA9-FCE36707D231}">
      <dgm:prSet/>
      <dgm:spPr/>
      <dgm:t>
        <a:bodyPr/>
        <a:lstStyle/>
        <a:p>
          <a:endParaRPr lang="en-US"/>
        </a:p>
      </dgm:t>
    </dgm:pt>
    <dgm:pt modelId="{06DD93BB-DD62-4C73-B84E-6293420D48E5}">
      <dgm:prSet phldrT="[Text]"/>
      <dgm:spPr>
        <a:solidFill>
          <a:schemeClr val="accent6">
            <a:lumMod val="60000"/>
            <a:lumOff val="40000"/>
          </a:schemeClr>
        </a:solidFill>
      </dgm:spPr>
      <dgm:t>
        <a:bodyPr/>
        <a:lstStyle/>
        <a:p>
          <a:pPr rtl="0">
            <a:buFont typeface="Arial" panose="020B0604020202020204" pitchFamily="34" charset="0"/>
            <a:buChar char="•"/>
          </a:pPr>
          <a:r>
            <a:rPr lang="en-US" err="1">
              <a:solidFill>
                <a:schemeClr val="tx1"/>
              </a:solidFill>
              <a:latin typeface="Arial"/>
              <a:ea typeface="Tahoma"/>
              <a:cs typeface="Tahoma"/>
            </a:rPr>
            <a:t>Dữ</a:t>
          </a:r>
          <a:r>
            <a:rPr lang="en-US">
              <a:solidFill>
                <a:schemeClr val="tx1"/>
              </a:solidFill>
              <a:latin typeface="Arial"/>
              <a:ea typeface="Tahoma"/>
              <a:cs typeface="Tahoma"/>
            </a:rPr>
            <a:t> </a:t>
          </a:r>
          <a:r>
            <a:rPr lang="en-US" err="1">
              <a:solidFill>
                <a:schemeClr val="tx1"/>
              </a:solidFill>
              <a:latin typeface="Arial"/>
              <a:ea typeface="Tahoma"/>
              <a:cs typeface="Tahoma"/>
            </a:rPr>
            <a:t>liệu</a:t>
          </a:r>
          <a:r>
            <a:rPr lang="en-US">
              <a:solidFill>
                <a:schemeClr val="tx1"/>
              </a:solidFill>
              <a:latin typeface="Arial"/>
              <a:ea typeface="Tahoma"/>
              <a:cs typeface="Tahoma"/>
            </a:rPr>
            <a:t> </a:t>
          </a:r>
          <a:r>
            <a:rPr lang="en-US" err="1">
              <a:solidFill>
                <a:schemeClr val="tx1"/>
              </a:solidFill>
              <a:latin typeface="Arial"/>
              <a:ea typeface="Tahoma"/>
              <a:cs typeface="Tahoma"/>
            </a:rPr>
            <a:t>đó</a:t>
          </a:r>
          <a:r>
            <a:rPr lang="en-US">
              <a:solidFill>
                <a:schemeClr val="tx1"/>
              </a:solidFill>
              <a:latin typeface="Arial"/>
              <a:ea typeface="Tahoma"/>
              <a:cs typeface="Tahoma"/>
            </a:rPr>
            <a:t> </a:t>
          </a:r>
          <a:r>
            <a:rPr lang="en-US" err="1">
              <a:solidFill>
                <a:schemeClr val="tx1"/>
              </a:solidFill>
              <a:latin typeface="Arial"/>
              <a:ea typeface="Tahoma"/>
              <a:cs typeface="Tahoma"/>
            </a:rPr>
            <a:t>thường</a:t>
          </a:r>
          <a:r>
            <a:rPr lang="en-US">
              <a:solidFill>
                <a:schemeClr val="tx1"/>
              </a:solidFill>
              <a:latin typeface="Arial"/>
              <a:ea typeface="Tahoma"/>
              <a:cs typeface="Tahoma"/>
            </a:rPr>
            <a:t> </a:t>
          </a:r>
          <a:r>
            <a:rPr lang="en-US" err="1">
              <a:solidFill>
                <a:schemeClr val="tx1"/>
              </a:solidFill>
              <a:latin typeface="Arial"/>
              <a:ea typeface="Tahoma"/>
              <a:cs typeface="Tahoma"/>
            </a:rPr>
            <a:t>nằm</a:t>
          </a:r>
          <a:r>
            <a:rPr lang="en-US">
              <a:solidFill>
                <a:schemeClr val="tx1"/>
              </a:solidFill>
              <a:latin typeface="Arial"/>
              <a:ea typeface="Tahoma"/>
              <a:cs typeface="Tahoma"/>
            </a:rPr>
            <a:t> </a:t>
          </a:r>
          <a:r>
            <a:rPr lang="en-US" err="1">
              <a:solidFill>
                <a:schemeClr val="tx1"/>
              </a:solidFill>
              <a:latin typeface="Arial"/>
              <a:ea typeface="Tahoma"/>
              <a:cs typeface="Tahoma"/>
            </a:rPr>
            <a:t>trong</a:t>
          </a:r>
          <a:r>
            <a:rPr lang="en-US">
              <a:solidFill>
                <a:schemeClr val="tx1"/>
              </a:solidFill>
              <a:latin typeface="Arial"/>
              <a:ea typeface="Tahoma"/>
              <a:cs typeface="Tahoma"/>
            </a:rPr>
            <a:t> </a:t>
          </a:r>
          <a:r>
            <a:rPr lang="en-US" b="1">
              <a:solidFill>
                <a:srgbClr val="FF0000"/>
              </a:solidFill>
              <a:latin typeface="Arial"/>
              <a:ea typeface="Tahoma"/>
              <a:cs typeface="Tahoma"/>
            </a:rPr>
            <a:t>ổ </a:t>
          </a:r>
          <a:r>
            <a:rPr lang="en-US" b="1" err="1">
              <a:solidFill>
                <a:srgbClr val="FF0000"/>
              </a:solidFill>
              <a:latin typeface="Arial"/>
              <a:ea typeface="Tahoma"/>
              <a:cs typeface="Tahoma"/>
            </a:rPr>
            <a:t>cứng</a:t>
          </a:r>
          <a:r>
            <a:rPr lang="en-US">
              <a:solidFill>
                <a:schemeClr val="tx1"/>
              </a:solidFill>
              <a:latin typeface="Arial"/>
              <a:ea typeface="Tahoma"/>
              <a:cs typeface="Tahoma"/>
            </a:rPr>
            <a:t> (swap file, slack space, ổ </a:t>
          </a:r>
          <a:r>
            <a:rPr lang="en-US" err="1">
              <a:solidFill>
                <a:schemeClr val="tx1"/>
              </a:solidFill>
              <a:latin typeface="Arial"/>
              <a:ea typeface="Tahoma"/>
              <a:cs typeface="Tahoma"/>
            </a:rPr>
            <a:t>đĩa</a:t>
          </a:r>
          <a:r>
            <a:rPr lang="en-US">
              <a:solidFill>
                <a:schemeClr val="tx1"/>
              </a:solidFill>
              <a:latin typeface="Arial"/>
              <a:ea typeface="Tahoma"/>
              <a:cs typeface="Tahoma"/>
            </a:rPr>
            <a:t> </a:t>
          </a:r>
          <a:r>
            <a:rPr lang="en-US" err="1">
              <a:solidFill>
                <a:schemeClr val="tx1"/>
              </a:solidFill>
              <a:latin typeface="Arial"/>
              <a:ea typeface="Tahoma"/>
              <a:cs typeface="Tahoma"/>
            </a:rPr>
            <a:t>chưa</a:t>
          </a:r>
          <a:r>
            <a:rPr lang="en-US">
              <a:solidFill>
                <a:schemeClr val="tx1"/>
              </a:solidFill>
              <a:latin typeface="Arial"/>
              <a:ea typeface="Tahoma"/>
              <a:cs typeface="Tahoma"/>
            </a:rPr>
            <a:t> </a:t>
          </a:r>
          <a:r>
            <a:rPr lang="en-US" err="1">
              <a:solidFill>
                <a:schemeClr val="tx1"/>
              </a:solidFill>
              <a:latin typeface="Arial"/>
              <a:ea typeface="Tahoma"/>
              <a:cs typeface="Tahoma"/>
            </a:rPr>
            <a:t>được</a:t>
          </a:r>
          <a:r>
            <a:rPr lang="en-US">
              <a:solidFill>
                <a:schemeClr val="tx1"/>
              </a:solidFill>
              <a:latin typeface="Arial"/>
              <a:ea typeface="Tahoma"/>
              <a:cs typeface="Tahoma"/>
            </a:rPr>
            <a:t> </a:t>
          </a:r>
          <a:r>
            <a:rPr lang="en-US" err="1">
              <a:solidFill>
                <a:schemeClr val="tx1"/>
              </a:solidFill>
              <a:latin typeface="Arial"/>
              <a:ea typeface="Tahoma"/>
              <a:cs typeface="Tahoma"/>
            </a:rPr>
            <a:t>phân</a:t>
          </a:r>
          <a:r>
            <a:rPr lang="en-US">
              <a:solidFill>
                <a:schemeClr val="tx1"/>
              </a:solidFill>
              <a:latin typeface="Arial"/>
              <a:ea typeface="Tahoma"/>
              <a:cs typeface="Tahoma"/>
            </a:rPr>
            <a:t> </a:t>
          </a:r>
          <a:r>
            <a:rPr lang="en-US" err="1">
              <a:solidFill>
                <a:schemeClr val="tx1"/>
              </a:solidFill>
              <a:latin typeface="Arial"/>
              <a:ea typeface="Tahoma"/>
              <a:cs typeface="Tahoma"/>
            </a:rPr>
            <a:t>bổ</a:t>
          </a:r>
          <a:r>
            <a:rPr lang="en-US">
              <a:solidFill>
                <a:schemeClr val="tx1"/>
              </a:solidFill>
              <a:latin typeface="Arial"/>
              <a:ea typeface="Tahoma"/>
              <a:cs typeface="Tahoma"/>
            </a:rPr>
            <a:t>, dung </a:t>
          </a:r>
          <a:r>
            <a:rPr lang="en-US" err="1">
              <a:solidFill>
                <a:schemeClr val="tx1"/>
              </a:solidFill>
              <a:latin typeface="Arial"/>
              <a:ea typeface="Tahoma"/>
              <a:cs typeface="Tahoma"/>
            </a:rPr>
            <a:t>lượng</a:t>
          </a:r>
          <a:r>
            <a:rPr lang="en-US">
              <a:solidFill>
                <a:schemeClr val="tx1"/>
              </a:solidFill>
              <a:latin typeface="Arial"/>
              <a:ea typeface="Tahoma"/>
              <a:cs typeface="Tahoma"/>
            </a:rPr>
            <a:t>, v.v.)</a:t>
          </a:r>
        </a:p>
      </dgm:t>
    </dgm:pt>
    <dgm:pt modelId="{67E7C39C-4298-4116-9311-E1FDD4B9109D}" type="parTrans" cxnId="{7F29B71F-4A06-42E7-9F57-6FF15C17558B}">
      <dgm:prSet/>
      <dgm:spPr/>
      <dgm:t>
        <a:bodyPr/>
        <a:lstStyle/>
        <a:p>
          <a:endParaRPr lang="en-US"/>
        </a:p>
      </dgm:t>
    </dgm:pt>
    <dgm:pt modelId="{ACE99AC7-9D1C-4EFC-B313-F801066AD91A}" type="sibTrans" cxnId="{7F29B71F-4A06-42E7-9F57-6FF15C17558B}">
      <dgm:prSet/>
      <dgm:spPr/>
      <dgm:t>
        <a:bodyPr/>
        <a:lstStyle/>
        <a:p>
          <a:endParaRPr lang="en-US"/>
        </a:p>
      </dgm:t>
    </dgm:pt>
    <dgm:pt modelId="{6FDF70E5-4E93-4CEC-ADDE-B97E7C31E046}">
      <dgm:prSet phldrT="[Text]"/>
      <dgm:spPr>
        <a:solidFill>
          <a:srgbClr val="F79443"/>
        </a:solidFill>
      </dgm:spPr>
      <dgm:t>
        <a:bodyPr/>
        <a:lstStyle/>
        <a:p>
          <a:pPr rtl="0">
            <a:buFont typeface="Arial" panose="020B0604020202020204" pitchFamily="34" charset="0"/>
            <a:buChar char="•"/>
          </a:pPr>
          <a:r>
            <a:rPr lang="en-US">
              <a:solidFill>
                <a:schemeClr val="tx1"/>
              </a:solidFill>
              <a:latin typeface="Arial"/>
              <a:ea typeface="Tahoma"/>
              <a:cs typeface="Tahoma"/>
            </a:rPr>
            <a:t>Các </a:t>
          </a:r>
          <a:r>
            <a:rPr lang="en-US" err="1">
              <a:solidFill>
                <a:schemeClr val="tx1"/>
              </a:solidFill>
              <a:latin typeface="Arial"/>
              <a:ea typeface="Tahoma"/>
              <a:cs typeface="Tahoma"/>
            </a:rPr>
            <a:t>nguồn</a:t>
          </a:r>
          <a:r>
            <a:rPr lang="en-US">
              <a:solidFill>
                <a:schemeClr val="tx1"/>
              </a:solidFill>
              <a:latin typeface="Arial"/>
              <a:ea typeface="Tahoma"/>
              <a:cs typeface="Tahoma"/>
            </a:rPr>
            <a:t> </a:t>
          </a:r>
          <a:r>
            <a:rPr lang="en-US" err="1">
              <a:solidFill>
                <a:schemeClr val="tx1"/>
              </a:solidFill>
              <a:latin typeface="Arial"/>
              <a:ea typeface="Tahoma"/>
              <a:cs typeface="Tahoma"/>
            </a:rPr>
            <a:t>dữ</a:t>
          </a:r>
          <a:r>
            <a:rPr lang="en-US">
              <a:solidFill>
                <a:schemeClr val="tx1"/>
              </a:solidFill>
              <a:latin typeface="Arial"/>
              <a:ea typeface="Tahoma"/>
              <a:cs typeface="Tahoma"/>
            </a:rPr>
            <a:t> </a:t>
          </a:r>
          <a:r>
            <a:rPr lang="en-US" err="1">
              <a:solidFill>
                <a:schemeClr val="tx1"/>
              </a:solidFill>
              <a:latin typeface="Arial"/>
              <a:ea typeface="Tahoma"/>
              <a:cs typeface="Tahoma"/>
            </a:rPr>
            <a:t>liệu</a:t>
          </a:r>
          <a:r>
            <a:rPr lang="en-US">
              <a:solidFill>
                <a:schemeClr val="tx1"/>
              </a:solidFill>
              <a:latin typeface="Arial"/>
              <a:ea typeface="Tahoma"/>
              <a:cs typeface="Tahoma"/>
            </a:rPr>
            <a:t> non-volatile </a:t>
          </a:r>
          <a:r>
            <a:rPr lang="en-US" err="1">
              <a:solidFill>
                <a:schemeClr val="tx1"/>
              </a:solidFill>
              <a:latin typeface="Arial"/>
              <a:ea typeface="Tahoma"/>
              <a:cs typeface="Tahoma"/>
            </a:rPr>
            <a:t>khác</a:t>
          </a:r>
          <a:r>
            <a:rPr lang="en-US">
              <a:solidFill>
                <a:schemeClr val="tx1"/>
              </a:solidFill>
              <a:latin typeface="Arial"/>
              <a:ea typeface="Tahoma"/>
              <a:cs typeface="Tahoma"/>
            </a:rPr>
            <a:t> bao </a:t>
          </a:r>
          <a:r>
            <a:rPr lang="en-US" err="1">
              <a:solidFill>
                <a:schemeClr val="tx1"/>
              </a:solidFill>
              <a:latin typeface="Arial"/>
              <a:ea typeface="Tahoma"/>
              <a:cs typeface="Tahoma"/>
            </a:rPr>
            <a:t>gồm</a:t>
          </a:r>
          <a:r>
            <a:rPr lang="en-US">
              <a:solidFill>
                <a:schemeClr val="tx1"/>
              </a:solidFill>
              <a:latin typeface="Arial"/>
              <a:ea typeface="Tahoma"/>
              <a:cs typeface="Tahoma"/>
            </a:rPr>
            <a:t> DVD,</a:t>
          </a:r>
          <a:r>
            <a:rPr lang="en-US" b="1">
              <a:solidFill>
                <a:srgbClr val="FF0000"/>
              </a:solidFill>
              <a:latin typeface="Arial"/>
              <a:ea typeface="Tahoma"/>
              <a:cs typeface="Tahoma"/>
            </a:rPr>
            <a:t> ổ USB</a:t>
          </a:r>
          <a:r>
            <a:rPr lang="en-US">
              <a:solidFill>
                <a:schemeClr val="tx1"/>
              </a:solidFill>
              <a:latin typeface="Arial"/>
              <a:ea typeface="Tahoma"/>
              <a:cs typeface="Tahoma"/>
            </a:rPr>
            <a:t>, </a:t>
          </a:r>
          <a:r>
            <a:rPr lang="en-US" b="0">
              <a:solidFill>
                <a:schemeClr val="tx1"/>
              </a:solidFill>
              <a:latin typeface="Arial "/>
            </a:rPr>
            <a:t>smartphone memory</a:t>
          </a:r>
          <a:r>
            <a:rPr lang="en-US">
              <a:solidFill>
                <a:schemeClr val="tx1"/>
              </a:solidFill>
              <a:latin typeface="Arial"/>
              <a:ea typeface="Tahoma"/>
              <a:cs typeface="Tahoma"/>
            </a:rPr>
            <a:t>, v.v.</a:t>
          </a:r>
        </a:p>
      </dgm:t>
    </dgm:pt>
    <dgm:pt modelId="{7D92B3DD-BFE8-4705-ABBD-F029722AC2A2}" type="parTrans" cxnId="{37956DDA-C2F6-48F4-9646-88CB414EEC07}">
      <dgm:prSet/>
      <dgm:spPr/>
      <dgm:t>
        <a:bodyPr/>
        <a:lstStyle/>
        <a:p>
          <a:endParaRPr lang="en-US"/>
        </a:p>
      </dgm:t>
    </dgm:pt>
    <dgm:pt modelId="{BE1D346A-7477-4D4C-A113-DD5764E33327}" type="sibTrans" cxnId="{37956DDA-C2F6-48F4-9646-88CB414EEC07}">
      <dgm:prSet/>
      <dgm:spPr/>
      <dgm:t>
        <a:bodyPr/>
        <a:lstStyle/>
        <a:p>
          <a:endParaRPr lang="en-US"/>
        </a:p>
      </dgm:t>
    </dgm:pt>
    <dgm:pt modelId="{F4195DBE-FB2E-4266-AD07-B33D06B3BFA9}" type="pres">
      <dgm:prSet presAssocID="{D6537C38-10D4-40A6-84A5-60B01C2E74B6}" presName="Name0" presStyleCnt="0">
        <dgm:presLayoutVars>
          <dgm:chMax val="7"/>
          <dgm:chPref val="7"/>
          <dgm:dir/>
        </dgm:presLayoutVars>
      </dgm:prSet>
      <dgm:spPr/>
    </dgm:pt>
    <dgm:pt modelId="{CFF7FA12-65AE-4BF5-A90C-BA18572963DD}" type="pres">
      <dgm:prSet presAssocID="{D6537C38-10D4-40A6-84A5-60B01C2E74B6}" presName="Name1" presStyleCnt="0"/>
      <dgm:spPr/>
    </dgm:pt>
    <dgm:pt modelId="{554CFCFA-E1B2-4AA2-A1AE-1ECF0EC14602}" type="pres">
      <dgm:prSet presAssocID="{D6537C38-10D4-40A6-84A5-60B01C2E74B6}" presName="cycle" presStyleCnt="0"/>
      <dgm:spPr/>
    </dgm:pt>
    <dgm:pt modelId="{E1FEF3F8-1361-4766-92CB-4F587B8C10D4}" type="pres">
      <dgm:prSet presAssocID="{D6537C38-10D4-40A6-84A5-60B01C2E74B6}" presName="srcNode" presStyleLbl="node1" presStyleIdx="0" presStyleCnt="4"/>
      <dgm:spPr/>
    </dgm:pt>
    <dgm:pt modelId="{2652177E-12E2-42B1-AD26-2B8759ADB516}" type="pres">
      <dgm:prSet presAssocID="{D6537C38-10D4-40A6-84A5-60B01C2E74B6}" presName="conn" presStyleLbl="parChTrans1D2" presStyleIdx="0" presStyleCnt="1"/>
      <dgm:spPr/>
    </dgm:pt>
    <dgm:pt modelId="{C79C1511-4368-4301-BD70-F8939AF98521}" type="pres">
      <dgm:prSet presAssocID="{D6537C38-10D4-40A6-84A5-60B01C2E74B6}" presName="extraNode" presStyleLbl="node1" presStyleIdx="0" presStyleCnt="4"/>
      <dgm:spPr/>
    </dgm:pt>
    <dgm:pt modelId="{1054A96E-E22D-4CE1-97C9-6BE8387B6BEA}" type="pres">
      <dgm:prSet presAssocID="{D6537C38-10D4-40A6-84A5-60B01C2E74B6}" presName="dstNode" presStyleLbl="node1" presStyleIdx="0" presStyleCnt="4"/>
      <dgm:spPr/>
    </dgm:pt>
    <dgm:pt modelId="{1623BEC3-F33D-4C40-8E11-B846ABCEDC18}" type="pres">
      <dgm:prSet presAssocID="{0F3195C8-4874-4A7B-915C-3040AA41F031}" presName="text_1" presStyleLbl="node1" presStyleIdx="0" presStyleCnt="4">
        <dgm:presLayoutVars>
          <dgm:bulletEnabled val="1"/>
        </dgm:presLayoutVars>
      </dgm:prSet>
      <dgm:spPr/>
    </dgm:pt>
    <dgm:pt modelId="{3E368192-A1B4-4D66-A453-5A475AA4ED34}" type="pres">
      <dgm:prSet presAssocID="{0F3195C8-4874-4A7B-915C-3040AA41F031}" presName="accent_1" presStyleCnt="0"/>
      <dgm:spPr/>
    </dgm:pt>
    <dgm:pt modelId="{D0A43CDF-ECE3-438A-BEA0-FF7D0255D65E}" type="pres">
      <dgm:prSet presAssocID="{0F3195C8-4874-4A7B-915C-3040AA41F031}" presName="accentRepeatNode" presStyleLbl="solidFgAcc1" presStyleIdx="0" presStyleCnt="4"/>
      <dgm:spPr>
        <a:ln>
          <a:solidFill>
            <a:srgbClr val="E46C0A"/>
          </a:solidFill>
        </a:ln>
      </dgm:spPr>
    </dgm:pt>
    <dgm:pt modelId="{5E5B4510-5AF8-4E2D-8493-AEF301080CE6}" type="pres">
      <dgm:prSet presAssocID="{92254EF9-2DA5-464E-B775-4CAD094E34C5}" presName="text_2" presStyleLbl="node1" presStyleIdx="1" presStyleCnt="4">
        <dgm:presLayoutVars>
          <dgm:bulletEnabled val="1"/>
        </dgm:presLayoutVars>
      </dgm:prSet>
      <dgm:spPr/>
    </dgm:pt>
    <dgm:pt modelId="{E1EC9D8F-AF7D-406F-8ABA-F5FA7AC0884A}" type="pres">
      <dgm:prSet presAssocID="{92254EF9-2DA5-464E-B775-4CAD094E34C5}" presName="accent_2" presStyleCnt="0"/>
      <dgm:spPr/>
    </dgm:pt>
    <dgm:pt modelId="{A311BFCE-C4A7-4F74-85A7-519551B609B1}" type="pres">
      <dgm:prSet presAssocID="{92254EF9-2DA5-464E-B775-4CAD094E34C5}" presName="accentRepeatNode" presStyleLbl="solidFgAcc1" presStyleIdx="1" presStyleCnt="4"/>
      <dgm:spPr>
        <a:ln>
          <a:solidFill>
            <a:srgbClr val="E46C0A"/>
          </a:solidFill>
        </a:ln>
      </dgm:spPr>
    </dgm:pt>
    <dgm:pt modelId="{57E1BD13-1DA2-4216-A34F-1CCCE55CF82C}" type="pres">
      <dgm:prSet presAssocID="{06DD93BB-DD62-4C73-B84E-6293420D48E5}" presName="text_3" presStyleLbl="node1" presStyleIdx="2" presStyleCnt="4">
        <dgm:presLayoutVars>
          <dgm:bulletEnabled val="1"/>
        </dgm:presLayoutVars>
      </dgm:prSet>
      <dgm:spPr/>
    </dgm:pt>
    <dgm:pt modelId="{C8D9ADAA-826C-426B-860E-7D368EE2229C}" type="pres">
      <dgm:prSet presAssocID="{06DD93BB-DD62-4C73-B84E-6293420D48E5}" presName="accent_3" presStyleCnt="0"/>
      <dgm:spPr/>
    </dgm:pt>
    <dgm:pt modelId="{4886B5A7-DA36-4E9D-B32C-D0A9963DDC8D}" type="pres">
      <dgm:prSet presAssocID="{06DD93BB-DD62-4C73-B84E-6293420D48E5}" presName="accentRepeatNode" presStyleLbl="solidFgAcc1" presStyleIdx="2" presStyleCnt="4"/>
      <dgm:spPr>
        <a:ln>
          <a:solidFill>
            <a:srgbClr val="E46C0A"/>
          </a:solidFill>
        </a:ln>
      </dgm:spPr>
    </dgm:pt>
    <dgm:pt modelId="{FB3ED818-7713-4197-BD72-C928A2DED338}" type="pres">
      <dgm:prSet presAssocID="{6FDF70E5-4E93-4CEC-ADDE-B97E7C31E046}" presName="text_4" presStyleLbl="node1" presStyleIdx="3" presStyleCnt="4">
        <dgm:presLayoutVars>
          <dgm:bulletEnabled val="1"/>
        </dgm:presLayoutVars>
      </dgm:prSet>
      <dgm:spPr/>
    </dgm:pt>
    <dgm:pt modelId="{63D16A85-4108-4856-9BCF-8AB0E4750068}" type="pres">
      <dgm:prSet presAssocID="{6FDF70E5-4E93-4CEC-ADDE-B97E7C31E046}" presName="accent_4" presStyleCnt="0"/>
      <dgm:spPr/>
    </dgm:pt>
    <dgm:pt modelId="{EC748720-5BC1-4EE2-A94B-2C8CFA0FD394}" type="pres">
      <dgm:prSet presAssocID="{6FDF70E5-4E93-4CEC-ADDE-B97E7C31E046}" presName="accentRepeatNode" presStyleLbl="solidFgAcc1" presStyleIdx="3" presStyleCnt="4"/>
      <dgm:spPr>
        <a:ln>
          <a:solidFill>
            <a:srgbClr val="E46C0A"/>
          </a:solidFill>
        </a:ln>
      </dgm:spPr>
    </dgm:pt>
  </dgm:ptLst>
  <dgm:cxnLst>
    <dgm:cxn modelId="{AB2B1315-860E-4FB4-ACB4-B9BF14C133F8}" type="presOf" srcId="{06DD93BB-DD62-4C73-B84E-6293420D48E5}" destId="{57E1BD13-1DA2-4216-A34F-1CCCE55CF82C}" srcOrd="0" destOrd="0" presId="urn:microsoft.com/office/officeart/2008/layout/VerticalCurvedList"/>
    <dgm:cxn modelId="{7F29B71F-4A06-42E7-9F57-6FF15C17558B}" srcId="{D6537C38-10D4-40A6-84A5-60B01C2E74B6}" destId="{06DD93BB-DD62-4C73-B84E-6293420D48E5}" srcOrd="2" destOrd="0" parTransId="{67E7C39C-4298-4116-9311-E1FDD4B9109D}" sibTransId="{ACE99AC7-9D1C-4EFC-B313-F801066AD91A}"/>
    <dgm:cxn modelId="{1B0DCC26-3872-4466-9A2A-AE7B45876CEA}" type="presOf" srcId="{737AF95B-BF45-47D5-861A-AEF9ABCB118A}" destId="{2652177E-12E2-42B1-AD26-2B8759ADB516}" srcOrd="0" destOrd="0" presId="urn:microsoft.com/office/officeart/2008/layout/VerticalCurvedList"/>
    <dgm:cxn modelId="{9281D548-2064-4633-80EF-3FF1F02A872B}" type="presOf" srcId="{D6537C38-10D4-40A6-84A5-60B01C2E74B6}" destId="{F4195DBE-FB2E-4266-AD07-B33D06B3BFA9}" srcOrd="0" destOrd="0" presId="urn:microsoft.com/office/officeart/2008/layout/VerticalCurvedList"/>
    <dgm:cxn modelId="{0FC4247B-F568-4469-BFA9-FCE36707D231}" srcId="{D6537C38-10D4-40A6-84A5-60B01C2E74B6}" destId="{92254EF9-2DA5-464E-B775-4CAD094E34C5}" srcOrd="1" destOrd="0" parTransId="{B5E8CA2D-16B8-42B8-BA9E-B3687FFB36FA}" sibTransId="{357F6F15-C8FB-4D3B-8C87-1C982724B121}"/>
    <dgm:cxn modelId="{A90718D2-6888-4943-9C63-FF312FFD992C}" type="presOf" srcId="{92254EF9-2DA5-464E-B775-4CAD094E34C5}" destId="{5E5B4510-5AF8-4E2D-8493-AEF301080CE6}" srcOrd="0" destOrd="0" presId="urn:microsoft.com/office/officeart/2008/layout/VerticalCurvedList"/>
    <dgm:cxn modelId="{9A9E2AD7-9E73-4F28-A679-744F24C4CFBE}" srcId="{D6537C38-10D4-40A6-84A5-60B01C2E74B6}" destId="{0F3195C8-4874-4A7B-915C-3040AA41F031}" srcOrd="0" destOrd="0" parTransId="{F9042344-B832-43C7-BE82-36DF06047EEE}" sibTransId="{737AF95B-BF45-47D5-861A-AEF9ABCB118A}"/>
    <dgm:cxn modelId="{AF1AAAD7-0133-4948-BDC0-879BCDDC7A55}" type="presOf" srcId="{6FDF70E5-4E93-4CEC-ADDE-B97E7C31E046}" destId="{FB3ED818-7713-4197-BD72-C928A2DED338}" srcOrd="0" destOrd="0" presId="urn:microsoft.com/office/officeart/2008/layout/VerticalCurvedList"/>
    <dgm:cxn modelId="{37956DDA-C2F6-48F4-9646-88CB414EEC07}" srcId="{D6537C38-10D4-40A6-84A5-60B01C2E74B6}" destId="{6FDF70E5-4E93-4CEC-ADDE-B97E7C31E046}" srcOrd="3" destOrd="0" parTransId="{7D92B3DD-BFE8-4705-ABBD-F029722AC2A2}" sibTransId="{BE1D346A-7477-4D4C-A113-DD5764E33327}"/>
    <dgm:cxn modelId="{10DB99F4-F19A-4C1A-AD52-6153FDD465BB}" type="presOf" srcId="{0F3195C8-4874-4A7B-915C-3040AA41F031}" destId="{1623BEC3-F33D-4C40-8E11-B846ABCEDC18}" srcOrd="0" destOrd="0" presId="urn:microsoft.com/office/officeart/2008/layout/VerticalCurvedList"/>
    <dgm:cxn modelId="{534EE8C3-4E98-4636-9303-5D2500F4F153}" type="presParOf" srcId="{F4195DBE-FB2E-4266-AD07-B33D06B3BFA9}" destId="{CFF7FA12-65AE-4BF5-A90C-BA18572963DD}" srcOrd="0" destOrd="0" presId="urn:microsoft.com/office/officeart/2008/layout/VerticalCurvedList"/>
    <dgm:cxn modelId="{2E5AB691-4474-4314-98FA-EFD53CF67836}" type="presParOf" srcId="{CFF7FA12-65AE-4BF5-A90C-BA18572963DD}" destId="{554CFCFA-E1B2-4AA2-A1AE-1ECF0EC14602}" srcOrd="0" destOrd="0" presId="urn:microsoft.com/office/officeart/2008/layout/VerticalCurvedList"/>
    <dgm:cxn modelId="{A2C09A65-4EDF-4349-8BF4-B8493AEFF2B6}" type="presParOf" srcId="{554CFCFA-E1B2-4AA2-A1AE-1ECF0EC14602}" destId="{E1FEF3F8-1361-4766-92CB-4F587B8C10D4}" srcOrd="0" destOrd="0" presId="urn:microsoft.com/office/officeart/2008/layout/VerticalCurvedList"/>
    <dgm:cxn modelId="{749FD87E-3727-4507-820B-56E1D8FF4048}" type="presParOf" srcId="{554CFCFA-E1B2-4AA2-A1AE-1ECF0EC14602}" destId="{2652177E-12E2-42B1-AD26-2B8759ADB516}" srcOrd="1" destOrd="0" presId="urn:microsoft.com/office/officeart/2008/layout/VerticalCurvedList"/>
    <dgm:cxn modelId="{BA7A3A46-E418-4202-9DAD-42C103CCD904}" type="presParOf" srcId="{554CFCFA-E1B2-4AA2-A1AE-1ECF0EC14602}" destId="{C79C1511-4368-4301-BD70-F8939AF98521}" srcOrd="2" destOrd="0" presId="urn:microsoft.com/office/officeart/2008/layout/VerticalCurvedList"/>
    <dgm:cxn modelId="{746EA6DC-0CDB-4CAA-B006-8464DC443A8D}" type="presParOf" srcId="{554CFCFA-E1B2-4AA2-A1AE-1ECF0EC14602}" destId="{1054A96E-E22D-4CE1-97C9-6BE8387B6BEA}" srcOrd="3" destOrd="0" presId="urn:microsoft.com/office/officeart/2008/layout/VerticalCurvedList"/>
    <dgm:cxn modelId="{E0B4A2DF-95D0-43E8-89BD-25B4CF6AE73E}" type="presParOf" srcId="{CFF7FA12-65AE-4BF5-A90C-BA18572963DD}" destId="{1623BEC3-F33D-4C40-8E11-B846ABCEDC18}" srcOrd="1" destOrd="0" presId="urn:microsoft.com/office/officeart/2008/layout/VerticalCurvedList"/>
    <dgm:cxn modelId="{267F0601-3C66-4D07-A1AE-01A035FABE25}" type="presParOf" srcId="{CFF7FA12-65AE-4BF5-A90C-BA18572963DD}" destId="{3E368192-A1B4-4D66-A453-5A475AA4ED34}" srcOrd="2" destOrd="0" presId="urn:microsoft.com/office/officeart/2008/layout/VerticalCurvedList"/>
    <dgm:cxn modelId="{7D3A1636-17E1-4B3F-AFA4-487178F9028C}" type="presParOf" srcId="{3E368192-A1B4-4D66-A453-5A475AA4ED34}" destId="{D0A43CDF-ECE3-438A-BEA0-FF7D0255D65E}" srcOrd="0" destOrd="0" presId="urn:microsoft.com/office/officeart/2008/layout/VerticalCurvedList"/>
    <dgm:cxn modelId="{55E14CCD-EFB7-4797-A342-3196DF90986A}" type="presParOf" srcId="{CFF7FA12-65AE-4BF5-A90C-BA18572963DD}" destId="{5E5B4510-5AF8-4E2D-8493-AEF301080CE6}" srcOrd="3" destOrd="0" presId="urn:microsoft.com/office/officeart/2008/layout/VerticalCurvedList"/>
    <dgm:cxn modelId="{EE790155-01F7-4401-90F0-968417DAD9D0}" type="presParOf" srcId="{CFF7FA12-65AE-4BF5-A90C-BA18572963DD}" destId="{E1EC9D8F-AF7D-406F-8ABA-F5FA7AC0884A}" srcOrd="4" destOrd="0" presId="urn:microsoft.com/office/officeart/2008/layout/VerticalCurvedList"/>
    <dgm:cxn modelId="{D50C0A28-7D35-4ECE-A2FC-01B0B706F4B0}" type="presParOf" srcId="{E1EC9D8F-AF7D-406F-8ABA-F5FA7AC0884A}" destId="{A311BFCE-C4A7-4F74-85A7-519551B609B1}" srcOrd="0" destOrd="0" presId="urn:microsoft.com/office/officeart/2008/layout/VerticalCurvedList"/>
    <dgm:cxn modelId="{2DE42479-AC6E-41AF-8545-3EA8221B5642}" type="presParOf" srcId="{CFF7FA12-65AE-4BF5-A90C-BA18572963DD}" destId="{57E1BD13-1DA2-4216-A34F-1CCCE55CF82C}" srcOrd="5" destOrd="0" presId="urn:microsoft.com/office/officeart/2008/layout/VerticalCurvedList"/>
    <dgm:cxn modelId="{65C187E6-2C11-41D1-842B-115869A7D3AD}" type="presParOf" srcId="{CFF7FA12-65AE-4BF5-A90C-BA18572963DD}" destId="{C8D9ADAA-826C-426B-860E-7D368EE2229C}" srcOrd="6" destOrd="0" presId="urn:microsoft.com/office/officeart/2008/layout/VerticalCurvedList"/>
    <dgm:cxn modelId="{1CF232AB-2025-4397-BF53-FF60AD9FB4FC}" type="presParOf" srcId="{C8D9ADAA-826C-426B-860E-7D368EE2229C}" destId="{4886B5A7-DA36-4E9D-B32C-D0A9963DDC8D}" srcOrd="0" destOrd="0" presId="urn:microsoft.com/office/officeart/2008/layout/VerticalCurvedList"/>
    <dgm:cxn modelId="{4C059B67-1DE4-4E04-B966-B6F3516D4281}" type="presParOf" srcId="{CFF7FA12-65AE-4BF5-A90C-BA18572963DD}" destId="{FB3ED818-7713-4197-BD72-C928A2DED338}" srcOrd="7" destOrd="0" presId="urn:microsoft.com/office/officeart/2008/layout/VerticalCurvedList"/>
    <dgm:cxn modelId="{4F1441AE-71C9-4BD7-90BC-FB6B2656A306}" type="presParOf" srcId="{CFF7FA12-65AE-4BF5-A90C-BA18572963DD}" destId="{63D16A85-4108-4856-9BCF-8AB0E4750068}" srcOrd="8" destOrd="0" presId="urn:microsoft.com/office/officeart/2008/layout/VerticalCurvedList"/>
    <dgm:cxn modelId="{B69A6F38-C506-43F0-AABD-00DCEADB1565}" type="presParOf" srcId="{63D16A85-4108-4856-9BCF-8AB0E4750068}" destId="{EC748720-5BC1-4EE2-A94B-2C8CFA0FD39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537C38-10D4-40A6-84A5-60B01C2E74B6}"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6125EA45-19FB-490C-BE64-A8BA46E26E54}">
      <dgm:prSet phldr="0" custT="1"/>
      <dgm:spPr/>
      <dgm:t>
        <a:bodyPr/>
        <a:lstStyle/>
        <a:p>
          <a:pPr algn="l" rtl="0">
            <a:lnSpc>
              <a:spcPct val="113999"/>
            </a:lnSpc>
          </a:pPr>
          <a:r>
            <a:rPr lang="en-US" sz="1600" err="1">
              <a:latin typeface="Arial"/>
              <a:ea typeface="Tahoma"/>
              <a:cs typeface="Tahoma"/>
            </a:rPr>
            <a:t>Tính</a:t>
          </a:r>
          <a:r>
            <a:rPr lang="en-US" sz="1600">
              <a:latin typeface="Arial"/>
              <a:ea typeface="Tahoma"/>
              <a:cs typeface="Tahoma"/>
            </a:rPr>
            <a:t> </a:t>
          </a:r>
          <a:r>
            <a:rPr lang="en-US" sz="1600" err="1">
              <a:latin typeface="Arial"/>
              <a:ea typeface="Tahoma"/>
              <a:cs typeface="Tahoma"/>
            </a:rPr>
            <a:t>năng</a:t>
          </a:r>
          <a:r>
            <a:rPr lang="en-US" sz="1600" b="1">
              <a:solidFill>
                <a:srgbClr val="FF0000"/>
              </a:solidFill>
              <a:latin typeface="Arial"/>
              <a:ea typeface="Tahoma"/>
              <a:cs typeface="Tahoma"/>
            </a:rPr>
            <a:t> NTFS</a:t>
          </a:r>
          <a:r>
            <a:rPr lang="en-US" sz="1600">
              <a:latin typeface="Arial"/>
              <a:ea typeface="Tahoma"/>
              <a:cs typeface="Tahoma"/>
            </a:rPr>
            <a:t> </a:t>
          </a:r>
          <a:r>
            <a:rPr lang="en-US" sz="1600" err="1">
              <a:latin typeface="Arial"/>
              <a:ea typeface="Tahoma"/>
              <a:cs typeface="Tahoma"/>
            </a:rPr>
            <a:t>của</a:t>
          </a:r>
          <a:r>
            <a:rPr lang="en-US" sz="1600">
              <a:latin typeface="Arial"/>
              <a:ea typeface="Tahoma"/>
              <a:cs typeface="Tahoma"/>
            </a:rPr>
            <a:t> </a:t>
          </a:r>
          <a:r>
            <a:rPr lang="en-US" sz="1600" err="1">
              <a:latin typeface="Arial"/>
              <a:ea typeface="Tahoma"/>
              <a:cs typeface="Tahoma"/>
            </a:rPr>
            <a:t>Dòng</a:t>
          </a:r>
          <a:r>
            <a:rPr lang="en-US" sz="1600">
              <a:latin typeface="Arial"/>
              <a:ea typeface="Tahoma"/>
              <a:cs typeface="Tahoma"/>
            </a:rPr>
            <a:t> </a:t>
          </a:r>
          <a:r>
            <a:rPr lang="en-US" sz="1600" err="1">
              <a:latin typeface="Arial"/>
              <a:ea typeface="Tahoma"/>
              <a:cs typeface="Tahoma"/>
            </a:rPr>
            <a:t>dữ</a:t>
          </a:r>
          <a:r>
            <a:rPr lang="en-US" sz="1600">
              <a:latin typeface="Arial"/>
              <a:ea typeface="Tahoma"/>
              <a:cs typeface="Tahoma"/>
            </a:rPr>
            <a:t> </a:t>
          </a:r>
          <a:r>
            <a:rPr lang="en-US" sz="1600" err="1">
              <a:latin typeface="Arial"/>
              <a:ea typeface="Tahoma"/>
              <a:cs typeface="Tahoma"/>
            </a:rPr>
            <a:t>liệu</a:t>
          </a:r>
          <a:r>
            <a:rPr lang="en-US" sz="1600">
              <a:latin typeface="Arial"/>
              <a:ea typeface="Tahoma"/>
              <a:cs typeface="Tahoma"/>
            </a:rPr>
            <a:t> </a:t>
          </a:r>
          <a:r>
            <a:rPr lang="en-US" sz="1600" err="1">
              <a:latin typeface="Arial"/>
              <a:ea typeface="Tahoma"/>
              <a:cs typeface="Tahoma"/>
            </a:rPr>
            <a:t>thay</a:t>
          </a:r>
          <a:r>
            <a:rPr lang="en-US" sz="1600">
              <a:latin typeface="Arial"/>
              <a:ea typeface="Tahoma"/>
              <a:cs typeface="Tahoma"/>
            </a:rPr>
            <a:t> </a:t>
          </a:r>
          <a:r>
            <a:rPr lang="en-US" sz="1600" err="1">
              <a:latin typeface="Arial"/>
              <a:ea typeface="Tahoma"/>
              <a:cs typeface="Tahoma"/>
            </a:rPr>
            <a:t>thế</a:t>
          </a:r>
          <a:r>
            <a:rPr lang="en-US" sz="1600">
              <a:latin typeface="Arial"/>
              <a:ea typeface="Tahoma"/>
              <a:cs typeface="Tahoma"/>
            </a:rPr>
            <a:t> (ADS) </a:t>
          </a:r>
          <a:r>
            <a:rPr lang="en-US" sz="1600" err="1">
              <a:latin typeface="Arial"/>
              <a:ea typeface="Tahoma"/>
              <a:cs typeface="Tahoma"/>
            </a:rPr>
            <a:t>giúp</a:t>
          </a:r>
          <a:r>
            <a:rPr lang="en-US" sz="1600">
              <a:latin typeface="Arial"/>
              <a:ea typeface="Tahoma"/>
              <a:cs typeface="Tahoma"/>
            </a:rPr>
            <a:t> </a:t>
          </a:r>
          <a:r>
            <a:rPr lang="en-US" sz="1600" err="1">
              <a:latin typeface="Arial"/>
              <a:ea typeface="Tahoma"/>
              <a:cs typeface="Tahoma"/>
            </a:rPr>
            <a:t>lưu</a:t>
          </a:r>
          <a:r>
            <a:rPr lang="en-US" sz="1600">
              <a:latin typeface="Arial"/>
              <a:ea typeface="Tahoma"/>
              <a:cs typeface="Tahoma"/>
            </a:rPr>
            <a:t> </a:t>
          </a:r>
          <a:r>
            <a:rPr lang="en-US" sz="1600" err="1">
              <a:latin typeface="Arial"/>
              <a:ea typeface="Tahoma"/>
              <a:cs typeface="Tahoma"/>
            </a:rPr>
            <a:t>trữ</a:t>
          </a:r>
          <a:r>
            <a:rPr lang="en-US" sz="1600">
              <a:latin typeface="Arial"/>
              <a:ea typeface="Tahoma"/>
              <a:cs typeface="Tahoma"/>
            </a:rPr>
            <a:t> </a:t>
          </a:r>
          <a:r>
            <a:rPr lang="en-US" sz="1600" b="1">
              <a:solidFill>
                <a:srgbClr val="FF0000"/>
              </a:solidFill>
              <a:latin typeface="Arial"/>
              <a:ea typeface="Tahoma"/>
              <a:cs typeface="Tahoma"/>
            </a:rPr>
            <a:t>metadata</a:t>
          </a:r>
          <a:r>
            <a:rPr lang="en-US" sz="1600">
              <a:latin typeface="Arial"/>
              <a:ea typeface="Tahoma"/>
              <a:cs typeface="Tahoma"/>
            </a:rPr>
            <a:t> </a:t>
          </a:r>
          <a:r>
            <a:rPr lang="en-US" sz="1600" err="1">
              <a:latin typeface="Arial"/>
              <a:ea typeface="Tahoma"/>
              <a:cs typeface="Tahoma"/>
            </a:rPr>
            <a:t>liên</a:t>
          </a:r>
          <a:r>
            <a:rPr lang="en-US" sz="1600">
              <a:latin typeface="Arial"/>
              <a:ea typeface="Tahoma"/>
              <a:cs typeface="Tahoma"/>
            </a:rPr>
            <a:t> </a:t>
          </a:r>
          <a:r>
            <a:rPr lang="en-US" sz="1600" err="1">
              <a:latin typeface="Arial"/>
              <a:ea typeface="Tahoma"/>
              <a:cs typeface="Tahoma"/>
            </a:rPr>
            <a:t>quan</a:t>
          </a:r>
          <a:r>
            <a:rPr lang="en-US" sz="1600">
              <a:latin typeface="Arial"/>
              <a:ea typeface="Tahoma"/>
              <a:cs typeface="Tahoma"/>
            </a:rPr>
            <a:t> </a:t>
          </a:r>
          <a:r>
            <a:rPr lang="en-US" sz="1600" err="1">
              <a:latin typeface="Arial"/>
              <a:ea typeface="Tahoma"/>
              <a:cs typeface="Tahoma"/>
            </a:rPr>
            <a:t>đến</a:t>
          </a:r>
          <a:r>
            <a:rPr lang="en-US" sz="1600">
              <a:latin typeface="Arial"/>
              <a:ea typeface="Tahoma"/>
              <a:cs typeface="Tahoma"/>
            </a:rPr>
            <a:t> </a:t>
          </a:r>
          <a:r>
            <a:rPr lang="en-US" sz="1600" err="1">
              <a:latin typeface="Arial"/>
              <a:ea typeface="Tahoma"/>
              <a:cs typeface="Tahoma"/>
            </a:rPr>
            <a:t>vị</a:t>
          </a:r>
          <a:r>
            <a:rPr lang="en-US" sz="1600">
              <a:latin typeface="Arial"/>
              <a:ea typeface="Tahoma"/>
              <a:cs typeface="Tahoma"/>
            </a:rPr>
            <a:t> </a:t>
          </a:r>
          <a:r>
            <a:rPr lang="en-US" sz="1600" err="1">
              <a:latin typeface="Arial"/>
              <a:ea typeface="Tahoma"/>
              <a:cs typeface="Tahoma"/>
            </a:rPr>
            <a:t>trí</a:t>
          </a:r>
          <a:r>
            <a:rPr lang="en-US" sz="1600">
              <a:latin typeface="Arial"/>
              <a:ea typeface="Tahoma"/>
              <a:cs typeface="Tahoma"/>
            </a:rPr>
            <a:t> </a:t>
          </a:r>
          <a:r>
            <a:rPr lang="en-US" sz="1600" err="1">
              <a:latin typeface="Arial"/>
              <a:ea typeface="Tahoma"/>
              <a:cs typeface="Tahoma"/>
            </a:rPr>
            <a:t>của</a:t>
          </a:r>
          <a:r>
            <a:rPr lang="en-US" sz="1600">
              <a:latin typeface="Arial"/>
              <a:ea typeface="Tahoma"/>
              <a:cs typeface="Tahoma"/>
            </a:rPr>
            <a:t> </a:t>
          </a:r>
          <a:r>
            <a:rPr lang="en-US" sz="1600" err="1">
              <a:latin typeface="Arial"/>
              <a:ea typeface="Tahoma"/>
              <a:cs typeface="Tahoma"/>
            </a:rPr>
            <a:t>một</a:t>
          </a:r>
          <a:r>
            <a:rPr lang="en-US" sz="1600">
              <a:latin typeface="Arial"/>
              <a:ea typeface="Tahoma"/>
              <a:cs typeface="Tahoma"/>
            </a:rPr>
            <a:t> </a:t>
          </a:r>
          <a:r>
            <a:rPr lang="en-US" sz="1600" err="1">
              <a:latin typeface="Arial"/>
              <a:ea typeface="Tahoma"/>
              <a:cs typeface="Tahoma"/>
            </a:rPr>
            <a:t>tệp</a:t>
          </a:r>
          <a:r>
            <a:rPr lang="en-US" sz="1600">
              <a:latin typeface="Arial"/>
              <a:ea typeface="Tahoma"/>
              <a:cs typeface="Tahoma"/>
            </a:rPr>
            <a:t> </a:t>
          </a:r>
          <a:r>
            <a:rPr lang="en-US" sz="1600" err="1">
              <a:latin typeface="Arial"/>
              <a:ea typeface="Tahoma"/>
              <a:cs typeface="Tahoma"/>
            </a:rPr>
            <a:t>cụ</a:t>
          </a:r>
          <a:r>
            <a:rPr lang="en-US" sz="1600">
              <a:latin typeface="Arial"/>
              <a:ea typeface="Tahoma"/>
              <a:cs typeface="Tahoma"/>
            </a:rPr>
            <a:t> </a:t>
          </a:r>
          <a:r>
            <a:rPr lang="en-US" sz="1600" err="1">
              <a:latin typeface="Arial"/>
              <a:ea typeface="Tahoma"/>
              <a:cs typeface="Tahoma"/>
            </a:rPr>
            <a:t>thể</a:t>
          </a:r>
          <a:endParaRPr lang="en-US" sz="1600">
            <a:latin typeface="Arial"/>
            <a:cs typeface="Arial"/>
          </a:endParaRPr>
        </a:p>
      </dgm:t>
    </dgm:pt>
    <dgm:pt modelId="{D5F99CDD-5F36-4C5B-B28F-AFE8611FBF53}" type="parTrans" cxnId="{27711FD1-CD47-4681-89FE-F4E38944D5A0}">
      <dgm:prSet/>
      <dgm:spPr/>
      <dgm:t>
        <a:bodyPr/>
        <a:lstStyle/>
        <a:p>
          <a:endParaRPr lang="en-US"/>
        </a:p>
      </dgm:t>
    </dgm:pt>
    <dgm:pt modelId="{72695A71-8B38-4E29-AC26-9C73978BA8D6}" type="sibTrans" cxnId="{27711FD1-CD47-4681-89FE-F4E38944D5A0}">
      <dgm:prSet/>
      <dgm:spPr/>
      <dgm:t>
        <a:bodyPr/>
        <a:lstStyle/>
        <a:p>
          <a:endParaRPr lang="en-US"/>
        </a:p>
      </dgm:t>
    </dgm:pt>
    <dgm:pt modelId="{8808013F-9A66-4F4F-9DFB-99DCDE631D6D}">
      <dgm:prSet phldr="0" custT="1"/>
      <dgm:spPr/>
      <dgm:t>
        <a:bodyPr/>
        <a:lstStyle/>
        <a:p>
          <a:pPr algn="l" rtl="0">
            <a:lnSpc>
              <a:spcPct val="113999"/>
            </a:lnSpc>
          </a:pPr>
          <a:r>
            <a:rPr lang="en-US" sz="1600" err="1">
              <a:latin typeface="Arial"/>
              <a:ea typeface="Tahoma"/>
              <a:cs typeface="Tahoma"/>
            </a:rPr>
            <a:t>Bộ</a:t>
          </a:r>
          <a:r>
            <a:rPr lang="en-US" sz="1600">
              <a:latin typeface="Arial"/>
              <a:ea typeface="Tahoma"/>
              <a:cs typeface="Tahoma"/>
            </a:rPr>
            <a:t> </a:t>
          </a:r>
          <a:r>
            <a:rPr lang="en-US" sz="1600" err="1">
              <a:latin typeface="Arial"/>
              <a:ea typeface="Tahoma"/>
              <a:cs typeface="Tahoma"/>
            </a:rPr>
            <a:t>nhớ</a:t>
          </a:r>
          <a:r>
            <a:rPr lang="en-US" sz="1600">
              <a:latin typeface="Arial"/>
              <a:ea typeface="Tahoma"/>
              <a:cs typeface="Tahoma"/>
            </a:rPr>
            <a:t> </a:t>
          </a:r>
          <a:r>
            <a:rPr lang="en-US" sz="1600" err="1">
              <a:latin typeface="Arial"/>
              <a:ea typeface="Tahoma"/>
              <a:cs typeface="Tahoma"/>
            </a:rPr>
            <a:t>thấp,vẫn</a:t>
          </a:r>
          <a:r>
            <a:rPr lang="en-US" sz="1600">
              <a:latin typeface="Arial"/>
              <a:ea typeface="Tahoma"/>
              <a:cs typeface="Tahoma"/>
            </a:rPr>
            <a:t> </a:t>
          </a:r>
          <a:r>
            <a:rPr lang="en-US" sz="1600" err="1">
              <a:latin typeface="Arial"/>
              <a:ea typeface="Tahoma"/>
              <a:cs typeface="Tahoma"/>
            </a:rPr>
            <a:t>bị</a:t>
          </a:r>
          <a:r>
            <a:rPr lang="en-US" sz="1600">
              <a:latin typeface="Arial"/>
              <a:ea typeface="Tahoma"/>
              <a:cs typeface="Tahoma"/>
            </a:rPr>
            <a:t> </a:t>
          </a:r>
          <a:r>
            <a:rPr lang="en-US" sz="1600" err="1">
              <a:latin typeface="Arial"/>
              <a:ea typeface="Tahoma"/>
              <a:cs typeface="Tahoma"/>
            </a:rPr>
            <a:t>ẩn</a:t>
          </a:r>
          <a:r>
            <a:rPr lang="en-US" sz="1600">
              <a:latin typeface="Arial"/>
              <a:ea typeface="Tahoma"/>
              <a:cs typeface="Tahoma"/>
            </a:rPr>
            <a:t> </a:t>
          </a:r>
          <a:r>
            <a:rPr lang="en-US" sz="1600" err="1">
              <a:latin typeface="Arial"/>
              <a:ea typeface="Tahoma"/>
              <a:cs typeface="Tahoma"/>
            </a:rPr>
            <a:t>và</a:t>
          </a:r>
          <a:r>
            <a:rPr lang="en-US" sz="1600">
              <a:latin typeface="Arial"/>
              <a:ea typeface="Tahoma"/>
              <a:cs typeface="Tahoma"/>
            </a:rPr>
            <a:t> </a:t>
          </a:r>
          <a:r>
            <a:rPr lang="en-US" sz="1600" err="1">
              <a:latin typeface="Arial"/>
              <a:ea typeface="Tahoma"/>
              <a:cs typeface="Tahoma"/>
            </a:rPr>
            <a:t>giúp</a:t>
          </a:r>
          <a:r>
            <a:rPr lang="en-US" sz="1600">
              <a:latin typeface="Arial"/>
              <a:ea typeface="Tahoma"/>
              <a:cs typeface="Tahoma"/>
            </a:rPr>
            <a:t> </a:t>
          </a:r>
          <a:r>
            <a:rPr lang="en-US" sz="1600" err="1">
              <a:latin typeface="Arial"/>
              <a:ea typeface="Tahoma"/>
              <a:cs typeface="Tahoma"/>
            </a:rPr>
            <a:t>những</a:t>
          </a:r>
          <a:r>
            <a:rPr lang="en-US" sz="1600">
              <a:latin typeface="Arial"/>
              <a:ea typeface="Tahoma"/>
              <a:cs typeface="Tahoma"/>
            </a:rPr>
            <a:t> </a:t>
          </a:r>
          <a:r>
            <a:rPr lang="en-US" sz="1600" err="1">
              <a:latin typeface="Arial"/>
              <a:ea typeface="Tahoma"/>
              <a:cs typeface="Tahoma"/>
            </a:rPr>
            <a:t>kẻ</a:t>
          </a:r>
          <a:r>
            <a:rPr lang="en-US" sz="1600">
              <a:latin typeface="Arial"/>
              <a:ea typeface="Tahoma"/>
              <a:cs typeface="Tahoma"/>
            </a:rPr>
            <a:t> </a:t>
          </a:r>
          <a:r>
            <a:rPr lang="en-US" sz="1600" err="1">
              <a:latin typeface="Arial"/>
              <a:ea typeface="Tahoma"/>
              <a:cs typeface="Tahoma"/>
            </a:rPr>
            <a:t>tấn</a:t>
          </a:r>
          <a:r>
            <a:rPr lang="en-US" sz="1600">
              <a:latin typeface="Arial"/>
              <a:ea typeface="Tahoma"/>
              <a:cs typeface="Tahoma"/>
            </a:rPr>
            <a:t> </a:t>
          </a:r>
          <a:r>
            <a:rPr lang="en-US" sz="1600" err="1">
              <a:latin typeface="Arial"/>
              <a:ea typeface="Tahoma"/>
              <a:cs typeface="Tahoma"/>
            </a:rPr>
            <a:t>công</a:t>
          </a:r>
          <a:r>
            <a:rPr lang="en-US" sz="1600">
              <a:latin typeface="Arial"/>
              <a:ea typeface="Tahoma"/>
              <a:cs typeface="Tahoma"/>
            </a:rPr>
            <a:t> </a:t>
          </a:r>
          <a:r>
            <a:rPr lang="en-US" sz="1600" err="1">
              <a:latin typeface="Arial"/>
              <a:ea typeface="Tahoma"/>
              <a:cs typeface="Tahoma"/>
            </a:rPr>
            <a:t>cài</a:t>
          </a:r>
          <a:r>
            <a:rPr lang="en-US" sz="1600">
              <a:latin typeface="Arial"/>
              <a:ea typeface="Tahoma"/>
              <a:cs typeface="Tahoma"/>
            </a:rPr>
            <a:t> </a:t>
          </a:r>
          <a:r>
            <a:rPr lang="en-US" sz="1600" err="1">
              <a:latin typeface="Arial"/>
              <a:ea typeface="Tahoma"/>
              <a:cs typeface="Tahoma"/>
            </a:rPr>
            <a:t>đặt</a:t>
          </a:r>
          <a:r>
            <a:rPr lang="en-US" sz="1600">
              <a:latin typeface="Arial"/>
              <a:ea typeface="Tahoma"/>
              <a:cs typeface="Tahoma"/>
            </a:rPr>
            <a:t> rootkit </a:t>
          </a:r>
          <a:r>
            <a:rPr lang="en-US" sz="1600" err="1">
              <a:latin typeface="Arial"/>
              <a:ea typeface="Tahoma"/>
              <a:cs typeface="Tahoma"/>
            </a:rPr>
            <a:t>và</a:t>
          </a:r>
          <a:r>
            <a:rPr lang="en-US" sz="1600">
              <a:latin typeface="Arial"/>
              <a:ea typeface="Tahoma"/>
              <a:cs typeface="Tahoma"/>
            </a:rPr>
            <a:t> </a:t>
          </a:r>
          <a:r>
            <a:rPr lang="en-US" sz="1600" err="1">
              <a:latin typeface="Arial"/>
              <a:ea typeface="Tahoma"/>
              <a:cs typeface="Tahoma"/>
            </a:rPr>
            <a:t>phần</a:t>
          </a:r>
          <a:r>
            <a:rPr lang="en-US" sz="1600">
              <a:latin typeface="Arial"/>
              <a:ea typeface="Tahoma"/>
              <a:cs typeface="Tahoma"/>
            </a:rPr>
            <a:t> </a:t>
          </a:r>
          <a:r>
            <a:rPr lang="en-US" sz="1600" err="1">
              <a:latin typeface="Arial"/>
              <a:ea typeface="Tahoma"/>
              <a:cs typeface="Tahoma"/>
            </a:rPr>
            <a:t>mềm</a:t>
          </a:r>
          <a:r>
            <a:rPr lang="en-US" sz="1600">
              <a:latin typeface="Arial"/>
              <a:ea typeface="Tahoma"/>
              <a:cs typeface="Tahoma"/>
            </a:rPr>
            <a:t> </a:t>
          </a:r>
          <a:r>
            <a:rPr lang="en-US" sz="1600" err="1">
              <a:latin typeface="Arial"/>
              <a:ea typeface="Tahoma"/>
              <a:cs typeface="Tahoma"/>
            </a:rPr>
            <a:t>độc</a:t>
          </a:r>
          <a:r>
            <a:rPr lang="en-US" sz="1600">
              <a:latin typeface="Arial"/>
              <a:ea typeface="Tahoma"/>
              <a:cs typeface="Tahoma"/>
            </a:rPr>
            <a:t> </a:t>
          </a:r>
          <a:r>
            <a:rPr lang="en-US" sz="1600" err="1">
              <a:latin typeface="Arial"/>
              <a:ea typeface="Tahoma"/>
              <a:cs typeface="Tahoma"/>
            </a:rPr>
            <a:t>hại</a:t>
          </a:r>
          <a:r>
            <a:rPr lang="en-US" sz="1600">
              <a:latin typeface="Arial"/>
              <a:ea typeface="Tahoma"/>
              <a:cs typeface="Tahoma"/>
            </a:rPr>
            <a:t> </a:t>
          </a:r>
          <a:r>
            <a:rPr lang="en-US" sz="1600" err="1">
              <a:latin typeface="Arial"/>
              <a:ea typeface="Tahoma"/>
              <a:cs typeface="Tahoma"/>
            </a:rPr>
            <a:t>khác</a:t>
          </a:r>
          <a:endParaRPr lang="en-US" sz="1600">
            <a:latin typeface="Arial"/>
            <a:ea typeface="Tahoma"/>
            <a:cs typeface="Calibri"/>
          </a:endParaRPr>
        </a:p>
      </dgm:t>
    </dgm:pt>
    <dgm:pt modelId="{AF009C8D-F297-4AC3-9215-D964429A397B}" type="parTrans" cxnId="{AFA432D6-1196-4B0B-BCAB-BD63C3A05680}">
      <dgm:prSet/>
      <dgm:spPr/>
      <dgm:t>
        <a:bodyPr/>
        <a:lstStyle/>
        <a:p>
          <a:endParaRPr lang="en-US"/>
        </a:p>
      </dgm:t>
    </dgm:pt>
    <dgm:pt modelId="{622A7D77-F120-4C23-B7E1-A803DAB75DF6}" type="sibTrans" cxnId="{AFA432D6-1196-4B0B-BCAB-BD63C3A05680}">
      <dgm:prSet/>
      <dgm:spPr/>
      <dgm:t>
        <a:bodyPr/>
        <a:lstStyle/>
        <a:p>
          <a:endParaRPr lang="en-US"/>
        </a:p>
      </dgm:t>
    </dgm:pt>
    <dgm:pt modelId="{66F46390-0783-47F4-AA5C-B532BDA80E7F}">
      <dgm:prSet phldr="0" custT="1"/>
      <dgm:spPr/>
      <dgm:t>
        <a:bodyPr/>
        <a:lstStyle/>
        <a:p>
          <a:pPr algn="l" rtl="0">
            <a:lnSpc>
              <a:spcPct val="113999"/>
            </a:lnSpc>
          </a:pPr>
          <a:r>
            <a:rPr lang="en-US" sz="1600" err="1">
              <a:latin typeface="Arial"/>
              <a:ea typeface="Tahoma"/>
              <a:cs typeface="Tahoma"/>
            </a:rPr>
            <a:t>Dữ</a:t>
          </a:r>
          <a:r>
            <a:rPr lang="en-US" sz="1600">
              <a:latin typeface="Arial"/>
              <a:ea typeface="Tahoma"/>
              <a:cs typeface="Tahoma"/>
            </a:rPr>
            <a:t> </a:t>
          </a:r>
          <a:r>
            <a:rPr lang="en-US" sz="1600" err="1">
              <a:latin typeface="Arial"/>
              <a:ea typeface="Tahoma"/>
              <a:cs typeface="Tahoma"/>
            </a:rPr>
            <a:t>liệu</a:t>
          </a:r>
          <a:r>
            <a:rPr lang="en-US" sz="1600">
              <a:latin typeface="Arial"/>
              <a:ea typeface="Tahoma"/>
              <a:cs typeface="Tahoma"/>
            </a:rPr>
            <a:t> </a:t>
          </a:r>
          <a:r>
            <a:rPr lang="en-US" sz="1600" err="1">
              <a:latin typeface="Arial"/>
              <a:ea typeface="Tahoma"/>
              <a:cs typeface="Tahoma"/>
            </a:rPr>
            <a:t>có</a:t>
          </a:r>
          <a:r>
            <a:rPr lang="en-US" sz="1600">
              <a:latin typeface="Arial"/>
              <a:ea typeface="Tahoma"/>
              <a:cs typeface="Tahoma"/>
            </a:rPr>
            <a:t> </a:t>
          </a:r>
          <a:r>
            <a:rPr lang="en-US" sz="1600" err="1">
              <a:latin typeface="Arial"/>
              <a:ea typeface="Tahoma"/>
              <a:cs typeface="Tahoma"/>
            </a:rPr>
            <a:t>thể</a:t>
          </a:r>
          <a:r>
            <a:rPr lang="en-US" sz="1600">
              <a:latin typeface="Arial"/>
              <a:ea typeface="Tahoma"/>
              <a:cs typeface="Tahoma"/>
            </a:rPr>
            <a:t> </a:t>
          </a:r>
          <a:r>
            <a:rPr lang="en-US" sz="1600" err="1">
              <a:latin typeface="Arial"/>
              <a:ea typeface="Tahoma"/>
              <a:cs typeface="Tahoma"/>
            </a:rPr>
            <a:t>được</a:t>
          </a:r>
          <a:r>
            <a:rPr lang="en-US" sz="1600">
              <a:latin typeface="Arial"/>
              <a:ea typeface="Tahoma"/>
              <a:cs typeface="Tahoma"/>
            </a:rPr>
            <a:t> </a:t>
          </a:r>
          <a:r>
            <a:rPr lang="en-US" sz="1600" err="1">
              <a:latin typeface="Arial"/>
              <a:ea typeface="Tahoma"/>
              <a:cs typeface="Tahoma"/>
            </a:rPr>
            <a:t>sao</a:t>
          </a:r>
          <a:r>
            <a:rPr lang="en-US" sz="1600">
              <a:latin typeface="Arial"/>
              <a:ea typeface="Tahoma"/>
              <a:cs typeface="Tahoma"/>
            </a:rPr>
            <a:t> </a:t>
          </a:r>
          <a:r>
            <a:rPr lang="en-US" sz="1600" err="1">
              <a:latin typeface="Arial"/>
              <a:ea typeface="Tahoma"/>
              <a:cs typeface="Tahoma"/>
            </a:rPr>
            <a:t>chép</a:t>
          </a:r>
          <a:r>
            <a:rPr lang="en-US" sz="1600">
              <a:latin typeface="Arial"/>
              <a:ea typeface="Tahoma"/>
              <a:cs typeface="Tahoma"/>
            </a:rPr>
            <a:t> </a:t>
          </a:r>
          <a:r>
            <a:rPr lang="en-US" sz="1600" err="1">
              <a:latin typeface="Arial"/>
              <a:ea typeface="Tahoma"/>
              <a:cs typeface="Tahoma"/>
            </a:rPr>
            <a:t>vào</a:t>
          </a:r>
          <a:r>
            <a:rPr lang="en-US" sz="1600">
              <a:latin typeface="Arial"/>
              <a:ea typeface="Tahoma"/>
              <a:cs typeface="Tahoma"/>
            </a:rPr>
            <a:t> ADS </a:t>
          </a:r>
          <a:r>
            <a:rPr lang="en-US" sz="1600" err="1">
              <a:latin typeface="Arial"/>
              <a:ea typeface="Tahoma"/>
              <a:cs typeface="Tahoma"/>
            </a:rPr>
            <a:t>bằng</a:t>
          </a:r>
          <a:r>
            <a:rPr lang="en-US" sz="1600">
              <a:latin typeface="Arial"/>
              <a:ea typeface="Tahoma"/>
              <a:cs typeface="Tahoma"/>
            </a:rPr>
            <a:t> </a:t>
          </a:r>
          <a:r>
            <a:rPr lang="en-US" sz="1600" err="1">
              <a:latin typeface="Arial"/>
              <a:ea typeface="Tahoma"/>
              <a:cs typeface="Tahoma"/>
            </a:rPr>
            <a:t>cách</a:t>
          </a:r>
          <a:r>
            <a:rPr lang="en-US" sz="1600">
              <a:latin typeface="Arial"/>
              <a:ea typeface="Tahoma"/>
              <a:cs typeface="Tahoma"/>
            </a:rPr>
            <a:t> </a:t>
          </a:r>
          <a:r>
            <a:rPr lang="en-US" sz="1600" err="1">
              <a:latin typeface="Arial"/>
              <a:ea typeface="Tahoma"/>
              <a:cs typeface="Tahoma"/>
            </a:rPr>
            <a:t>sử</a:t>
          </a:r>
          <a:r>
            <a:rPr lang="en-US" sz="1600">
              <a:latin typeface="Arial"/>
              <a:ea typeface="Tahoma"/>
              <a:cs typeface="Tahoma"/>
            </a:rPr>
            <a:t> </a:t>
          </a:r>
          <a:r>
            <a:rPr lang="en-US" sz="1600" err="1">
              <a:latin typeface="Arial"/>
              <a:ea typeface="Tahoma"/>
              <a:cs typeface="Tahoma"/>
            </a:rPr>
            <a:t>dụng</a:t>
          </a:r>
          <a:r>
            <a:rPr lang="en-US" sz="1600">
              <a:latin typeface="Arial"/>
              <a:ea typeface="Tahoma"/>
              <a:cs typeface="Tahoma"/>
            </a:rPr>
            <a:t> </a:t>
          </a:r>
        </a:p>
        <a:p>
          <a:pPr algn="l" rtl="0">
            <a:lnSpc>
              <a:spcPct val="113999"/>
            </a:lnSpc>
          </a:pPr>
          <a:r>
            <a:rPr lang="en-US" sz="1600" err="1">
              <a:latin typeface="Arial"/>
              <a:ea typeface="Tahoma"/>
              <a:cs typeface="Tahoma"/>
            </a:rPr>
            <a:t>lệnh</a:t>
          </a:r>
          <a:r>
            <a:rPr lang="en-US" sz="1600">
              <a:latin typeface="Arial"/>
              <a:ea typeface="Tahoma"/>
              <a:cs typeface="Tahoma"/>
            </a:rPr>
            <a:t> </a:t>
          </a:r>
          <a:r>
            <a:rPr lang="en-US" sz="1600" err="1">
              <a:latin typeface="Arial"/>
              <a:ea typeface="Tahoma"/>
              <a:cs typeface="Tahoma"/>
            </a:rPr>
            <a:t>như</a:t>
          </a:r>
          <a:r>
            <a:rPr lang="en-US" sz="1600" b="1">
              <a:latin typeface="Arial"/>
              <a:ea typeface="Tahoma"/>
              <a:cs typeface="Tahoma"/>
            </a:rPr>
            <a:t> </a:t>
          </a:r>
          <a:r>
            <a:rPr lang="en-US" sz="1600" b="0">
              <a:solidFill>
                <a:srgbClr val="FF0000"/>
              </a:solidFill>
              <a:latin typeface="Arial"/>
              <a:ea typeface="Tahoma"/>
              <a:cs typeface="Tahoma"/>
            </a:rPr>
            <a:t>type a </a:t>
          </a:r>
          <a:r>
            <a:rPr lang="en-US" sz="1600" b="0" err="1">
              <a:solidFill>
                <a:srgbClr val="FF0000"/>
              </a:solidFill>
              <a:latin typeface="Arial"/>
              <a:ea typeface="Tahoma"/>
              <a:cs typeface="Tahoma"/>
            </a:rPr>
            <a:t>textfile</a:t>
          </a:r>
          <a:r>
            <a:rPr lang="en-US" sz="1600" b="0">
              <a:solidFill>
                <a:srgbClr val="FF0000"/>
              </a:solidFill>
              <a:latin typeface="Arial"/>
              <a:ea typeface="Tahoma"/>
              <a:cs typeface="Tahoma"/>
            </a:rPr>
            <a:t>&gt; visible.txt:hidden2.txt</a:t>
          </a:r>
          <a:endParaRPr lang="en-US" sz="1600" b="0">
            <a:solidFill>
              <a:srgbClr val="FF0000"/>
            </a:solidFill>
            <a:latin typeface="Arial"/>
            <a:cs typeface="Arial"/>
          </a:endParaRPr>
        </a:p>
      </dgm:t>
    </dgm:pt>
    <dgm:pt modelId="{B3730BDC-E98E-4560-8338-65D54BD27DD5}" type="parTrans" cxnId="{29EFBEB7-1FB2-46CF-B624-EEBD74E15492}">
      <dgm:prSet/>
      <dgm:spPr/>
      <dgm:t>
        <a:bodyPr/>
        <a:lstStyle/>
        <a:p>
          <a:endParaRPr lang="en-US"/>
        </a:p>
      </dgm:t>
    </dgm:pt>
    <dgm:pt modelId="{B8197867-B322-4701-B8E9-0059E8F9E94B}" type="sibTrans" cxnId="{29EFBEB7-1FB2-46CF-B624-EEBD74E15492}">
      <dgm:prSet/>
      <dgm:spPr/>
      <dgm:t>
        <a:bodyPr/>
        <a:lstStyle/>
        <a:p>
          <a:endParaRPr lang="en-US"/>
        </a:p>
      </dgm:t>
    </dgm:pt>
    <dgm:pt modelId="{7C478986-5ECB-4DB1-9C66-91B2205D375B}">
      <dgm:prSet phldr="0" custT="1"/>
      <dgm:spPr/>
      <dgm:t>
        <a:bodyPr/>
        <a:lstStyle/>
        <a:p>
          <a:pPr algn="l" rtl="0">
            <a:lnSpc>
              <a:spcPct val="113999"/>
            </a:lnSpc>
          </a:pPr>
          <a:r>
            <a:rPr lang="en-US" sz="1300">
              <a:latin typeface="Arial"/>
              <a:ea typeface="Tahoma"/>
              <a:cs typeface="Tahoma"/>
            </a:rPr>
            <a:t> </a:t>
          </a:r>
          <a:r>
            <a:rPr lang="en-US" sz="1600">
              <a:latin typeface="Arial"/>
              <a:ea typeface="Tahoma"/>
              <a:cs typeface="Tahoma"/>
            </a:rPr>
            <a:t>Thông tin ADS </a:t>
          </a:r>
          <a:r>
            <a:rPr lang="en-US" sz="1600" err="1">
              <a:latin typeface="Arial"/>
              <a:ea typeface="Tahoma"/>
              <a:cs typeface="Tahoma"/>
            </a:rPr>
            <a:t>có</a:t>
          </a:r>
          <a:r>
            <a:rPr lang="en-US" sz="1600">
              <a:latin typeface="Arial"/>
              <a:ea typeface="Tahoma"/>
              <a:cs typeface="Tahoma"/>
            </a:rPr>
            <a:t> </a:t>
          </a:r>
          <a:r>
            <a:rPr lang="en-US" sz="1600" err="1">
              <a:latin typeface="Arial"/>
              <a:ea typeface="Tahoma"/>
              <a:cs typeface="Tahoma"/>
            </a:rPr>
            <a:t>thể</a:t>
          </a:r>
          <a:r>
            <a:rPr lang="en-US" sz="1600">
              <a:latin typeface="Arial"/>
              <a:ea typeface="Tahoma"/>
              <a:cs typeface="Tahoma"/>
            </a:rPr>
            <a:t> </a:t>
          </a:r>
          <a:r>
            <a:rPr lang="en-US" sz="1600" err="1">
              <a:latin typeface="Arial"/>
              <a:ea typeface="Tahoma"/>
              <a:cs typeface="Tahoma"/>
            </a:rPr>
            <a:t>được</a:t>
          </a:r>
          <a:r>
            <a:rPr lang="en-US" sz="1600">
              <a:latin typeface="Arial"/>
              <a:ea typeface="Tahoma"/>
              <a:cs typeface="Tahoma"/>
            </a:rPr>
            <a:t> </a:t>
          </a:r>
          <a:r>
            <a:rPr lang="en-US" sz="1600" err="1">
              <a:latin typeface="Arial"/>
              <a:ea typeface="Tahoma"/>
              <a:cs typeface="Tahoma"/>
            </a:rPr>
            <a:t>sao</a:t>
          </a:r>
          <a:r>
            <a:rPr lang="en-US" sz="1600">
              <a:latin typeface="Arial"/>
              <a:ea typeface="Tahoma"/>
              <a:cs typeface="Tahoma"/>
            </a:rPr>
            <a:t> </a:t>
          </a:r>
          <a:r>
            <a:rPr lang="en-US" sz="1600" err="1">
              <a:latin typeface="Arial"/>
              <a:ea typeface="Tahoma"/>
              <a:cs typeface="Tahoma"/>
            </a:rPr>
            <a:t>chép</a:t>
          </a:r>
          <a:r>
            <a:rPr lang="en-US" sz="1600">
              <a:latin typeface="Arial"/>
              <a:ea typeface="Tahoma"/>
              <a:cs typeface="Tahoma"/>
            </a:rPr>
            <a:t> </a:t>
          </a:r>
          <a:r>
            <a:rPr lang="en-US" sz="1600" err="1">
              <a:latin typeface="Arial"/>
              <a:ea typeface="Tahoma"/>
              <a:cs typeface="Tahoma"/>
            </a:rPr>
            <a:t>vào</a:t>
          </a:r>
          <a:r>
            <a:rPr lang="en-US" sz="1600">
              <a:latin typeface="Arial"/>
              <a:ea typeface="Tahoma"/>
              <a:cs typeface="Tahoma"/>
            </a:rPr>
            <a:t> </a:t>
          </a:r>
          <a:r>
            <a:rPr lang="en-US" sz="1600" err="1">
              <a:latin typeface="Arial"/>
              <a:ea typeface="Tahoma"/>
              <a:cs typeface="Tahoma"/>
            </a:rPr>
            <a:t>một</a:t>
          </a:r>
          <a:r>
            <a:rPr lang="en-US" sz="1600">
              <a:latin typeface="Arial"/>
              <a:ea typeface="Tahoma"/>
              <a:cs typeface="Tahoma"/>
            </a:rPr>
            <a:t> </a:t>
          </a:r>
          <a:r>
            <a:rPr lang="en-US" sz="1600" err="1">
              <a:latin typeface="Arial"/>
              <a:ea typeface="Tahoma"/>
              <a:cs typeface="Tahoma"/>
            </a:rPr>
            <a:t>tệp</a:t>
          </a:r>
          <a:r>
            <a:rPr lang="en-US" sz="1600">
              <a:latin typeface="Arial"/>
              <a:ea typeface="Tahoma"/>
              <a:cs typeface="Tahoma"/>
            </a:rPr>
            <a:t> </a:t>
          </a:r>
          <a:r>
            <a:rPr lang="en-US" sz="1600" err="1">
              <a:latin typeface="Arial"/>
              <a:ea typeface="Tahoma"/>
              <a:cs typeface="Tahoma"/>
            </a:rPr>
            <a:t>mới</a:t>
          </a:r>
          <a:r>
            <a:rPr lang="en-US" sz="1600">
              <a:latin typeface="Arial"/>
              <a:ea typeface="Tahoma"/>
              <a:cs typeface="Tahoma"/>
            </a:rPr>
            <a:t> </a:t>
          </a:r>
          <a:r>
            <a:rPr lang="en-US" sz="1600" err="1">
              <a:latin typeface="Arial"/>
              <a:ea typeface="Tahoma"/>
              <a:cs typeface="Tahoma"/>
            </a:rPr>
            <a:t>bằng</a:t>
          </a:r>
          <a:r>
            <a:rPr lang="en-US" sz="1600">
              <a:latin typeface="Arial"/>
              <a:ea typeface="Tahoma"/>
              <a:cs typeface="Tahoma"/>
            </a:rPr>
            <a:t> </a:t>
          </a:r>
          <a:r>
            <a:rPr lang="en-US" sz="1600" err="1">
              <a:latin typeface="Arial"/>
              <a:ea typeface="Tahoma"/>
              <a:cs typeface="Tahoma"/>
            </a:rPr>
            <a:t>cách</a:t>
          </a:r>
          <a:r>
            <a:rPr lang="en-US" sz="1600">
              <a:latin typeface="Arial"/>
              <a:ea typeface="Tahoma"/>
              <a:cs typeface="Tahoma"/>
            </a:rPr>
            <a:t> </a:t>
          </a:r>
          <a:r>
            <a:rPr lang="en-US" sz="1600" err="1">
              <a:latin typeface="Arial"/>
              <a:ea typeface="Tahoma"/>
              <a:cs typeface="Tahoma"/>
            </a:rPr>
            <a:t>sử</a:t>
          </a:r>
          <a:r>
            <a:rPr lang="en-US" sz="1600">
              <a:latin typeface="Arial"/>
              <a:ea typeface="Tahoma"/>
              <a:cs typeface="Tahoma"/>
            </a:rPr>
            <a:t> </a:t>
          </a:r>
          <a:r>
            <a:rPr lang="en-US" sz="1600" err="1">
              <a:latin typeface="Arial"/>
              <a:ea typeface="Tahoma"/>
              <a:cs typeface="Tahoma"/>
            </a:rPr>
            <a:t>dụng</a:t>
          </a:r>
          <a:r>
            <a:rPr lang="en-US" sz="1600">
              <a:latin typeface="Arial"/>
              <a:ea typeface="Tahoma"/>
              <a:cs typeface="Tahoma"/>
            </a:rPr>
            <a:t> </a:t>
          </a:r>
          <a:r>
            <a:rPr lang="en-US" sz="1600" err="1">
              <a:latin typeface="Arial"/>
              <a:ea typeface="Tahoma"/>
              <a:cs typeface="Tahoma"/>
            </a:rPr>
            <a:t>lệnh</a:t>
          </a:r>
          <a:r>
            <a:rPr lang="en-US" sz="1600">
              <a:latin typeface="Arial"/>
              <a:ea typeface="Tahoma"/>
              <a:cs typeface="Tahoma"/>
            </a:rPr>
            <a:t> </a:t>
          </a:r>
          <a:r>
            <a:rPr lang="en-US" sz="1600" err="1">
              <a:latin typeface="Arial"/>
              <a:ea typeface="Tahoma"/>
              <a:cs typeface="Tahoma"/>
            </a:rPr>
            <a:t>như</a:t>
          </a:r>
          <a:r>
            <a:rPr lang="en-US" sz="1600" b="1">
              <a:latin typeface="Arial"/>
              <a:ea typeface="Tahoma"/>
              <a:cs typeface="Tahoma"/>
            </a:rPr>
            <a:t> </a:t>
          </a:r>
          <a:r>
            <a:rPr lang="en-US" sz="1600" b="0">
              <a:solidFill>
                <a:srgbClr val="FF0000"/>
              </a:solidFill>
              <a:latin typeface="Arial"/>
              <a:ea typeface="Tahoma"/>
              <a:cs typeface="Tahoma"/>
            </a:rPr>
            <a:t>more &lt;visible.txt:hidden2.txt&gt; newfile.txt</a:t>
          </a:r>
          <a:endParaRPr lang="en-US" sz="1600" b="0">
            <a:solidFill>
              <a:srgbClr val="FF0000"/>
            </a:solidFill>
            <a:latin typeface="Arial"/>
            <a:cs typeface="Arial"/>
          </a:endParaRPr>
        </a:p>
      </dgm:t>
    </dgm:pt>
    <dgm:pt modelId="{EF877A97-6BC2-4C42-A261-2BF8104D81E0}" type="parTrans" cxnId="{4CE311EE-7965-481D-94D2-12769496E723}">
      <dgm:prSet/>
      <dgm:spPr/>
      <dgm:t>
        <a:bodyPr/>
        <a:lstStyle/>
        <a:p>
          <a:endParaRPr lang="en-US"/>
        </a:p>
      </dgm:t>
    </dgm:pt>
    <dgm:pt modelId="{F993E809-8153-49BB-8897-197F15CCD057}" type="sibTrans" cxnId="{4CE311EE-7965-481D-94D2-12769496E723}">
      <dgm:prSet/>
      <dgm:spPr/>
      <dgm:t>
        <a:bodyPr/>
        <a:lstStyle/>
        <a:p>
          <a:endParaRPr lang="en-US"/>
        </a:p>
      </dgm:t>
    </dgm:pt>
    <dgm:pt modelId="{0FD3CE04-D09B-4E5F-B140-F07B9CD433E6}">
      <dgm:prSet phldr="0" custT="1"/>
      <dgm:spPr/>
      <dgm:t>
        <a:bodyPr/>
        <a:lstStyle/>
        <a:p>
          <a:r>
            <a:rPr lang="en-US" sz="1600">
              <a:latin typeface="Arial"/>
              <a:ea typeface="Tahoma"/>
              <a:cs typeface="Tahoma"/>
            </a:rPr>
            <a:t>ADS </a:t>
          </a:r>
          <a:r>
            <a:rPr lang="en-US" sz="1600" err="1">
              <a:latin typeface="Arial"/>
              <a:ea typeface="Tahoma"/>
              <a:cs typeface="Tahoma"/>
            </a:rPr>
            <a:t>có</a:t>
          </a:r>
          <a:r>
            <a:rPr lang="en-US" sz="1600">
              <a:latin typeface="Arial"/>
              <a:ea typeface="Tahoma"/>
              <a:cs typeface="Tahoma"/>
            </a:rPr>
            <a:t> </a:t>
          </a:r>
          <a:r>
            <a:rPr lang="en-US" sz="1600" err="1">
              <a:latin typeface="Arial"/>
              <a:ea typeface="Tahoma"/>
              <a:cs typeface="Tahoma"/>
            </a:rPr>
            <a:t>thể</a:t>
          </a:r>
          <a:r>
            <a:rPr lang="en-US" sz="1600">
              <a:latin typeface="Arial"/>
              <a:ea typeface="Tahoma"/>
              <a:cs typeface="Tahoma"/>
            </a:rPr>
            <a:t> </a:t>
          </a:r>
          <a:r>
            <a:rPr lang="en-US" sz="1600" err="1">
              <a:latin typeface="Arial"/>
              <a:ea typeface="Tahoma"/>
              <a:cs typeface="Tahoma"/>
            </a:rPr>
            <a:t>được</a:t>
          </a:r>
          <a:r>
            <a:rPr lang="en-US" sz="1600">
              <a:latin typeface="Arial"/>
              <a:ea typeface="Tahoma"/>
              <a:cs typeface="Tahoma"/>
            </a:rPr>
            <a:t> </a:t>
          </a:r>
          <a:r>
            <a:rPr lang="en-US" sz="1600" err="1">
              <a:latin typeface="Arial"/>
              <a:ea typeface="Tahoma"/>
              <a:cs typeface="Tahoma"/>
            </a:rPr>
            <a:t>tạo</a:t>
          </a:r>
          <a:r>
            <a:rPr lang="en-US" sz="1600">
              <a:latin typeface="Arial"/>
              <a:ea typeface="Tahoma"/>
              <a:cs typeface="Tahoma"/>
            </a:rPr>
            <a:t> </a:t>
          </a:r>
          <a:r>
            <a:rPr lang="en-US" sz="1600" err="1">
              <a:latin typeface="Arial"/>
              <a:ea typeface="Tahoma"/>
              <a:cs typeface="Tahoma"/>
            </a:rPr>
            <a:t>bằng</a:t>
          </a:r>
          <a:r>
            <a:rPr lang="en-US" sz="1600">
              <a:latin typeface="Arial"/>
              <a:ea typeface="Tahoma"/>
              <a:cs typeface="Tahoma"/>
            </a:rPr>
            <a:t> </a:t>
          </a:r>
          <a:r>
            <a:rPr lang="en-US" sz="1600" err="1">
              <a:latin typeface="Arial"/>
              <a:ea typeface="Tahoma"/>
              <a:cs typeface="Tahoma"/>
            </a:rPr>
            <a:t>cách</a:t>
          </a:r>
          <a:r>
            <a:rPr lang="en-US" sz="1600">
              <a:latin typeface="Arial"/>
              <a:ea typeface="Tahoma"/>
              <a:cs typeface="Tahoma"/>
            </a:rPr>
            <a:t> </a:t>
          </a:r>
          <a:r>
            <a:rPr lang="en-US" sz="1600" err="1">
              <a:latin typeface="Arial"/>
              <a:ea typeface="Tahoma"/>
              <a:cs typeface="Tahoma"/>
            </a:rPr>
            <a:t>chạy</a:t>
          </a:r>
          <a:r>
            <a:rPr lang="en-US" sz="1600">
              <a:latin typeface="Arial"/>
              <a:ea typeface="Tahoma"/>
              <a:cs typeface="Tahoma"/>
            </a:rPr>
            <a:t> </a:t>
          </a:r>
          <a:r>
            <a:rPr lang="en-US" sz="1600" err="1">
              <a:latin typeface="Arial"/>
              <a:ea typeface="Tahoma"/>
              <a:cs typeface="Tahoma"/>
            </a:rPr>
            <a:t>một</a:t>
          </a:r>
          <a:r>
            <a:rPr lang="en-US" sz="1600">
              <a:latin typeface="Arial"/>
              <a:ea typeface="Tahoma"/>
              <a:cs typeface="Tahoma"/>
            </a:rPr>
            <a:t> </a:t>
          </a:r>
          <a:r>
            <a:rPr lang="en-US" sz="1600" err="1">
              <a:latin typeface="Arial"/>
              <a:ea typeface="Tahoma"/>
              <a:cs typeface="Tahoma"/>
            </a:rPr>
            <a:t>lệnh</a:t>
          </a:r>
          <a:r>
            <a:rPr lang="en-US" sz="1600" b="1">
              <a:solidFill>
                <a:srgbClr val="FF0000"/>
              </a:solidFill>
              <a:latin typeface="Arial"/>
              <a:ea typeface="Tahoma"/>
              <a:cs typeface="Tahoma"/>
            </a:rPr>
            <a:t> </a:t>
          </a:r>
        </a:p>
        <a:p>
          <a:r>
            <a:rPr lang="en-US" sz="1600" b="0">
              <a:solidFill>
                <a:srgbClr val="FF0000"/>
              </a:solidFill>
              <a:latin typeface="Arial"/>
              <a:ea typeface="Tahoma"/>
              <a:cs typeface="Tahoma"/>
            </a:rPr>
            <a:t>notepad.visible.txt: hide.txt</a:t>
          </a:r>
          <a:r>
            <a:rPr lang="en-US" sz="1600">
              <a:latin typeface="Arial"/>
              <a:ea typeface="Tahoma"/>
              <a:cs typeface="Tahoma"/>
            </a:rPr>
            <a:t> </a:t>
          </a:r>
          <a:r>
            <a:rPr lang="en-US" sz="1600" err="1">
              <a:latin typeface="Arial"/>
              <a:ea typeface="Tahoma"/>
              <a:cs typeface="Tahoma"/>
            </a:rPr>
            <a:t>trong</a:t>
          </a:r>
          <a:r>
            <a:rPr lang="en-US" sz="1600">
              <a:latin typeface="Arial"/>
              <a:ea typeface="Tahoma"/>
              <a:cs typeface="Tahoma"/>
            </a:rPr>
            <a:t> </a:t>
          </a:r>
          <a:r>
            <a:rPr lang="en-US" sz="1600" err="1">
              <a:latin typeface="Arial"/>
              <a:ea typeface="Tahoma"/>
              <a:cs typeface="Tahoma"/>
            </a:rPr>
            <a:t>dấu</a:t>
          </a:r>
          <a:r>
            <a:rPr lang="en-US" sz="1600">
              <a:latin typeface="Arial"/>
              <a:ea typeface="Tahoma"/>
              <a:cs typeface="Tahoma"/>
            </a:rPr>
            <a:t> </a:t>
          </a:r>
          <a:r>
            <a:rPr lang="en-US" sz="1600" err="1">
              <a:latin typeface="Arial"/>
              <a:ea typeface="Tahoma"/>
              <a:cs typeface="Tahoma"/>
            </a:rPr>
            <a:t>nhắc</a:t>
          </a:r>
          <a:r>
            <a:rPr lang="en-US" sz="1600">
              <a:latin typeface="Arial"/>
              <a:ea typeface="Tahoma"/>
              <a:cs typeface="Tahoma"/>
            </a:rPr>
            <a:t> </a:t>
          </a:r>
          <a:r>
            <a:rPr lang="en-US" sz="1600" err="1">
              <a:latin typeface="Arial"/>
              <a:ea typeface="Tahoma"/>
              <a:cs typeface="Tahoma"/>
            </a:rPr>
            <a:t>lệnh</a:t>
          </a:r>
          <a:r>
            <a:rPr lang="en-US" sz="1600">
              <a:latin typeface="Arial"/>
              <a:ea typeface="Tahoma"/>
              <a:cs typeface="Tahoma"/>
            </a:rPr>
            <a:t> (command prompt)</a:t>
          </a:r>
          <a:endParaRPr lang="en-US" sz="1600">
            <a:latin typeface="Arial"/>
            <a:cs typeface="Arial"/>
          </a:endParaRPr>
        </a:p>
      </dgm:t>
    </dgm:pt>
    <dgm:pt modelId="{35BC8023-5BA1-4DE0-9B3F-C216EC25AC0A}" type="parTrans" cxnId="{7FEF83EB-7F4C-4D7F-A186-333EF50EA894}">
      <dgm:prSet/>
      <dgm:spPr/>
      <dgm:t>
        <a:bodyPr/>
        <a:lstStyle/>
        <a:p>
          <a:endParaRPr lang="en-US"/>
        </a:p>
      </dgm:t>
    </dgm:pt>
    <dgm:pt modelId="{B30D8B46-BD02-4747-93CA-C8BFBC923F3C}" type="sibTrans" cxnId="{7FEF83EB-7F4C-4D7F-A186-333EF50EA894}">
      <dgm:prSet/>
      <dgm:spPr/>
      <dgm:t>
        <a:bodyPr/>
        <a:lstStyle/>
        <a:p>
          <a:endParaRPr lang="en-US"/>
        </a:p>
      </dgm:t>
    </dgm:pt>
    <dgm:pt modelId="{F4195DBE-FB2E-4266-AD07-B33D06B3BFA9}" type="pres">
      <dgm:prSet presAssocID="{D6537C38-10D4-40A6-84A5-60B01C2E74B6}" presName="Name0" presStyleCnt="0">
        <dgm:presLayoutVars>
          <dgm:chMax val="7"/>
          <dgm:chPref val="7"/>
          <dgm:dir/>
        </dgm:presLayoutVars>
      </dgm:prSet>
      <dgm:spPr/>
    </dgm:pt>
    <dgm:pt modelId="{CFF7FA12-65AE-4BF5-A90C-BA18572963DD}" type="pres">
      <dgm:prSet presAssocID="{D6537C38-10D4-40A6-84A5-60B01C2E74B6}" presName="Name1" presStyleCnt="0"/>
      <dgm:spPr/>
    </dgm:pt>
    <dgm:pt modelId="{554CFCFA-E1B2-4AA2-A1AE-1ECF0EC14602}" type="pres">
      <dgm:prSet presAssocID="{D6537C38-10D4-40A6-84A5-60B01C2E74B6}" presName="cycle" presStyleCnt="0"/>
      <dgm:spPr/>
    </dgm:pt>
    <dgm:pt modelId="{E1FEF3F8-1361-4766-92CB-4F587B8C10D4}" type="pres">
      <dgm:prSet presAssocID="{D6537C38-10D4-40A6-84A5-60B01C2E74B6}" presName="srcNode" presStyleLbl="node1" presStyleIdx="0" presStyleCnt="5"/>
      <dgm:spPr/>
    </dgm:pt>
    <dgm:pt modelId="{2652177E-12E2-42B1-AD26-2B8759ADB516}" type="pres">
      <dgm:prSet presAssocID="{D6537C38-10D4-40A6-84A5-60B01C2E74B6}" presName="conn" presStyleLbl="parChTrans1D2" presStyleIdx="0" presStyleCnt="1"/>
      <dgm:spPr/>
    </dgm:pt>
    <dgm:pt modelId="{C79C1511-4368-4301-BD70-F8939AF98521}" type="pres">
      <dgm:prSet presAssocID="{D6537C38-10D4-40A6-84A5-60B01C2E74B6}" presName="extraNode" presStyleLbl="node1" presStyleIdx="0" presStyleCnt="5"/>
      <dgm:spPr/>
    </dgm:pt>
    <dgm:pt modelId="{1054A96E-E22D-4CE1-97C9-6BE8387B6BEA}" type="pres">
      <dgm:prSet presAssocID="{D6537C38-10D4-40A6-84A5-60B01C2E74B6}" presName="dstNode" presStyleLbl="node1" presStyleIdx="0" presStyleCnt="5"/>
      <dgm:spPr/>
    </dgm:pt>
    <dgm:pt modelId="{A434661F-4139-475F-BE35-251B40D719A1}" type="pres">
      <dgm:prSet presAssocID="{6125EA45-19FB-490C-BE64-A8BA46E26E54}" presName="text_1" presStyleLbl="node1" presStyleIdx="0" presStyleCnt="5">
        <dgm:presLayoutVars>
          <dgm:bulletEnabled val="1"/>
        </dgm:presLayoutVars>
      </dgm:prSet>
      <dgm:spPr/>
    </dgm:pt>
    <dgm:pt modelId="{5D00DB68-3BE6-452B-B1BA-43502C83C419}" type="pres">
      <dgm:prSet presAssocID="{6125EA45-19FB-490C-BE64-A8BA46E26E54}" presName="accent_1" presStyleCnt="0"/>
      <dgm:spPr/>
    </dgm:pt>
    <dgm:pt modelId="{6F6FF6E2-EDB9-47F4-BD96-F1F8162FD1FE}" type="pres">
      <dgm:prSet presAssocID="{6125EA45-19FB-490C-BE64-A8BA46E26E54}" presName="accentRepeatNode" presStyleLbl="solidFgAcc1" presStyleIdx="0" presStyleCnt="5"/>
      <dgm:spPr/>
    </dgm:pt>
    <dgm:pt modelId="{D5A09E05-29CB-4770-9DEC-7B69F69C5D6A}" type="pres">
      <dgm:prSet presAssocID="{8808013F-9A66-4F4F-9DFB-99DCDE631D6D}" presName="text_2" presStyleLbl="node1" presStyleIdx="1" presStyleCnt="5">
        <dgm:presLayoutVars>
          <dgm:bulletEnabled val="1"/>
        </dgm:presLayoutVars>
      </dgm:prSet>
      <dgm:spPr/>
    </dgm:pt>
    <dgm:pt modelId="{EBAAC785-284D-4466-A808-197BDE3F32DD}" type="pres">
      <dgm:prSet presAssocID="{8808013F-9A66-4F4F-9DFB-99DCDE631D6D}" presName="accent_2" presStyleCnt="0"/>
      <dgm:spPr/>
    </dgm:pt>
    <dgm:pt modelId="{8CE68884-C349-4F66-A8A5-CAC150F383DF}" type="pres">
      <dgm:prSet presAssocID="{8808013F-9A66-4F4F-9DFB-99DCDE631D6D}" presName="accentRepeatNode" presStyleLbl="solidFgAcc1" presStyleIdx="1" presStyleCnt="5"/>
      <dgm:spPr/>
    </dgm:pt>
    <dgm:pt modelId="{12CDBBC0-B931-4B3C-983E-2EC14F525EF3}" type="pres">
      <dgm:prSet presAssocID="{0FD3CE04-D09B-4E5F-B140-F07B9CD433E6}" presName="text_3" presStyleLbl="node1" presStyleIdx="2" presStyleCnt="5">
        <dgm:presLayoutVars>
          <dgm:bulletEnabled val="1"/>
        </dgm:presLayoutVars>
      </dgm:prSet>
      <dgm:spPr/>
    </dgm:pt>
    <dgm:pt modelId="{48BE8013-8703-4AC9-BFA2-05476B0298C5}" type="pres">
      <dgm:prSet presAssocID="{0FD3CE04-D09B-4E5F-B140-F07B9CD433E6}" presName="accent_3" presStyleCnt="0"/>
      <dgm:spPr/>
    </dgm:pt>
    <dgm:pt modelId="{59BC7637-5308-453C-B4ED-FA494F9909C2}" type="pres">
      <dgm:prSet presAssocID="{0FD3CE04-D09B-4E5F-B140-F07B9CD433E6}" presName="accentRepeatNode" presStyleLbl="solidFgAcc1" presStyleIdx="2" presStyleCnt="5"/>
      <dgm:spPr/>
    </dgm:pt>
    <dgm:pt modelId="{ED8FA4CB-4B65-49D1-9321-13E4E4722980}" type="pres">
      <dgm:prSet presAssocID="{66F46390-0783-47F4-AA5C-B532BDA80E7F}" presName="text_4" presStyleLbl="node1" presStyleIdx="3" presStyleCnt="5">
        <dgm:presLayoutVars>
          <dgm:bulletEnabled val="1"/>
        </dgm:presLayoutVars>
      </dgm:prSet>
      <dgm:spPr/>
    </dgm:pt>
    <dgm:pt modelId="{0AB0541C-956F-45F3-8F6A-CA87D314E587}" type="pres">
      <dgm:prSet presAssocID="{66F46390-0783-47F4-AA5C-B532BDA80E7F}" presName="accent_4" presStyleCnt="0"/>
      <dgm:spPr/>
    </dgm:pt>
    <dgm:pt modelId="{3DF20A4F-B79E-46C8-820B-55CCC12C60F0}" type="pres">
      <dgm:prSet presAssocID="{66F46390-0783-47F4-AA5C-B532BDA80E7F}" presName="accentRepeatNode" presStyleLbl="solidFgAcc1" presStyleIdx="3" presStyleCnt="5"/>
      <dgm:spPr/>
    </dgm:pt>
    <dgm:pt modelId="{AC3A7A9E-19A0-46F8-AF2A-C05CA28681E0}" type="pres">
      <dgm:prSet presAssocID="{7C478986-5ECB-4DB1-9C66-91B2205D375B}" presName="text_5" presStyleLbl="node1" presStyleIdx="4" presStyleCnt="5">
        <dgm:presLayoutVars>
          <dgm:bulletEnabled val="1"/>
        </dgm:presLayoutVars>
      </dgm:prSet>
      <dgm:spPr/>
    </dgm:pt>
    <dgm:pt modelId="{C77D7A77-70D1-4A28-97CC-2CECE66601C6}" type="pres">
      <dgm:prSet presAssocID="{7C478986-5ECB-4DB1-9C66-91B2205D375B}" presName="accent_5" presStyleCnt="0"/>
      <dgm:spPr/>
    </dgm:pt>
    <dgm:pt modelId="{E2816381-AD2F-41D3-9127-D8F98E45F2E8}" type="pres">
      <dgm:prSet presAssocID="{7C478986-5ECB-4DB1-9C66-91B2205D375B}" presName="accentRepeatNode" presStyleLbl="solidFgAcc1" presStyleIdx="4" presStyleCnt="5"/>
      <dgm:spPr/>
    </dgm:pt>
  </dgm:ptLst>
  <dgm:cxnLst>
    <dgm:cxn modelId="{C4521E05-7D87-4552-B62D-D70C1867F14C}" type="presOf" srcId="{7C478986-5ECB-4DB1-9C66-91B2205D375B}" destId="{AC3A7A9E-19A0-46F8-AF2A-C05CA28681E0}" srcOrd="0" destOrd="0" presId="urn:microsoft.com/office/officeart/2008/layout/VerticalCurvedList"/>
    <dgm:cxn modelId="{D3FF3539-395A-46CC-AC30-15D2DA219F5A}" type="presOf" srcId="{66F46390-0783-47F4-AA5C-B532BDA80E7F}" destId="{ED8FA4CB-4B65-49D1-9321-13E4E4722980}" srcOrd="0" destOrd="0" presId="urn:microsoft.com/office/officeart/2008/layout/VerticalCurvedList"/>
    <dgm:cxn modelId="{9281D548-2064-4633-80EF-3FF1F02A872B}" type="presOf" srcId="{D6537C38-10D4-40A6-84A5-60B01C2E74B6}" destId="{F4195DBE-FB2E-4266-AD07-B33D06B3BFA9}" srcOrd="0" destOrd="0" presId="urn:microsoft.com/office/officeart/2008/layout/VerticalCurvedList"/>
    <dgm:cxn modelId="{32C85858-482C-4F1C-89BC-DBF7FBD8392D}" type="presOf" srcId="{6125EA45-19FB-490C-BE64-A8BA46E26E54}" destId="{A434661F-4139-475F-BE35-251B40D719A1}" srcOrd="0" destOrd="0" presId="urn:microsoft.com/office/officeart/2008/layout/VerticalCurvedList"/>
    <dgm:cxn modelId="{BFD0D780-5205-40EE-9AB3-3128F1B45808}" type="presOf" srcId="{0FD3CE04-D09B-4E5F-B140-F07B9CD433E6}" destId="{12CDBBC0-B931-4B3C-983E-2EC14F525EF3}" srcOrd="0" destOrd="0" presId="urn:microsoft.com/office/officeart/2008/layout/VerticalCurvedList"/>
    <dgm:cxn modelId="{BF5C8986-3037-4F4A-AAD5-6365F8FC0D36}" type="presOf" srcId="{8808013F-9A66-4F4F-9DFB-99DCDE631D6D}" destId="{D5A09E05-29CB-4770-9DEC-7B69F69C5D6A}" srcOrd="0" destOrd="0" presId="urn:microsoft.com/office/officeart/2008/layout/VerticalCurvedList"/>
    <dgm:cxn modelId="{29EFBEB7-1FB2-46CF-B624-EEBD74E15492}" srcId="{D6537C38-10D4-40A6-84A5-60B01C2E74B6}" destId="{66F46390-0783-47F4-AA5C-B532BDA80E7F}" srcOrd="3" destOrd="0" parTransId="{B3730BDC-E98E-4560-8338-65D54BD27DD5}" sibTransId="{B8197867-B322-4701-B8E9-0059E8F9E94B}"/>
    <dgm:cxn modelId="{E82834CD-4A88-4322-BFD0-34F264CD7B2B}" type="presOf" srcId="{72695A71-8B38-4E29-AC26-9C73978BA8D6}" destId="{2652177E-12E2-42B1-AD26-2B8759ADB516}" srcOrd="0" destOrd="0" presId="urn:microsoft.com/office/officeart/2008/layout/VerticalCurvedList"/>
    <dgm:cxn modelId="{27711FD1-CD47-4681-89FE-F4E38944D5A0}" srcId="{D6537C38-10D4-40A6-84A5-60B01C2E74B6}" destId="{6125EA45-19FB-490C-BE64-A8BA46E26E54}" srcOrd="0" destOrd="0" parTransId="{D5F99CDD-5F36-4C5B-B28F-AFE8611FBF53}" sibTransId="{72695A71-8B38-4E29-AC26-9C73978BA8D6}"/>
    <dgm:cxn modelId="{AFA432D6-1196-4B0B-BCAB-BD63C3A05680}" srcId="{D6537C38-10D4-40A6-84A5-60B01C2E74B6}" destId="{8808013F-9A66-4F4F-9DFB-99DCDE631D6D}" srcOrd="1" destOrd="0" parTransId="{AF009C8D-F297-4AC3-9215-D964429A397B}" sibTransId="{622A7D77-F120-4C23-B7E1-A803DAB75DF6}"/>
    <dgm:cxn modelId="{7FEF83EB-7F4C-4D7F-A186-333EF50EA894}" srcId="{D6537C38-10D4-40A6-84A5-60B01C2E74B6}" destId="{0FD3CE04-D09B-4E5F-B140-F07B9CD433E6}" srcOrd="2" destOrd="0" parTransId="{35BC8023-5BA1-4DE0-9B3F-C216EC25AC0A}" sibTransId="{B30D8B46-BD02-4747-93CA-C8BFBC923F3C}"/>
    <dgm:cxn modelId="{4CE311EE-7965-481D-94D2-12769496E723}" srcId="{D6537C38-10D4-40A6-84A5-60B01C2E74B6}" destId="{7C478986-5ECB-4DB1-9C66-91B2205D375B}" srcOrd="4" destOrd="0" parTransId="{EF877A97-6BC2-4C42-A261-2BF8104D81E0}" sibTransId="{F993E809-8153-49BB-8897-197F15CCD057}"/>
    <dgm:cxn modelId="{9C33DBF4-96F9-4AD2-8E7B-BEE3428B9646}" type="presParOf" srcId="{F4195DBE-FB2E-4266-AD07-B33D06B3BFA9}" destId="{CFF7FA12-65AE-4BF5-A90C-BA18572963DD}" srcOrd="0" destOrd="0" presId="urn:microsoft.com/office/officeart/2008/layout/VerticalCurvedList"/>
    <dgm:cxn modelId="{AE183F2B-3334-4ABE-BEAC-D8EA84D53D60}" type="presParOf" srcId="{CFF7FA12-65AE-4BF5-A90C-BA18572963DD}" destId="{554CFCFA-E1B2-4AA2-A1AE-1ECF0EC14602}" srcOrd="0" destOrd="0" presId="urn:microsoft.com/office/officeart/2008/layout/VerticalCurvedList"/>
    <dgm:cxn modelId="{8B65A080-1900-4390-82D6-765F3A1EEBE9}" type="presParOf" srcId="{554CFCFA-E1B2-4AA2-A1AE-1ECF0EC14602}" destId="{E1FEF3F8-1361-4766-92CB-4F587B8C10D4}" srcOrd="0" destOrd="0" presId="urn:microsoft.com/office/officeart/2008/layout/VerticalCurvedList"/>
    <dgm:cxn modelId="{2B2F54D8-1B13-4EA8-94D2-5E80EE393A00}" type="presParOf" srcId="{554CFCFA-E1B2-4AA2-A1AE-1ECF0EC14602}" destId="{2652177E-12E2-42B1-AD26-2B8759ADB516}" srcOrd="1" destOrd="0" presId="urn:microsoft.com/office/officeart/2008/layout/VerticalCurvedList"/>
    <dgm:cxn modelId="{4862BACA-1EEF-42C9-9C3B-B705B2E828A0}" type="presParOf" srcId="{554CFCFA-E1B2-4AA2-A1AE-1ECF0EC14602}" destId="{C79C1511-4368-4301-BD70-F8939AF98521}" srcOrd="2" destOrd="0" presId="urn:microsoft.com/office/officeart/2008/layout/VerticalCurvedList"/>
    <dgm:cxn modelId="{B521F75C-83F6-40B4-B636-17AFE8DF900C}" type="presParOf" srcId="{554CFCFA-E1B2-4AA2-A1AE-1ECF0EC14602}" destId="{1054A96E-E22D-4CE1-97C9-6BE8387B6BEA}" srcOrd="3" destOrd="0" presId="urn:microsoft.com/office/officeart/2008/layout/VerticalCurvedList"/>
    <dgm:cxn modelId="{39782B71-F6A7-4207-A0E7-4510500E91ED}" type="presParOf" srcId="{CFF7FA12-65AE-4BF5-A90C-BA18572963DD}" destId="{A434661F-4139-475F-BE35-251B40D719A1}" srcOrd="1" destOrd="0" presId="urn:microsoft.com/office/officeart/2008/layout/VerticalCurvedList"/>
    <dgm:cxn modelId="{324ED844-4E95-48B2-976B-C1D5D1E332D6}" type="presParOf" srcId="{CFF7FA12-65AE-4BF5-A90C-BA18572963DD}" destId="{5D00DB68-3BE6-452B-B1BA-43502C83C419}" srcOrd="2" destOrd="0" presId="urn:microsoft.com/office/officeart/2008/layout/VerticalCurvedList"/>
    <dgm:cxn modelId="{86273FFC-923A-411D-9F36-41C0DB997D17}" type="presParOf" srcId="{5D00DB68-3BE6-452B-B1BA-43502C83C419}" destId="{6F6FF6E2-EDB9-47F4-BD96-F1F8162FD1FE}" srcOrd="0" destOrd="0" presId="urn:microsoft.com/office/officeart/2008/layout/VerticalCurvedList"/>
    <dgm:cxn modelId="{3B2C44B3-833C-4BEC-B21B-B175BD1FCACC}" type="presParOf" srcId="{CFF7FA12-65AE-4BF5-A90C-BA18572963DD}" destId="{D5A09E05-29CB-4770-9DEC-7B69F69C5D6A}" srcOrd="3" destOrd="0" presId="urn:microsoft.com/office/officeart/2008/layout/VerticalCurvedList"/>
    <dgm:cxn modelId="{05ADE950-8F36-4203-9D88-60D5F25C02A5}" type="presParOf" srcId="{CFF7FA12-65AE-4BF5-A90C-BA18572963DD}" destId="{EBAAC785-284D-4466-A808-197BDE3F32DD}" srcOrd="4" destOrd="0" presId="urn:microsoft.com/office/officeart/2008/layout/VerticalCurvedList"/>
    <dgm:cxn modelId="{6AA79046-3EF0-4783-9C30-FCD7D2577F3D}" type="presParOf" srcId="{EBAAC785-284D-4466-A808-197BDE3F32DD}" destId="{8CE68884-C349-4F66-A8A5-CAC150F383DF}" srcOrd="0" destOrd="0" presId="urn:microsoft.com/office/officeart/2008/layout/VerticalCurvedList"/>
    <dgm:cxn modelId="{594D71A3-B9E7-47C3-9E4E-27A287CBA482}" type="presParOf" srcId="{CFF7FA12-65AE-4BF5-A90C-BA18572963DD}" destId="{12CDBBC0-B931-4B3C-983E-2EC14F525EF3}" srcOrd="5" destOrd="0" presId="urn:microsoft.com/office/officeart/2008/layout/VerticalCurvedList"/>
    <dgm:cxn modelId="{87CB3213-913C-4098-967F-278BC6F7A4AA}" type="presParOf" srcId="{CFF7FA12-65AE-4BF5-A90C-BA18572963DD}" destId="{48BE8013-8703-4AC9-BFA2-05476B0298C5}" srcOrd="6" destOrd="0" presId="urn:microsoft.com/office/officeart/2008/layout/VerticalCurvedList"/>
    <dgm:cxn modelId="{82A8B51A-01AB-4BE8-A84B-F774B845673E}" type="presParOf" srcId="{48BE8013-8703-4AC9-BFA2-05476B0298C5}" destId="{59BC7637-5308-453C-B4ED-FA494F9909C2}" srcOrd="0" destOrd="0" presId="urn:microsoft.com/office/officeart/2008/layout/VerticalCurvedList"/>
    <dgm:cxn modelId="{D2002946-CD70-4BF7-BD5E-6FD7FA2EC98B}" type="presParOf" srcId="{CFF7FA12-65AE-4BF5-A90C-BA18572963DD}" destId="{ED8FA4CB-4B65-49D1-9321-13E4E4722980}" srcOrd="7" destOrd="0" presId="urn:microsoft.com/office/officeart/2008/layout/VerticalCurvedList"/>
    <dgm:cxn modelId="{FCAF50D1-626C-4FA0-9FB2-ED52C037F8A6}" type="presParOf" srcId="{CFF7FA12-65AE-4BF5-A90C-BA18572963DD}" destId="{0AB0541C-956F-45F3-8F6A-CA87D314E587}" srcOrd="8" destOrd="0" presId="urn:microsoft.com/office/officeart/2008/layout/VerticalCurvedList"/>
    <dgm:cxn modelId="{0CAB8894-2FBA-4A7B-ADC4-983775F05A9A}" type="presParOf" srcId="{0AB0541C-956F-45F3-8F6A-CA87D314E587}" destId="{3DF20A4F-B79E-46C8-820B-55CCC12C60F0}" srcOrd="0" destOrd="0" presId="urn:microsoft.com/office/officeart/2008/layout/VerticalCurvedList"/>
    <dgm:cxn modelId="{5C5C1FD4-8753-4664-816A-1125E16B79E3}" type="presParOf" srcId="{CFF7FA12-65AE-4BF5-A90C-BA18572963DD}" destId="{AC3A7A9E-19A0-46F8-AF2A-C05CA28681E0}" srcOrd="9" destOrd="0" presId="urn:microsoft.com/office/officeart/2008/layout/VerticalCurvedList"/>
    <dgm:cxn modelId="{35058146-F5FF-4564-BB7A-A93936FD92EB}" type="presParOf" srcId="{CFF7FA12-65AE-4BF5-A90C-BA18572963DD}" destId="{C77D7A77-70D1-4A28-97CC-2CECE66601C6}" srcOrd="10" destOrd="0" presId="urn:microsoft.com/office/officeart/2008/layout/VerticalCurvedList"/>
    <dgm:cxn modelId="{A6343E08-4E54-438E-BA3A-89AED7D77A0F}" type="presParOf" srcId="{C77D7A77-70D1-4A28-97CC-2CECE66601C6}" destId="{E2816381-AD2F-41D3-9127-D8F98E45F2E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2402E-127D-476C-83B3-CCE694EF800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929CE09-EA03-4824-BC24-E2CA17205CA7}">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AC46A71F-5A7C-438E-BF8F-EE13CE42BF12}" type="parTrans" cxnId="{C12ADD71-C84C-476E-B0AB-F7FEE83BD01D}">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5C3BE5D0-B850-474C-87B9-6D1BDD9D17AA}" type="sibTrans" cxnId="{C12ADD71-C84C-476E-B0AB-F7FEE83BD01D}">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00DF41B6-C860-4CE3-B54A-E84EE8C19CEA}">
      <dgm:prSet phldrT="[Text]" custT="1"/>
      <dgm:spPr>
        <a:ln>
          <a:solidFill>
            <a:srgbClr val="92D050"/>
          </a:solidFill>
        </a:ln>
      </dgm:spPr>
      <dgm:t>
        <a:bodyPr/>
        <a:lstStyle/>
        <a:p>
          <a:pPr rtl="0">
            <a:buFontTx/>
            <a:buNone/>
          </a:pPr>
          <a:r>
            <a:rPr lang="en-US" sz="1300" b="1" dirty="0">
              <a:solidFill>
                <a:srgbClr val="FF0000"/>
              </a:solidFill>
              <a:latin typeface="Arial"/>
              <a:ea typeface="Tahoma"/>
              <a:cs typeface="Arial"/>
            </a:rPr>
            <a:t>  </a:t>
          </a:r>
          <a:r>
            <a:rPr lang="en-US" sz="1600" b="1" dirty="0">
              <a:solidFill>
                <a:srgbClr val="FF0000"/>
              </a:solidFill>
              <a:latin typeface="Arial"/>
              <a:ea typeface="Tahoma"/>
              <a:cs typeface="Arial"/>
            </a:rPr>
            <a:t>Lspi.pl</a:t>
          </a:r>
          <a:r>
            <a:rPr lang="en-US" sz="1600" dirty="0">
              <a:latin typeface="Arial"/>
              <a:ea typeface="Tahoma"/>
              <a:cs typeface="Arial"/>
            </a:rPr>
            <a:t> </a:t>
          </a:r>
          <a:r>
            <a:rPr lang="en-US" sz="1600" dirty="0" err="1">
              <a:latin typeface="Arial"/>
              <a:ea typeface="Tahoma"/>
              <a:cs typeface="Arial"/>
            </a:rPr>
            <a:t>là</a:t>
          </a:r>
          <a:r>
            <a:rPr lang="en-US" sz="1600" dirty="0">
              <a:latin typeface="Arial"/>
              <a:ea typeface="Tahoma"/>
              <a:cs typeface="Arial"/>
            </a:rPr>
            <a:t> </a:t>
          </a:r>
          <a:r>
            <a:rPr lang="en-US" sz="1600" dirty="0" err="1">
              <a:latin typeface="Arial"/>
              <a:ea typeface="Tahoma"/>
              <a:cs typeface="Arial"/>
            </a:rPr>
            <a:t>một</a:t>
          </a:r>
          <a:r>
            <a:rPr lang="en-US" sz="1600" dirty="0">
              <a:latin typeface="Arial"/>
              <a:ea typeface="Tahoma"/>
              <a:cs typeface="Arial"/>
            </a:rPr>
            <a:t> </a:t>
          </a:r>
          <a:r>
            <a:rPr lang="en-US" sz="1600" dirty="0" err="1">
              <a:latin typeface="Arial"/>
              <a:ea typeface="Tahoma"/>
              <a:cs typeface="Arial"/>
            </a:rPr>
            <a:t>tập</a:t>
          </a:r>
          <a:r>
            <a:rPr lang="en-US" sz="1600" dirty="0">
              <a:latin typeface="Arial"/>
              <a:ea typeface="Tahoma"/>
              <a:cs typeface="Arial"/>
            </a:rPr>
            <a:t> </a:t>
          </a:r>
          <a:r>
            <a:rPr lang="en-US" sz="1600" dirty="0" err="1">
              <a:latin typeface="Arial"/>
              <a:ea typeface="Tahoma"/>
              <a:cs typeface="Arial"/>
            </a:rPr>
            <a:t>lệnh</a:t>
          </a:r>
          <a:r>
            <a:rPr lang="en-US" sz="1600" dirty="0">
              <a:latin typeface="Arial"/>
              <a:ea typeface="Tahoma"/>
              <a:cs typeface="Arial"/>
            </a:rPr>
            <a:t> </a:t>
          </a:r>
          <a:r>
            <a:rPr lang="en-US" sz="1600" b="1" dirty="0">
              <a:solidFill>
                <a:srgbClr val="FF0000"/>
              </a:solidFill>
              <a:latin typeface="Arial"/>
              <a:ea typeface="Tahoma"/>
              <a:cs typeface="Arial"/>
            </a:rPr>
            <a:t>Perl </a:t>
          </a:r>
          <a:r>
            <a:rPr lang="en-US" sz="1600" dirty="0" err="1">
              <a:latin typeface="Arial"/>
              <a:ea typeface="Tahoma"/>
              <a:cs typeface="Arial"/>
            </a:rPr>
            <a:t>có</a:t>
          </a:r>
          <a:r>
            <a:rPr lang="en-US" sz="1600" dirty="0">
              <a:latin typeface="Arial"/>
              <a:ea typeface="Tahoma"/>
              <a:cs typeface="Arial"/>
            </a:rPr>
            <a:t> </a:t>
          </a:r>
          <a:r>
            <a:rPr lang="en-US" sz="1600" dirty="0" err="1">
              <a:latin typeface="Arial"/>
              <a:ea typeface="Tahoma"/>
              <a:cs typeface="Arial"/>
            </a:rPr>
            <a:t>các</a:t>
          </a:r>
          <a:r>
            <a:rPr lang="en-US" sz="1600" dirty="0">
              <a:latin typeface="Arial"/>
              <a:ea typeface="Tahoma"/>
              <a:cs typeface="Arial"/>
            </a:rPr>
            <a:t> </a:t>
          </a:r>
          <a:r>
            <a:rPr lang="en-US" sz="1600" dirty="0" err="1">
              <a:latin typeface="Arial"/>
              <a:ea typeface="Tahoma"/>
              <a:cs typeface="Arial"/>
            </a:rPr>
            <a:t>đối</a:t>
          </a:r>
          <a:r>
            <a:rPr lang="en-US" sz="1600" dirty="0">
              <a:latin typeface="Arial"/>
              <a:ea typeface="Tahoma"/>
              <a:cs typeface="Arial"/>
            </a:rPr>
            <a:t> </a:t>
          </a:r>
          <a:r>
            <a:rPr lang="en-US" sz="1600" dirty="0" err="1">
              <a:latin typeface="Arial"/>
              <a:ea typeface="Tahoma"/>
              <a:cs typeface="Arial"/>
            </a:rPr>
            <a:t>số</a:t>
          </a:r>
          <a:r>
            <a:rPr lang="en-US" sz="1600" dirty="0">
              <a:latin typeface="Arial"/>
              <a:ea typeface="Tahoma"/>
              <a:cs typeface="Arial"/>
            </a:rPr>
            <a:t> </a:t>
          </a:r>
          <a:r>
            <a:rPr lang="en-US" sz="1600" dirty="0" err="1">
              <a:latin typeface="Arial"/>
              <a:ea typeface="Tahoma"/>
              <a:cs typeface="Arial"/>
            </a:rPr>
            <a:t>giống</a:t>
          </a:r>
          <a:r>
            <a:rPr lang="en-US" sz="1600" dirty="0">
              <a:latin typeface="Arial"/>
              <a:ea typeface="Tahoma"/>
              <a:cs typeface="Arial"/>
            </a:rPr>
            <a:t> </a:t>
          </a:r>
          <a:r>
            <a:rPr lang="en-US" sz="1600" dirty="0" err="1">
              <a:latin typeface="Arial"/>
              <a:ea typeface="Tahoma"/>
              <a:cs typeface="Arial"/>
            </a:rPr>
            <a:t>như</a:t>
          </a:r>
          <a:r>
            <a:rPr lang="en-US" sz="1600" dirty="0">
              <a:latin typeface="Arial"/>
              <a:ea typeface="Tahoma"/>
              <a:cs typeface="Arial"/>
            </a:rPr>
            <a:t> </a:t>
          </a:r>
          <a:r>
            <a:rPr lang="en-US" sz="1600" b="1" dirty="0">
              <a:solidFill>
                <a:srgbClr val="FF0000"/>
              </a:solidFill>
              <a:latin typeface="Arial"/>
              <a:ea typeface="Tahoma"/>
              <a:cs typeface="Arial"/>
            </a:rPr>
            <a:t>Ispd.pl </a:t>
          </a:r>
          <a:r>
            <a:rPr lang="en-US" sz="1600" dirty="0" err="1">
              <a:latin typeface="Arial"/>
              <a:ea typeface="Tahoma"/>
              <a:cs typeface="Arial"/>
            </a:rPr>
            <a:t>và</a:t>
          </a:r>
          <a:r>
            <a:rPr lang="en-US" sz="1600" b="1" dirty="0">
              <a:solidFill>
                <a:srgbClr val="FF0000"/>
              </a:solidFill>
              <a:latin typeface="Arial"/>
              <a:ea typeface="Tahoma"/>
              <a:cs typeface="Arial"/>
            </a:rPr>
            <a:t> lspm.pl</a:t>
          </a:r>
          <a:endParaRPr lang="en-US" sz="1600" dirty="0">
            <a:latin typeface="Arial"/>
            <a:ea typeface="Tahoma"/>
            <a:cs typeface="Arial"/>
          </a:endParaRPr>
        </a:p>
      </dgm:t>
    </dgm:pt>
    <dgm:pt modelId="{3BF422C4-3DEC-4104-9DB2-13917E43676E}" type="parTrans" cxnId="{FD3B365B-D740-4611-BE65-6BA53594F50B}">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8BD65B84-F70F-490D-81B4-DB5F2D4CDAEC}" type="sibTrans" cxnId="{FD3B365B-D740-4611-BE65-6BA53594F50B}">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95B99E4F-8EA4-4E9A-8915-E273648066F9}">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92623AC9-BCF0-43F5-9682-73E513B0BF5F}" type="parTrans" cxnId="{3300C925-ACB1-4CA7-A838-A85CD73AD4EB}">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366DB114-44F8-483F-A5CB-45B7BC22A269}" type="sibTrans" cxnId="{3300C925-ACB1-4CA7-A838-A85CD73AD4EB}">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56DE6005-82A9-4EAA-AD88-AC1E1BD714D8}">
      <dgm:prSet phldrT="[Text]" custT="1"/>
      <dgm:spPr>
        <a:ln>
          <a:solidFill>
            <a:srgbClr val="92D050"/>
          </a:solidFill>
        </a:ln>
      </dgm:spPr>
      <dgm:t>
        <a:bodyPr/>
        <a:lstStyle/>
        <a:p>
          <a:pPr rtl="0">
            <a:buFontTx/>
            <a:buNone/>
          </a:pPr>
          <a:r>
            <a:rPr lang="en-US" sz="1300" dirty="0">
              <a:solidFill>
                <a:schemeClr val="tx1"/>
              </a:solidFill>
              <a:latin typeface="Arial"/>
              <a:ea typeface="Tahoma"/>
              <a:cs typeface="Tahoma"/>
            </a:rPr>
            <a:t>  </a:t>
          </a:r>
          <a:r>
            <a:rPr lang="en-US" sz="1600" dirty="0" err="1">
              <a:solidFill>
                <a:schemeClr val="tx1"/>
              </a:solidFill>
              <a:latin typeface="Arial"/>
              <a:ea typeface="Tahoma"/>
              <a:cs typeface="Arial"/>
            </a:rPr>
            <a:t>Nó</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xác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định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vị</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trí</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bắt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đầu</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của</a:t>
          </a:r>
          <a:r>
            <a:rPr lang="en-US" sz="1600" dirty="0">
              <a:solidFill>
                <a:schemeClr val="tx1"/>
              </a:solidFill>
              <a:latin typeface="Arial"/>
              <a:ea typeface="Tahoma"/>
              <a:cs typeface="Arial"/>
            </a:rPr>
            <a:t> </a:t>
          </a:r>
          <a:r>
            <a:rPr lang="en-US" sz="1600" dirty="0">
              <a:solidFill>
                <a:srgbClr val="FF0000"/>
              </a:solidFill>
              <a:latin typeface="Arial"/>
              <a:ea typeface="Tahoma"/>
              <a:cs typeface="Arial"/>
            </a:rPr>
            <a:t>image</a:t>
          </a:r>
          <a:r>
            <a:rPr lang="en-US" sz="1600" b="1" dirty="0">
              <a:solidFill>
                <a:srgbClr val="FF0000"/>
              </a:solidFill>
              <a:latin typeface="Arial"/>
              <a:ea typeface="Tahoma"/>
              <a:cs typeface="Arial"/>
            </a:rPr>
            <a:t> </a:t>
          </a:r>
          <a:r>
            <a:rPr lang="en-US" sz="1600" b="1" dirty="0" err="1">
              <a:solidFill>
                <a:srgbClr val="FF0000"/>
              </a:solidFill>
              <a:latin typeface="Arial"/>
              <a:ea typeface="Tahoma"/>
              <a:cs typeface="Arial"/>
            </a:rPr>
            <a:t>thực</a:t>
          </a:r>
          <a:r>
            <a:rPr lang="en-US" sz="1600" b="1" dirty="0">
              <a:solidFill>
                <a:srgbClr val="FF0000"/>
              </a:solidFill>
              <a:latin typeface="Arial"/>
              <a:ea typeface="Tahoma"/>
              <a:cs typeface="Arial"/>
            </a:rPr>
            <a:t> </a:t>
          </a:r>
          <a:r>
            <a:rPr lang="en-US" sz="1600" b="1" dirty="0" err="1">
              <a:solidFill>
                <a:srgbClr val="FF0000"/>
              </a:solidFill>
              <a:latin typeface="Arial"/>
              <a:ea typeface="Tahoma"/>
              <a:cs typeface="Arial"/>
            </a:rPr>
            <a:t>thi</a:t>
          </a:r>
          <a:r>
            <a:rPr lang="en-US" sz="1600" b="1" dirty="0">
              <a:solidFill>
                <a:srgbClr val="FF0000"/>
              </a:solidFill>
              <a:latin typeface="Arial"/>
              <a:ea typeface="Tahoma"/>
              <a:cs typeface="Arial"/>
            </a:rPr>
            <a:t> </a:t>
          </a:r>
          <a:r>
            <a:rPr lang="en-US" sz="1600" dirty="0" err="1">
              <a:solidFill>
                <a:schemeClr val="tx1"/>
              </a:solidFill>
              <a:latin typeface="Arial"/>
              <a:ea typeface="Tahoma"/>
              <a:cs typeface="Arial"/>
            </a:rPr>
            <a:t>cho</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tiến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trình</a:t>
          </a:r>
          <a:endParaRPr lang="en-US" sz="1600" dirty="0">
            <a:latin typeface="Arial"/>
            <a:ea typeface="Tahoma"/>
            <a:cs typeface="Arial"/>
          </a:endParaRPr>
        </a:p>
      </dgm:t>
    </dgm:pt>
    <dgm:pt modelId="{E29B115C-F2F6-4DF4-A3B9-1DD88232FC8D}" type="parTrans" cxnId="{DA352E17-1C24-406D-A22A-5EAD2981801C}">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A0F66375-1115-457B-8503-1E6A07E5482C}" type="sibTrans" cxnId="{DA352E17-1C24-406D-A22A-5EAD2981801C}">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B852BA93-B030-4925-B895-022FD93B0B02}">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3FD4BE62-E7FA-4FD9-8870-B46F17F3DDFC}" type="parTrans" cxnId="{89A6A4C6-2B1A-4DB5-A4EB-CE14828F7870}">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3BE79D84-9759-4B0C-A778-C91AC9F5C608}" type="sibTrans" cxnId="{89A6A4C6-2B1A-4DB5-A4EB-CE14828F7870}">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521AADBF-3022-4D71-8543-DE470B5A65AF}">
      <dgm:prSet phldrT="[Text]" custT="1"/>
      <dgm:spPr>
        <a:ln>
          <a:solidFill>
            <a:srgbClr val="92D050"/>
          </a:solidFill>
        </a:ln>
      </dgm:spPr>
      <dgm:t>
        <a:bodyPr/>
        <a:lstStyle/>
        <a:p>
          <a:pPr algn="just" rtl="0">
            <a:buFontTx/>
            <a:buNone/>
          </a:pPr>
          <a:r>
            <a:rPr lang="en-US" sz="1500" dirty="0">
              <a:solidFill>
                <a:schemeClr val="tx1"/>
              </a:solidFill>
              <a:latin typeface="Arial"/>
              <a:ea typeface="Tahoma"/>
              <a:cs typeface="Tahoma"/>
            </a:rPr>
            <a:t>  </a:t>
          </a:r>
          <a:r>
            <a:rPr lang="en-US" sz="1500" dirty="0" err="1">
              <a:solidFill>
                <a:schemeClr val="tx1"/>
              </a:solidFill>
              <a:latin typeface="Arial"/>
              <a:ea typeface="Tahoma"/>
              <a:cs typeface="Arial"/>
            </a:rPr>
            <a:t>Nếu</a:t>
          </a:r>
          <a:r>
            <a:rPr lang="en-US" sz="1500" dirty="0">
              <a:solidFill>
                <a:schemeClr val="tx1"/>
              </a:solidFill>
              <a:latin typeface="Arial"/>
              <a:ea typeface="Tahoma"/>
              <a:cs typeface="Arial"/>
            </a:rPr>
            <a:t> Image Base Address Offset </a:t>
          </a:r>
          <a:r>
            <a:rPr lang="en-US" sz="1500" dirty="0" err="1">
              <a:solidFill>
                <a:schemeClr val="tx1"/>
              </a:solidFill>
              <a:latin typeface="Arial"/>
              <a:ea typeface="Tahoma"/>
              <a:cs typeface="Arial"/>
            </a:rPr>
            <a:t>dẫn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đến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tệp</a:t>
          </a:r>
          <a:r>
            <a:rPr lang="en-US" sz="1500" dirty="0">
              <a:solidFill>
                <a:schemeClr val="tx1"/>
              </a:solidFill>
              <a:latin typeface="Arial"/>
              <a:ea typeface="Tahoma"/>
              <a:cs typeface="Arial"/>
            </a:rPr>
            <a:t> image </a:t>
          </a:r>
          <a:r>
            <a:rPr lang="en-US" sz="1500" dirty="0" err="1">
              <a:solidFill>
                <a:schemeClr val="tx1"/>
              </a:solidFill>
              <a:latin typeface="Arial"/>
              <a:ea typeface="Tahoma"/>
              <a:cs typeface="Arial"/>
            </a:rPr>
            <a:t>thực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thi</a:t>
          </a:r>
          <a:r>
            <a:rPr lang="en-US" sz="1500" dirty="0">
              <a:solidFill>
                <a:schemeClr val="tx1"/>
              </a:solidFill>
              <a:latin typeface="Arial"/>
              <a:ea typeface="Tahoma"/>
              <a:cs typeface="Arial"/>
            </a:rPr>
            <a:t>,</a:t>
          </a:r>
          <a:r>
            <a:rPr lang="en-US" sz="1500" b="1" dirty="0">
              <a:solidFill>
                <a:srgbClr val="FF0000"/>
              </a:solidFill>
              <a:latin typeface="Arial"/>
              <a:ea typeface="Tahoma"/>
              <a:cs typeface="Arial"/>
            </a:rPr>
            <a:t> Lspi.pl </a:t>
          </a:r>
          <a:r>
            <a:rPr lang="en-US" sz="1500" b="1" dirty="0" err="1">
              <a:solidFill>
                <a:srgbClr val="FF0000"/>
              </a:solidFill>
              <a:latin typeface="Arial"/>
              <a:ea typeface="Tahoma"/>
              <a:cs typeface="Arial"/>
            </a:rPr>
            <a:t>phân</a:t>
          </a:r>
          <a:r>
            <a:rPr lang="en-US" sz="1500" b="1" dirty="0">
              <a:solidFill>
                <a:srgbClr val="FF0000"/>
              </a:solidFill>
              <a:latin typeface="Arial"/>
              <a:ea typeface="Tahoma"/>
              <a:cs typeface="Arial"/>
            </a:rPr>
            <a:t> </a:t>
          </a:r>
          <a:r>
            <a:rPr lang="en-US" sz="1500" b="1" dirty="0" err="1">
              <a:solidFill>
                <a:srgbClr val="FF0000"/>
              </a:solidFill>
              <a:latin typeface="Arial"/>
              <a:ea typeface="Tahoma"/>
              <a:cs typeface="Arial"/>
            </a:rPr>
            <a:t>tích</a:t>
          </a:r>
          <a:r>
            <a:rPr lang="en-US" sz="1500" b="1" dirty="0">
              <a:solidFill>
                <a:srgbClr val="FF0000"/>
              </a:solidFill>
              <a:latin typeface="Arial"/>
              <a:ea typeface="Tahoma"/>
              <a:cs typeface="Arial"/>
            </a:rPr>
            <a:t> </a:t>
          </a:r>
          <a:r>
            <a:rPr lang="en-US" sz="1500" b="1" dirty="0" err="1">
              <a:solidFill>
                <a:srgbClr val="FF0000"/>
              </a:solidFill>
              <a:latin typeface="Arial"/>
              <a:ea typeface="Tahoma"/>
              <a:cs typeface="Arial"/>
            </a:rPr>
            <a:t>cú</a:t>
          </a:r>
          <a:r>
            <a:rPr lang="en-US" sz="1500" b="1" dirty="0">
              <a:solidFill>
                <a:srgbClr val="FF0000"/>
              </a:solidFill>
              <a:latin typeface="Arial"/>
              <a:ea typeface="Tahoma"/>
              <a:cs typeface="Arial"/>
            </a:rPr>
            <a:t> </a:t>
          </a:r>
          <a:r>
            <a:rPr lang="en-US" sz="1500" b="1" dirty="0" err="1">
              <a:solidFill>
                <a:srgbClr val="FF0000"/>
              </a:solidFill>
              <a:latin typeface="Arial"/>
              <a:ea typeface="Tahoma"/>
              <a:cs typeface="Arial"/>
            </a:rPr>
            <a:t>pháp</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các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giá</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trị</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có</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trong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tiêu</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đề</a:t>
          </a:r>
          <a:r>
            <a:rPr lang="en-US" sz="1500" dirty="0">
              <a:solidFill>
                <a:schemeClr val="tx1"/>
              </a:solidFill>
              <a:latin typeface="Arial"/>
              <a:ea typeface="Tahoma"/>
              <a:cs typeface="Arial"/>
            </a:rPr>
            <a:t> PE </a:t>
          </a:r>
          <a:r>
            <a:rPr lang="en-US" sz="1500" dirty="0" err="1">
              <a:solidFill>
                <a:schemeClr val="tx1"/>
              </a:solidFill>
              <a:latin typeface="Arial"/>
              <a:ea typeface="Tahoma"/>
              <a:cs typeface="Arial"/>
            </a:rPr>
            <a:t>để</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xác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định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vị</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trí</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các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trang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tạo</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nên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phần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còn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lại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của</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tệp</a:t>
          </a:r>
          <a:r>
            <a:rPr lang="en-US" sz="1500" dirty="0">
              <a:solidFill>
                <a:schemeClr val="tx1"/>
              </a:solidFill>
              <a:latin typeface="Arial"/>
              <a:ea typeface="Tahoma"/>
              <a:cs typeface="Arial"/>
            </a:rPr>
            <a:t> image </a:t>
          </a:r>
          <a:r>
            <a:rPr lang="en-US" sz="1500" dirty="0" err="1">
              <a:solidFill>
                <a:schemeClr val="tx1"/>
              </a:solidFill>
              <a:latin typeface="Arial"/>
              <a:ea typeface="Tahoma"/>
              <a:cs typeface="Arial"/>
            </a:rPr>
            <a:t>thực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thi</a:t>
          </a:r>
          <a:endParaRPr lang="en-US" sz="1500" dirty="0">
            <a:latin typeface="Arial"/>
            <a:ea typeface="Tahoma"/>
            <a:cs typeface="Arial"/>
          </a:endParaRPr>
        </a:p>
      </dgm:t>
    </dgm:pt>
    <dgm:pt modelId="{97AB3207-4FCF-4874-927F-A8D0278D5961}" type="parTrans" cxnId="{FED85960-A5CF-469A-AB6E-7E083C7D3D8F}">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3EA15213-C8CE-430F-82D5-476BE86CC9AE}" type="sibTrans" cxnId="{FED85960-A5CF-469A-AB6E-7E083C7D3D8F}">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8F7FB392-4134-457A-8E3A-C39C6E2AC44F}">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86A538C4-5749-49D8-A279-D20E50C1221B}" type="parTrans" cxnId="{5C54AA30-BA7F-43D3-9806-EF4853296CA2}">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A9230705-C7BE-4E64-AAB6-B1D6D04DB50C}" type="sibTrans" cxnId="{5C54AA30-BA7F-43D3-9806-EF4853296CA2}">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79299F7D-D339-4353-BEF3-34CEDDAA285C}">
      <dgm:prSet phldrT="[Text]" custT="1"/>
      <dgm:spPr>
        <a:ln>
          <a:solidFill>
            <a:srgbClr val="92D050"/>
          </a:solidFill>
        </a:ln>
      </dgm:spPr>
      <dgm:t>
        <a:bodyPr/>
        <a:lstStyle/>
        <a:p>
          <a:pPr>
            <a:buFontTx/>
            <a:buNone/>
          </a:pP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Ví</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dụ</a:t>
          </a:r>
          <a:r>
            <a:rPr lang="en-US" sz="1600" dirty="0">
              <a:solidFill>
                <a:schemeClr val="tx1"/>
              </a:solidFill>
              <a:latin typeface="Arial"/>
              <a:ea typeface="Tahoma"/>
              <a:cs typeface="Arial"/>
            </a:rPr>
            <a:t>: </a:t>
          </a:r>
          <a:r>
            <a:rPr lang="en-US" sz="1600" b="1" dirty="0">
              <a:solidFill>
                <a:srgbClr val="FF0000"/>
              </a:solidFill>
              <a:latin typeface="Arial"/>
              <a:ea typeface="Tahoma"/>
              <a:cs typeface="Arial"/>
            </a:rPr>
            <a:t>c:\perl\memory&gt; lspi.pl d:\dumps\dfrws1-mem.dmp 0x0414dd60</a:t>
          </a:r>
          <a:endParaRPr lang="en-US" sz="1600" dirty="0">
            <a:latin typeface="Arial"/>
            <a:ea typeface="Tahoma"/>
            <a:cs typeface="Arial"/>
          </a:endParaRPr>
        </a:p>
      </dgm:t>
    </dgm:pt>
    <dgm:pt modelId="{02F4438A-76F1-4BD2-B0E6-64726C6B19CB}" type="parTrans" cxnId="{A16EABF4-E42D-49ED-87EA-5F0464F1015D}">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AA6231AD-440D-46AF-8B10-0E90CA572736}" type="sibTrans" cxnId="{A16EABF4-E42D-49ED-87EA-5F0464F1015D}">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E1CD31C3-F06B-4F00-861D-7B7A9C6CABCD}">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1AE4AB3A-6B3F-4491-ACA7-AE89AD65DC1D}" type="parTrans" cxnId="{65E17B2E-DF68-4DD1-845E-1089B8289861}">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CAC4ACE4-51CB-4A60-B2D6-963CD1D552B1}" type="sibTrans" cxnId="{65E17B2E-DF68-4DD1-845E-1089B8289861}">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5B3DA9DF-5040-4F88-BE21-1620D0C0E162}">
      <dgm:prSet phldrT="[Text]" custT="1"/>
      <dgm:spPr>
        <a:ln>
          <a:solidFill>
            <a:srgbClr val="92D050"/>
          </a:solidFill>
        </a:ln>
      </dgm:spPr>
      <dgm:t>
        <a:bodyPr/>
        <a:lstStyle/>
        <a:p>
          <a:pPr rtl="0">
            <a:buFontTx/>
            <a:buNone/>
          </a:pPr>
          <a:r>
            <a:rPr lang="en-US" sz="1300" b="1" dirty="0">
              <a:solidFill>
                <a:srgbClr val="FF0000"/>
              </a:solidFill>
              <a:latin typeface="Arial"/>
              <a:ea typeface="Tahoma"/>
              <a:cs typeface="Tahoma"/>
            </a:rPr>
            <a:t>  </a:t>
          </a:r>
          <a:r>
            <a:rPr lang="en-US" sz="1600" b="1" dirty="0">
              <a:solidFill>
                <a:srgbClr val="FF0000"/>
              </a:solidFill>
              <a:latin typeface="Arial"/>
              <a:ea typeface="Tahoma"/>
              <a:cs typeface="Tahoma"/>
            </a:rPr>
            <a:t>Reading</a:t>
          </a:r>
          <a:r>
            <a:rPr lang="en-US" sz="1300" b="1" dirty="0">
              <a:solidFill>
                <a:srgbClr val="FF0000"/>
              </a:solidFill>
              <a:latin typeface="Arial"/>
              <a:ea typeface="Tahoma"/>
              <a:cs typeface="Tahoma"/>
            </a:rPr>
            <a:t> </a:t>
          </a:r>
          <a:r>
            <a:rPr lang="en-US" sz="1600" b="1" dirty="0">
              <a:solidFill>
                <a:srgbClr val="FF0000"/>
              </a:solidFill>
              <a:latin typeface="Arial"/>
              <a:ea typeface="Tahoma"/>
              <a:cs typeface="Arial"/>
            </a:rPr>
            <a:t>Image Section Header Information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cung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cấp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bản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đồ</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đường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mà</a:t>
          </a:r>
          <a:r>
            <a:rPr lang="en-US" sz="1600" b="1" dirty="0">
              <a:solidFill>
                <a:srgbClr val="FF0000"/>
              </a:solidFill>
              <a:latin typeface="Arial"/>
              <a:ea typeface="Tahoma"/>
              <a:cs typeface="Arial"/>
            </a:rPr>
            <a:t> Lspi.pl</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sử</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dụng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để</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tập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hợp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lại</a:t>
          </a:r>
          <a:r>
            <a:rPr lang="en-US" sz="1600" dirty="0">
              <a:solidFill>
                <a:schemeClr val="tx1"/>
              </a:solidFill>
              <a:latin typeface="Arial"/>
              <a:ea typeface="Tahoma"/>
              <a:cs typeface="Arial"/>
            </a:rPr>
            <a:t> image </a:t>
          </a:r>
          <a:r>
            <a:rPr lang="en-US" sz="1600" dirty="0" err="1">
              <a:solidFill>
                <a:schemeClr val="tx1"/>
              </a:solidFill>
              <a:latin typeface="Arial"/>
              <a:ea typeface="Tahoma"/>
              <a:cs typeface="Arial"/>
            </a:rPr>
            <a:t>thực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thành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một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endParaRPr lang="en-US" sz="1600" dirty="0">
            <a:latin typeface="Arial"/>
            <a:ea typeface="Tahoma"/>
            <a:cs typeface="Arial"/>
          </a:endParaRPr>
        </a:p>
      </dgm:t>
    </dgm:pt>
    <dgm:pt modelId="{36AEFCBB-3DE4-4D3D-808F-EE58B757153A}" type="parTrans" cxnId="{C08F4BE2-21C3-40DF-B80B-96497FB65B0F}">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17B18FE0-ADC5-4253-B2D2-617A7A7E4EB3}" type="sibTrans" cxnId="{C08F4BE2-21C3-40DF-B80B-96497FB65B0F}">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53DC970C-C157-48DD-9304-29640716D45F}">
      <dgm:prSet phldrT="[Text]" phldr="1" custT="1"/>
      <dgm:spPr>
        <a:solidFill>
          <a:srgbClr val="FFC000"/>
        </a:solidFill>
        <a:ln>
          <a:solidFill>
            <a:srgbClr val="92D050"/>
          </a:solidFill>
        </a:ln>
      </dgm:spPr>
      <dgm:t>
        <a:bodyPr/>
        <a:lstStyle/>
        <a:p>
          <a:endParaRPr lang="en-US" sz="1300" dirty="0">
            <a:latin typeface="Arial"/>
            <a:ea typeface="Tahoma"/>
            <a:cs typeface="Tahoma"/>
          </a:endParaRPr>
        </a:p>
      </dgm:t>
    </dgm:pt>
    <dgm:pt modelId="{AA622D7C-37C8-4BCD-951C-FE806B2A518E}" type="parTrans" cxnId="{6ABEAD18-DD7F-43A5-B283-133EFA010BB0}">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6E9E4F69-BEFF-48E3-9D02-4306CBAFD53F}" type="sibTrans" cxnId="{6ABEAD18-DD7F-43A5-B283-133EFA010BB0}">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7452212A-BD9C-458F-AA47-343F10AC6110}">
      <dgm:prSet phldrT="[Text]" custT="1"/>
      <dgm:spPr>
        <a:ln>
          <a:solidFill>
            <a:srgbClr val="92D050"/>
          </a:solidFill>
        </a:ln>
      </dgm:spPr>
      <dgm:t>
        <a:bodyPr/>
        <a:lstStyle/>
        <a:p>
          <a:pPr rtl="0">
            <a:buFontTx/>
            <a:buNone/>
          </a:pPr>
          <a:r>
            <a:rPr lang="en-US" sz="1300" dirty="0">
              <a:solidFill>
                <a:schemeClr val="tx1"/>
              </a:solidFill>
              <a:latin typeface="Arial"/>
              <a:ea typeface="Tahoma"/>
              <a:cs typeface="Tahoma"/>
            </a:rPr>
            <a:t>  </a:t>
          </a:r>
          <a:r>
            <a:rPr lang="en-US" sz="1600" dirty="0" err="1">
              <a:solidFill>
                <a:schemeClr val="tx1"/>
              </a:solidFill>
              <a:latin typeface="Arial"/>
              <a:ea typeface="Tahoma"/>
              <a:cs typeface="Arial"/>
            </a:rPr>
            <a:t>Nếu</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thành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công</a:t>
          </a:r>
          <a:r>
            <a:rPr lang="en-US" sz="1600" dirty="0">
              <a:solidFill>
                <a:schemeClr val="tx1"/>
              </a:solidFill>
              <a:latin typeface="Arial"/>
              <a:ea typeface="Tahoma"/>
              <a:cs typeface="Arial"/>
            </a:rPr>
            <a:t>,</a:t>
          </a:r>
          <a:r>
            <a:rPr lang="en-US" sz="1600" b="1" dirty="0">
              <a:solidFill>
                <a:srgbClr val="FF0000"/>
              </a:solidFill>
              <a:latin typeface="Arial"/>
              <a:ea typeface="Tahoma"/>
              <a:cs typeface="Arial"/>
            </a:rPr>
            <a:t> Lspi.pl</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sẽ</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ghi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ra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dựa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trên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tên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của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tiến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trình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với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phần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mở</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rộng</a:t>
          </a:r>
          <a:r>
            <a:rPr lang="en-US" sz="1600" dirty="0">
              <a:solidFill>
                <a:schemeClr val="tx1"/>
              </a:solidFill>
              <a:latin typeface="Arial"/>
              <a:ea typeface="Tahoma"/>
              <a:cs typeface="Arial"/>
            </a:rPr>
            <a:t> </a:t>
          </a:r>
          <a:r>
            <a:rPr lang="en-US" sz="1600" b="1" dirty="0">
              <a:solidFill>
                <a:srgbClr val="FF0000"/>
              </a:solidFill>
              <a:latin typeface="Arial"/>
              <a:ea typeface="Tahoma"/>
              <a:cs typeface="Arial"/>
            </a:rPr>
            <a:t>.</a:t>
          </a:r>
          <a:r>
            <a:rPr lang="en-US" sz="1600" b="1" dirty="0" err="1">
              <a:solidFill>
                <a:srgbClr val="FF0000"/>
              </a:solidFill>
              <a:latin typeface="Arial"/>
              <a:ea typeface="Tahoma"/>
              <a:cs typeface="Arial"/>
            </a:rPr>
            <a:t>img</a:t>
          </a:r>
          <a:r>
            <a:rPr lang="en-US" sz="1600" dirty="0">
              <a:solidFill>
                <a:schemeClr val="tx1"/>
              </a:solidFill>
              <a:latin typeface="Arial"/>
              <a:ea typeface="Tahoma"/>
              <a:cs typeface="Arial"/>
            </a:rPr>
            <a:t> </a:t>
          </a:r>
          <a:endParaRPr lang="en-US" sz="1600" dirty="0">
            <a:latin typeface="Arial"/>
            <a:ea typeface="Tahoma"/>
            <a:cs typeface="Arial"/>
          </a:endParaRPr>
        </a:p>
      </dgm:t>
    </dgm:pt>
    <dgm:pt modelId="{4CE42EC0-5D00-4FA2-9985-4EB6A6573FE0}" type="parTrans" cxnId="{EEF61081-24DF-4662-A496-6C83AB3B59F3}">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D0699407-6E66-42F7-96CF-9CCFFD3F89B5}" type="sibTrans" cxnId="{EEF61081-24DF-4662-A496-6C83AB3B59F3}">
      <dgm:prSet/>
      <dgm:spPr/>
      <dgm:t>
        <a:bodyPr/>
        <a:lstStyle/>
        <a:p>
          <a:endParaRPr lang="en-US" sz="1300">
            <a:latin typeface="Tahoma" panose="020B0604030504040204" pitchFamily="34" charset="0"/>
            <a:ea typeface="Tahoma" panose="020B0604030504040204" pitchFamily="34" charset="0"/>
            <a:cs typeface="Tahoma" panose="020B0604030504040204" pitchFamily="34" charset="0"/>
          </a:endParaRPr>
        </a:p>
      </dgm:t>
    </dgm:pt>
    <dgm:pt modelId="{D8DDB367-271A-449A-BA54-79D728284EE1}" type="pres">
      <dgm:prSet presAssocID="{B612402E-127D-476C-83B3-CCE694EF8008}" presName="linearFlow" presStyleCnt="0">
        <dgm:presLayoutVars>
          <dgm:dir/>
          <dgm:animLvl val="lvl"/>
          <dgm:resizeHandles val="exact"/>
        </dgm:presLayoutVars>
      </dgm:prSet>
      <dgm:spPr/>
    </dgm:pt>
    <dgm:pt modelId="{E51BAEE2-5564-4C29-A1C2-9CB12E0808BB}" type="pres">
      <dgm:prSet presAssocID="{B929CE09-EA03-4824-BC24-E2CA17205CA7}" presName="composite" presStyleCnt="0"/>
      <dgm:spPr/>
    </dgm:pt>
    <dgm:pt modelId="{C7E344FF-E309-42FA-A1E5-2C900567C217}" type="pres">
      <dgm:prSet presAssocID="{B929CE09-EA03-4824-BC24-E2CA17205CA7}" presName="parentText" presStyleLbl="alignNode1" presStyleIdx="0" presStyleCnt="6">
        <dgm:presLayoutVars>
          <dgm:chMax val="1"/>
          <dgm:bulletEnabled val="1"/>
        </dgm:presLayoutVars>
      </dgm:prSet>
      <dgm:spPr/>
    </dgm:pt>
    <dgm:pt modelId="{3719CF54-71B4-475C-BF13-42CF0F7951C9}" type="pres">
      <dgm:prSet presAssocID="{B929CE09-EA03-4824-BC24-E2CA17205CA7}" presName="descendantText" presStyleLbl="alignAcc1" presStyleIdx="0" presStyleCnt="6" custLinFactNeighborX="0">
        <dgm:presLayoutVars>
          <dgm:bulletEnabled val="1"/>
        </dgm:presLayoutVars>
      </dgm:prSet>
      <dgm:spPr/>
    </dgm:pt>
    <dgm:pt modelId="{A8280F00-7CA5-4220-A65D-166D9B834D8F}" type="pres">
      <dgm:prSet presAssocID="{5C3BE5D0-B850-474C-87B9-6D1BDD9D17AA}" presName="sp" presStyleCnt="0"/>
      <dgm:spPr/>
    </dgm:pt>
    <dgm:pt modelId="{6B27C12C-B600-4096-A107-3477FC522BAE}" type="pres">
      <dgm:prSet presAssocID="{95B99E4F-8EA4-4E9A-8915-E273648066F9}" presName="composite" presStyleCnt="0"/>
      <dgm:spPr/>
    </dgm:pt>
    <dgm:pt modelId="{85F01DE3-4AF2-491B-84D4-A94A69166F14}" type="pres">
      <dgm:prSet presAssocID="{95B99E4F-8EA4-4E9A-8915-E273648066F9}" presName="parentText" presStyleLbl="alignNode1" presStyleIdx="1" presStyleCnt="6">
        <dgm:presLayoutVars>
          <dgm:chMax val="1"/>
          <dgm:bulletEnabled val="1"/>
        </dgm:presLayoutVars>
      </dgm:prSet>
      <dgm:spPr/>
    </dgm:pt>
    <dgm:pt modelId="{CCC10E71-B029-48D8-AD6A-21B7DE6CC6AB}" type="pres">
      <dgm:prSet presAssocID="{95B99E4F-8EA4-4E9A-8915-E273648066F9}" presName="descendantText" presStyleLbl="alignAcc1" presStyleIdx="1" presStyleCnt="6">
        <dgm:presLayoutVars>
          <dgm:bulletEnabled val="1"/>
        </dgm:presLayoutVars>
      </dgm:prSet>
      <dgm:spPr/>
    </dgm:pt>
    <dgm:pt modelId="{50F7C2AC-32C5-4A9B-8604-244935CD68A8}" type="pres">
      <dgm:prSet presAssocID="{366DB114-44F8-483F-A5CB-45B7BC22A269}" presName="sp" presStyleCnt="0"/>
      <dgm:spPr/>
    </dgm:pt>
    <dgm:pt modelId="{F9E75C22-F7F3-4236-8FFB-9D627BADFE41}" type="pres">
      <dgm:prSet presAssocID="{B852BA93-B030-4925-B895-022FD93B0B02}" presName="composite" presStyleCnt="0"/>
      <dgm:spPr/>
    </dgm:pt>
    <dgm:pt modelId="{CBCEC29F-FB24-48BA-A6B7-77FDC376E010}" type="pres">
      <dgm:prSet presAssocID="{B852BA93-B030-4925-B895-022FD93B0B02}" presName="parentText" presStyleLbl="alignNode1" presStyleIdx="2" presStyleCnt="6">
        <dgm:presLayoutVars>
          <dgm:chMax val="1"/>
          <dgm:bulletEnabled val="1"/>
        </dgm:presLayoutVars>
      </dgm:prSet>
      <dgm:spPr/>
    </dgm:pt>
    <dgm:pt modelId="{FA0AC60F-35A3-4735-9057-D360963B2C46}" type="pres">
      <dgm:prSet presAssocID="{B852BA93-B030-4925-B895-022FD93B0B02}" presName="descendantText" presStyleLbl="alignAcc1" presStyleIdx="2" presStyleCnt="6">
        <dgm:presLayoutVars>
          <dgm:bulletEnabled val="1"/>
        </dgm:presLayoutVars>
      </dgm:prSet>
      <dgm:spPr/>
    </dgm:pt>
    <dgm:pt modelId="{18E21543-3C55-4186-9D13-A72E783B4719}" type="pres">
      <dgm:prSet presAssocID="{3BE79D84-9759-4B0C-A778-C91AC9F5C608}" presName="sp" presStyleCnt="0"/>
      <dgm:spPr/>
    </dgm:pt>
    <dgm:pt modelId="{FE5E6037-54B9-4B4A-97EB-B40B6E5B4703}" type="pres">
      <dgm:prSet presAssocID="{8F7FB392-4134-457A-8E3A-C39C6E2AC44F}" presName="composite" presStyleCnt="0"/>
      <dgm:spPr/>
    </dgm:pt>
    <dgm:pt modelId="{BD46E8FD-602B-4F6B-8A82-A726FBB3EE32}" type="pres">
      <dgm:prSet presAssocID="{8F7FB392-4134-457A-8E3A-C39C6E2AC44F}" presName="parentText" presStyleLbl="alignNode1" presStyleIdx="3" presStyleCnt="6">
        <dgm:presLayoutVars>
          <dgm:chMax val="1"/>
          <dgm:bulletEnabled val="1"/>
        </dgm:presLayoutVars>
      </dgm:prSet>
      <dgm:spPr/>
    </dgm:pt>
    <dgm:pt modelId="{6EEE0739-B068-4065-A17B-27BC627CDD62}" type="pres">
      <dgm:prSet presAssocID="{8F7FB392-4134-457A-8E3A-C39C6E2AC44F}" presName="descendantText" presStyleLbl="alignAcc1" presStyleIdx="3" presStyleCnt="6">
        <dgm:presLayoutVars>
          <dgm:bulletEnabled val="1"/>
        </dgm:presLayoutVars>
      </dgm:prSet>
      <dgm:spPr/>
    </dgm:pt>
    <dgm:pt modelId="{6911A205-2550-42DF-8E36-3670C73AFA33}" type="pres">
      <dgm:prSet presAssocID="{A9230705-C7BE-4E64-AAB6-B1D6D04DB50C}" presName="sp" presStyleCnt="0"/>
      <dgm:spPr/>
    </dgm:pt>
    <dgm:pt modelId="{E117A419-6F8E-45FA-A62D-FC87095200D8}" type="pres">
      <dgm:prSet presAssocID="{E1CD31C3-F06B-4F00-861D-7B7A9C6CABCD}" presName="composite" presStyleCnt="0"/>
      <dgm:spPr/>
    </dgm:pt>
    <dgm:pt modelId="{E46B5F85-DE9C-4DB9-8FB2-D0525FFAA1D5}" type="pres">
      <dgm:prSet presAssocID="{E1CD31C3-F06B-4F00-861D-7B7A9C6CABCD}" presName="parentText" presStyleLbl="alignNode1" presStyleIdx="4" presStyleCnt="6">
        <dgm:presLayoutVars>
          <dgm:chMax val="1"/>
          <dgm:bulletEnabled val="1"/>
        </dgm:presLayoutVars>
      </dgm:prSet>
      <dgm:spPr/>
    </dgm:pt>
    <dgm:pt modelId="{17369B13-249B-47D0-8EAC-049A2ECC2FEE}" type="pres">
      <dgm:prSet presAssocID="{E1CD31C3-F06B-4F00-861D-7B7A9C6CABCD}" presName="descendantText" presStyleLbl="alignAcc1" presStyleIdx="4" presStyleCnt="6">
        <dgm:presLayoutVars>
          <dgm:bulletEnabled val="1"/>
        </dgm:presLayoutVars>
      </dgm:prSet>
      <dgm:spPr/>
    </dgm:pt>
    <dgm:pt modelId="{3BE39EDD-929C-4318-8768-5B17CCD08141}" type="pres">
      <dgm:prSet presAssocID="{CAC4ACE4-51CB-4A60-B2D6-963CD1D552B1}" presName="sp" presStyleCnt="0"/>
      <dgm:spPr/>
    </dgm:pt>
    <dgm:pt modelId="{E736CE8B-3E34-4BDA-964A-BDA24F60E7BB}" type="pres">
      <dgm:prSet presAssocID="{53DC970C-C157-48DD-9304-29640716D45F}" presName="composite" presStyleCnt="0"/>
      <dgm:spPr/>
    </dgm:pt>
    <dgm:pt modelId="{F7F55A4D-098C-4C53-8E0E-B3D7A89F1C09}" type="pres">
      <dgm:prSet presAssocID="{53DC970C-C157-48DD-9304-29640716D45F}" presName="parentText" presStyleLbl="alignNode1" presStyleIdx="5" presStyleCnt="6">
        <dgm:presLayoutVars>
          <dgm:chMax val="1"/>
          <dgm:bulletEnabled val="1"/>
        </dgm:presLayoutVars>
      </dgm:prSet>
      <dgm:spPr/>
    </dgm:pt>
    <dgm:pt modelId="{0E0E3899-0A1E-4B34-AE11-029999ECAD1F}" type="pres">
      <dgm:prSet presAssocID="{53DC970C-C157-48DD-9304-29640716D45F}" presName="descendantText" presStyleLbl="alignAcc1" presStyleIdx="5" presStyleCnt="6">
        <dgm:presLayoutVars>
          <dgm:bulletEnabled val="1"/>
        </dgm:presLayoutVars>
      </dgm:prSet>
      <dgm:spPr/>
    </dgm:pt>
  </dgm:ptLst>
  <dgm:cxnLst>
    <dgm:cxn modelId="{BFEA1905-3DD1-4B55-8724-852EF8DF6B37}" type="presOf" srcId="{B929CE09-EA03-4824-BC24-E2CA17205CA7}" destId="{C7E344FF-E309-42FA-A1E5-2C900567C217}" srcOrd="0" destOrd="0" presId="urn:microsoft.com/office/officeart/2005/8/layout/chevron2"/>
    <dgm:cxn modelId="{DA352E17-1C24-406D-A22A-5EAD2981801C}" srcId="{95B99E4F-8EA4-4E9A-8915-E273648066F9}" destId="{56DE6005-82A9-4EAA-AD88-AC1E1BD714D8}" srcOrd="0" destOrd="0" parTransId="{E29B115C-F2F6-4DF4-A3B9-1DD88232FC8D}" sibTransId="{A0F66375-1115-457B-8503-1E6A07E5482C}"/>
    <dgm:cxn modelId="{6ABEAD18-DD7F-43A5-B283-133EFA010BB0}" srcId="{B612402E-127D-476C-83B3-CCE694EF8008}" destId="{53DC970C-C157-48DD-9304-29640716D45F}" srcOrd="5" destOrd="0" parTransId="{AA622D7C-37C8-4BCD-951C-FE806B2A518E}" sibTransId="{6E9E4F69-BEFF-48E3-9D02-4306CBAFD53F}"/>
    <dgm:cxn modelId="{C908CA1C-CB48-42AD-ADEA-A5C86B448E77}" type="presOf" srcId="{521AADBF-3022-4D71-8543-DE470B5A65AF}" destId="{FA0AC60F-35A3-4735-9057-D360963B2C46}" srcOrd="0" destOrd="0" presId="urn:microsoft.com/office/officeart/2005/8/layout/chevron2"/>
    <dgm:cxn modelId="{3300C925-ACB1-4CA7-A838-A85CD73AD4EB}" srcId="{B612402E-127D-476C-83B3-CCE694EF8008}" destId="{95B99E4F-8EA4-4E9A-8915-E273648066F9}" srcOrd="1" destOrd="0" parTransId="{92623AC9-BCF0-43F5-9682-73E513B0BF5F}" sibTransId="{366DB114-44F8-483F-A5CB-45B7BC22A269}"/>
    <dgm:cxn modelId="{65E17B2E-DF68-4DD1-845E-1089B8289861}" srcId="{B612402E-127D-476C-83B3-CCE694EF8008}" destId="{E1CD31C3-F06B-4F00-861D-7B7A9C6CABCD}" srcOrd="4" destOrd="0" parTransId="{1AE4AB3A-6B3F-4491-ACA7-AE89AD65DC1D}" sibTransId="{CAC4ACE4-51CB-4A60-B2D6-963CD1D552B1}"/>
    <dgm:cxn modelId="{5C54AA30-BA7F-43D3-9806-EF4853296CA2}" srcId="{B612402E-127D-476C-83B3-CCE694EF8008}" destId="{8F7FB392-4134-457A-8E3A-C39C6E2AC44F}" srcOrd="3" destOrd="0" parTransId="{86A538C4-5749-49D8-A279-D20E50C1221B}" sibTransId="{A9230705-C7BE-4E64-AAB6-B1D6D04DB50C}"/>
    <dgm:cxn modelId="{5879F532-AE09-4EDB-AD78-CDE807EB5104}" type="presOf" srcId="{79299F7D-D339-4353-BEF3-34CEDDAA285C}" destId="{6EEE0739-B068-4065-A17B-27BC627CDD62}" srcOrd="0" destOrd="0" presId="urn:microsoft.com/office/officeart/2005/8/layout/chevron2"/>
    <dgm:cxn modelId="{F08C7138-0A6E-454F-945D-11A7C71B0E31}" type="presOf" srcId="{00DF41B6-C860-4CE3-B54A-E84EE8C19CEA}" destId="{3719CF54-71B4-475C-BF13-42CF0F7951C9}" srcOrd="0" destOrd="0" presId="urn:microsoft.com/office/officeart/2005/8/layout/chevron2"/>
    <dgm:cxn modelId="{84FE5840-15BF-4F2D-B793-B66960A870B8}" type="presOf" srcId="{5B3DA9DF-5040-4F88-BE21-1620D0C0E162}" destId="{17369B13-249B-47D0-8EAC-049A2ECC2FEE}" srcOrd="0" destOrd="0" presId="urn:microsoft.com/office/officeart/2005/8/layout/chevron2"/>
    <dgm:cxn modelId="{FD3B365B-D740-4611-BE65-6BA53594F50B}" srcId="{B929CE09-EA03-4824-BC24-E2CA17205CA7}" destId="{00DF41B6-C860-4CE3-B54A-E84EE8C19CEA}" srcOrd="0" destOrd="0" parTransId="{3BF422C4-3DEC-4104-9DB2-13917E43676E}" sibTransId="{8BD65B84-F70F-490D-81B4-DB5F2D4CDAEC}"/>
    <dgm:cxn modelId="{FED85960-A5CF-469A-AB6E-7E083C7D3D8F}" srcId="{B852BA93-B030-4925-B895-022FD93B0B02}" destId="{521AADBF-3022-4D71-8543-DE470B5A65AF}" srcOrd="0" destOrd="0" parTransId="{97AB3207-4FCF-4874-927F-A8D0278D5961}" sibTransId="{3EA15213-C8CE-430F-82D5-476BE86CC9AE}"/>
    <dgm:cxn modelId="{3C400E61-6F6D-4AE0-A381-537C7913B93B}" type="presOf" srcId="{8F7FB392-4134-457A-8E3A-C39C6E2AC44F}" destId="{BD46E8FD-602B-4F6B-8A82-A726FBB3EE32}" srcOrd="0" destOrd="0" presId="urn:microsoft.com/office/officeart/2005/8/layout/chevron2"/>
    <dgm:cxn modelId="{CF839F64-53D2-4A3C-BBB1-B9660B5DBF26}" type="presOf" srcId="{E1CD31C3-F06B-4F00-861D-7B7A9C6CABCD}" destId="{E46B5F85-DE9C-4DB9-8FB2-D0525FFAA1D5}" srcOrd="0" destOrd="0" presId="urn:microsoft.com/office/officeart/2005/8/layout/chevron2"/>
    <dgm:cxn modelId="{C12ADD71-C84C-476E-B0AB-F7FEE83BD01D}" srcId="{B612402E-127D-476C-83B3-CCE694EF8008}" destId="{B929CE09-EA03-4824-BC24-E2CA17205CA7}" srcOrd="0" destOrd="0" parTransId="{AC46A71F-5A7C-438E-BF8F-EE13CE42BF12}" sibTransId="{5C3BE5D0-B850-474C-87B9-6D1BDD9D17AA}"/>
    <dgm:cxn modelId="{A804CF75-5171-4489-8167-B111AD1A84EB}" type="presOf" srcId="{56DE6005-82A9-4EAA-AD88-AC1E1BD714D8}" destId="{CCC10E71-B029-48D8-AD6A-21B7DE6CC6AB}" srcOrd="0" destOrd="0" presId="urn:microsoft.com/office/officeart/2005/8/layout/chevron2"/>
    <dgm:cxn modelId="{EEF61081-24DF-4662-A496-6C83AB3B59F3}" srcId="{53DC970C-C157-48DD-9304-29640716D45F}" destId="{7452212A-BD9C-458F-AA47-343F10AC6110}" srcOrd="0" destOrd="0" parTransId="{4CE42EC0-5D00-4FA2-9985-4EB6A6573FE0}" sibTransId="{D0699407-6E66-42F7-96CF-9CCFFD3F89B5}"/>
    <dgm:cxn modelId="{9B1F488E-DFD6-4F6E-9BFD-741EA61DAFD8}" type="presOf" srcId="{95B99E4F-8EA4-4E9A-8915-E273648066F9}" destId="{85F01DE3-4AF2-491B-84D4-A94A69166F14}" srcOrd="0" destOrd="0" presId="urn:microsoft.com/office/officeart/2005/8/layout/chevron2"/>
    <dgm:cxn modelId="{BED4E0B6-E785-448A-B2FE-D609909CC471}" type="presOf" srcId="{53DC970C-C157-48DD-9304-29640716D45F}" destId="{F7F55A4D-098C-4C53-8E0E-B3D7A89F1C09}" srcOrd="0" destOrd="0" presId="urn:microsoft.com/office/officeart/2005/8/layout/chevron2"/>
    <dgm:cxn modelId="{89A6A4C6-2B1A-4DB5-A4EB-CE14828F7870}" srcId="{B612402E-127D-476C-83B3-CCE694EF8008}" destId="{B852BA93-B030-4925-B895-022FD93B0B02}" srcOrd="2" destOrd="0" parTransId="{3FD4BE62-E7FA-4FD9-8870-B46F17F3DDFC}" sibTransId="{3BE79D84-9759-4B0C-A778-C91AC9F5C608}"/>
    <dgm:cxn modelId="{C08F4BE2-21C3-40DF-B80B-96497FB65B0F}" srcId="{E1CD31C3-F06B-4F00-861D-7B7A9C6CABCD}" destId="{5B3DA9DF-5040-4F88-BE21-1620D0C0E162}" srcOrd="0" destOrd="0" parTransId="{36AEFCBB-3DE4-4D3D-808F-EE58B757153A}" sibTransId="{17B18FE0-ADC5-4253-B2D2-617A7A7E4EB3}"/>
    <dgm:cxn modelId="{1CF51CEF-F012-46DA-A0BF-3B0E3F589DF1}" type="presOf" srcId="{7452212A-BD9C-458F-AA47-343F10AC6110}" destId="{0E0E3899-0A1E-4B34-AE11-029999ECAD1F}" srcOrd="0" destOrd="0" presId="urn:microsoft.com/office/officeart/2005/8/layout/chevron2"/>
    <dgm:cxn modelId="{5CE7E3F1-1763-4DC1-858D-A85210143537}" type="presOf" srcId="{B852BA93-B030-4925-B895-022FD93B0B02}" destId="{CBCEC29F-FB24-48BA-A6B7-77FDC376E010}" srcOrd="0" destOrd="0" presId="urn:microsoft.com/office/officeart/2005/8/layout/chevron2"/>
    <dgm:cxn modelId="{A16EABF4-E42D-49ED-87EA-5F0464F1015D}" srcId="{8F7FB392-4134-457A-8E3A-C39C6E2AC44F}" destId="{79299F7D-D339-4353-BEF3-34CEDDAA285C}" srcOrd="0" destOrd="0" parTransId="{02F4438A-76F1-4BD2-B0E6-64726C6B19CB}" sibTransId="{AA6231AD-440D-46AF-8B10-0E90CA572736}"/>
    <dgm:cxn modelId="{8DEF3DF9-9F44-4914-9CC1-4B5F1889F77E}" type="presOf" srcId="{B612402E-127D-476C-83B3-CCE694EF8008}" destId="{D8DDB367-271A-449A-BA54-79D728284EE1}" srcOrd="0" destOrd="0" presId="urn:microsoft.com/office/officeart/2005/8/layout/chevron2"/>
    <dgm:cxn modelId="{0F749801-6DC2-4B39-A8D5-5B81AEF61872}" type="presParOf" srcId="{D8DDB367-271A-449A-BA54-79D728284EE1}" destId="{E51BAEE2-5564-4C29-A1C2-9CB12E0808BB}" srcOrd="0" destOrd="0" presId="urn:microsoft.com/office/officeart/2005/8/layout/chevron2"/>
    <dgm:cxn modelId="{E8278DA2-3C89-43EA-B4E6-5F2ED0CFC2E8}" type="presParOf" srcId="{E51BAEE2-5564-4C29-A1C2-9CB12E0808BB}" destId="{C7E344FF-E309-42FA-A1E5-2C900567C217}" srcOrd="0" destOrd="0" presId="urn:microsoft.com/office/officeart/2005/8/layout/chevron2"/>
    <dgm:cxn modelId="{C3B8BE9F-D729-45A0-8BE3-160FA8AD96C0}" type="presParOf" srcId="{E51BAEE2-5564-4C29-A1C2-9CB12E0808BB}" destId="{3719CF54-71B4-475C-BF13-42CF0F7951C9}" srcOrd="1" destOrd="0" presId="urn:microsoft.com/office/officeart/2005/8/layout/chevron2"/>
    <dgm:cxn modelId="{7476238F-C8A7-4725-8CAF-B0A2DBDE55DD}" type="presParOf" srcId="{D8DDB367-271A-449A-BA54-79D728284EE1}" destId="{A8280F00-7CA5-4220-A65D-166D9B834D8F}" srcOrd="1" destOrd="0" presId="urn:microsoft.com/office/officeart/2005/8/layout/chevron2"/>
    <dgm:cxn modelId="{88FFD27E-A21F-4D21-8AFC-0C6951E3FD55}" type="presParOf" srcId="{D8DDB367-271A-449A-BA54-79D728284EE1}" destId="{6B27C12C-B600-4096-A107-3477FC522BAE}" srcOrd="2" destOrd="0" presId="urn:microsoft.com/office/officeart/2005/8/layout/chevron2"/>
    <dgm:cxn modelId="{39F1DDB6-B620-485E-8AAF-431AD907A007}" type="presParOf" srcId="{6B27C12C-B600-4096-A107-3477FC522BAE}" destId="{85F01DE3-4AF2-491B-84D4-A94A69166F14}" srcOrd="0" destOrd="0" presId="urn:microsoft.com/office/officeart/2005/8/layout/chevron2"/>
    <dgm:cxn modelId="{1DC724CB-F54A-4407-8D1D-8F368D77B9A5}" type="presParOf" srcId="{6B27C12C-B600-4096-A107-3477FC522BAE}" destId="{CCC10E71-B029-48D8-AD6A-21B7DE6CC6AB}" srcOrd="1" destOrd="0" presId="urn:microsoft.com/office/officeart/2005/8/layout/chevron2"/>
    <dgm:cxn modelId="{D87171F0-21F9-4932-B325-E9C28047C89B}" type="presParOf" srcId="{D8DDB367-271A-449A-BA54-79D728284EE1}" destId="{50F7C2AC-32C5-4A9B-8604-244935CD68A8}" srcOrd="3" destOrd="0" presId="urn:microsoft.com/office/officeart/2005/8/layout/chevron2"/>
    <dgm:cxn modelId="{0705A5AB-0A72-48AE-A871-7F0F79058FD2}" type="presParOf" srcId="{D8DDB367-271A-449A-BA54-79D728284EE1}" destId="{F9E75C22-F7F3-4236-8FFB-9D627BADFE41}" srcOrd="4" destOrd="0" presId="urn:microsoft.com/office/officeart/2005/8/layout/chevron2"/>
    <dgm:cxn modelId="{39F6FEF0-77B6-4C4D-93AA-5C3537C40956}" type="presParOf" srcId="{F9E75C22-F7F3-4236-8FFB-9D627BADFE41}" destId="{CBCEC29F-FB24-48BA-A6B7-77FDC376E010}" srcOrd="0" destOrd="0" presId="urn:microsoft.com/office/officeart/2005/8/layout/chevron2"/>
    <dgm:cxn modelId="{433AA4B0-B08C-4DB7-9298-0968DA49283E}" type="presParOf" srcId="{F9E75C22-F7F3-4236-8FFB-9D627BADFE41}" destId="{FA0AC60F-35A3-4735-9057-D360963B2C46}" srcOrd="1" destOrd="0" presId="urn:microsoft.com/office/officeart/2005/8/layout/chevron2"/>
    <dgm:cxn modelId="{D1ADB7E1-345C-47A0-87E3-3BD560A3013A}" type="presParOf" srcId="{D8DDB367-271A-449A-BA54-79D728284EE1}" destId="{18E21543-3C55-4186-9D13-A72E783B4719}" srcOrd="5" destOrd="0" presId="urn:microsoft.com/office/officeart/2005/8/layout/chevron2"/>
    <dgm:cxn modelId="{05BF9F8A-C7B5-4448-ACCC-03B844D14F8C}" type="presParOf" srcId="{D8DDB367-271A-449A-BA54-79D728284EE1}" destId="{FE5E6037-54B9-4B4A-97EB-B40B6E5B4703}" srcOrd="6" destOrd="0" presId="urn:microsoft.com/office/officeart/2005/8/layout/chevron2"/>
    <dgm:cxn modelId="{FB3B5E2D-91C7-4D8B-9C2C-8DC9B475B399}" type="presParOf" srcId="{FE5E6037-54B9-4B4A-97EB-B40B6E5B4703}" destId="{BD46E8FD-602B-4F6B-8A82-A726FBB3EE32}" srcOrd="0" destOrd="0" presId="urn:microsoft.com/office/officeart/2005/8/layout/chevron2"/>
    <dgm:cxn modelId="{88E2735D-BBEB-49BD-AACC-2AD782B68DCE}" type="presParOf" srcId="{FE5E6037-54B9-4B4A-97EB-B40B6E5B4703}" destId="{6EEE0739-B068-4065-A17B-27BC627CDD62}" srcOrd="1" destOrd="0" presId="urn:microsoft.com/office/officeart/2005/8/layout/chevron2"/>
    <dgm:cxn modelId="{51A03618-1C1B-4BAD-9B86-36DBBB941E1F}" type="presParOf" srcId="{D8DDB367-271A-449A-BA54-79D728284EE1}" destId="{6911A205-2550-42DF-8E36-3670C73AFA33}" srcOrd="7" destOrd="0" presId="urn:microsoft.com/office/officeart/2005/8/layout/chevron2"/>
    <dgm:cxn modelId="{B71FF232-16EC-4423-ACB3-C03B1DC87798}" type="presParOf" srcId="{D8DDB367-271A-449A-BA54-79D728284EE1}" destId="{E117A419-6F8E-45FA-A62D-FC87095200D8}" srcOrd="8" destOrd="0" presId="urn:microsoft.com/office/officeart/2005/8/layout/chevron2"/>
    <dgm:cxn modelId="{100069E8-54BF-4531-8ED4-585C59D29D1F}" type="presParOf" srcId="{E117A419-6F8E-45FA-A62D-FC87095200D8}" destId="{E46B5F85-DE9C-4DB9-8FB2-D0525FFAA1D5}" srcOrd="0" destOrd="0" presId="urn:microsoft.com/office/officeart/2005/8/layout/chevron2"/>
    <dgm:cxn modelId="{DDC7CB11-BC58-4486-9E9D-561366693A09}" type="presParOf" srcId="{E117A419-6F8E-45FA-A62D-FC87095200D8}" destId="{17369B13-249B-47D0-8EAC-049A2ECC2FEE}" srcOrd="1" destOrd="0" presId="urn:microsoft.com/office/officeart/2005/8/layout/chevron2"/>
    <dgm:cxn modelId="{B2393544-29FC-49AC-BCF2-A82A2D84DAD6}" type="presParOf" srcId="{D8DDB367-271A-449A-BA54-79D728284EE1}" destId="{3BE39EDD-929C-4318-8768-5B17CCD08141}" srcOrd="9" destOrd="0" presId="urn:microsoft.com/office/officeart/2005/8/layout/chevron2"/>
    <dgm:cxn modelId="{0316E0B0-7D03-4FAF-B629-9907BEE34C32}" type="presParOf" srcId="{D8DDB367-271A-449A-BA54-79D728284EE1}" destId="{E736CE8B-3E34-4BDA-964A-BDA24F60E7BB}" srcOrd="10" destOrd="0" presId="urn:microsoft.com/office/officeart/2005/8/layout/chevron2"/>
    <dgm:cxn modelId="{AEA5296F-3FD9-43EF-B521-C328282AC81E}" type="presParOf" srcId="{E736CE8B-3E34-4BDA-964A-BDA24F60E7BB}" destId="{F7F55A4D-098C-4C53-8E0E-B3D7A89F1C09}" srcOrd="0" destOrd="0" presId="urn:microsoft.com/office/officeart/2005/8/layout/chevron2"/>
    <dgm:cxn modelId="{FACFFF14-15F1-42DE-886F-5A0EC13A15DE}" type="presParOf" srcId="{E736CE8B-3E34-4BDA-964A-BDA24F60E7BB}" destId="{0E0E3899-0A1E-4B34-AE11-029999ECAD1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177E-12E2-42B1-AD26-2B8759ADB516}">
      <dsp:nvSpPr>
        <dsp:cNvPr id="0" name=""/>
        <dsp:cNvSpPr/>
      </dsp:nvSpPr>
      <dsp:spPr>
        <a:xfrm>
          <a:off x="-6857805" y="-1048515"/>
          <a:ext cx="8161654" cy="8161654"/>
        </a:xfrm>
        <a:prstGeom prst="blockArc">
          <a:avLst>
            <a:gd name="adj1" fmla="val 18900000"/>
            <a:gd name="adj2" fmla="val 2700000"/>
            <a:gd name="adj3" fmla="val 265"/>
          </a:avLst>
        </a:prstGeom>
        <a:noFill/>
        <a:ln w="12700" cap="flat" cmpd="sng" algn="ctr">
          <a:solidFill>
            <a:srgbClr val="E46C0A"/>
          </a:solidFill>
          <a:prstDash val="solid"/>
          <a:miter lim="800000"/>
        </a:ln>
        <a:effectLst/>
      </dsp:spPr>
      <dsp:style>
        <a:lnRef idx="2">
          <a:scrgbClr r="0" g="0" b="0"/>
        </a:lnRef>
        <a:fillRef idx="0">
          <a:scrgbClr r="0" g="0" b="0"/>
        </a:fillRef>
        <a:effectRef idx="0">
          <a:scrgbClr r="0" g="0" b="0"/>
        </a:effectRef>
        <a:fontRef idx="minor"/>
      </dsp:style>
    </dsp:sp>
    <dsp:sp modelId="{1623BEC3-F33D-4C40-8E11-B846ABCEDC18}">
      <dsp:nvSpPr>
        <dsp:cNvPr id="0" name=""/>
        <dsp:cNvSpPr/>
      </dsp:nvSpPr>
      <dsp:spPr>
        <a:xfrm>
          <a:off x="682210" y="466248"/>
          <a:ext cx="7079605" cy="932981"/>
        </a:xfrm>
        <a:prstGeom prst="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554"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err="1">
              <a:solidFill>
                <a:schemeClr val="tx1"/>
              </a:solidFill>
              <a:latin typeface="Arial"/>
              <a:ea typeface="Tahoma"/>
              <a:cs typeface="Tahoma"/>
            </a:rPr>
            <a:t>Dữ</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liệu</a:t>
          </a:r>
          <a:r>
            <a:rPr lang="en-US" sz="2000" kern="1200">
              <a:solidFill>
                <a:schemeClr val="tx1"/>
              </a:solidFill>
              <a:latin typeface="Arial"/>
              <a:ea typeface="Tahoma"/>
              <a:cs typeface="Tahoma"/>
            </a:rPr>
            <a:t> Non-volatile </a:t>
          </a:r>
          <a:r>
            <a:rPr lang="en-US" sz="2000" kern="1200" err="1">
              <a:solidFill>
                <a:schemeClr val="tx1"/>
              </a:solidFill>
              <a:latin typeface="Arial"/>
              <a:ea typeface="Tahoma"/>
              <a:cs typeface="Tahoma"/>
            </a:rPr>
            <a:t>vẫn</a:t>
          </a:r>
          <a:r>
            <a:rPr lang="en-US" sz="2000" kern="1200">
              <a:solidFill>
                <a:schemeClr val="tx1"/>
              </a:solidFill>
              <a:latin typeface="Arial"/>
              <a:ea typeface="Tahoma"/>
              <a:cs typeface="Tahoma"/>
            </a:rPr>
            <a:t> </a:t>
          </a:r>
          <a:r>
            <a:rPr lang="en-US" sz="2000" b="1" kern="1200" err="1">
              <a:solidFill>
                <a:srgbClr val="FF0000"/>
              </a:solidFill>
              <a:latin typeface="Arial"/>
              <a:ea typeface="Tahoma"/>
              <a:cs typeface="Tahoma"/>
            </a:rPr>
            <a:t>không</a:t>
          </a:r>
          <a:r>
            <a:rPr lang="en-US" sz="2000" kern="1200">
              <a:solidFill>
                <a:schemeClr val="tx1"/>
              </a:solidFill>
              <a:latin typeface="Arial"/>
              <a:ea typeface="Tahoma"/>
              <a:cs typeface="Tahoma"/>
            </a:rPr>
            <a:t> </a:t>
          </a:r>
          <a:r>
            <a:rPr lang="en-US" sz="2000" b="1" kern="1200" err="1">
              <a:solidFill>
                <a:srgbClr val="FF0000"/>
              </a:solidFill>
              <a:latin typeface="Arial"/>
              <a:ea typeface="Tahoma"/>
              <a:cs typeface="Tahoma"/>
            </a:rPr>
            <a:t>thay</a:t>
          </a:r>
          <a:r>
            <a:rPr lang="en-US" sz="2000" b="1" kern="1200">
              <a:solidFill>
                <a:srgbClr val="FF0000"/>
              </a:solidFill>
              <a:latin typeface="Arial"/>
              <a:ea typeface="Tahoma"/>
              <a:cs typeface="Tahoma"/>
            </a:rPr>
            <a:t> </a:t>
          </a:r>
          <a:r>
            <a:rPr lang="en-US" sz="2000" b="1" kern="1200" err="1">
              <a:solidFill>
                <a:srgbClr val="FF0000"/>
              </a:solidFill>
              <a:latin typeface="Arial"/>
              <a:ea typeface="Tahoma"/>
              <a:cs typeface="Tahoma"/>
            </a:rPr>
            <a:t>đổi</a:t>
          </a:r>
          <a:r>
            <a:rPr lang="en-US" sz="2000" b="1" kern="1200">
              <a:solidFill>
                <a:srgbClr val="FF0000"/>
              </a:solidFill>
              <a:latin typeface="Arial"/>
              <a:ea typeface="Tahoma"/>
              <a:cs typeface="Tahoma"/>
            </a:rPr>
            <a:t> </a:t>
          </a:r>
          <a:r>
            <a:rPr lang="en-US" sz="2000" kern="1200" err="1">
              <a:solidFill>
                <a:schemeClr val="tx1"/>
              </a:solidFill>
              <a:latin typeface="Arial"/>
              <a:ea typeface="Tahoma"/>
              <a:cs typeface="Tahoma"/>
            </a:rPr>
            <a:t>khi</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hệ</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thống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ngừng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hoạt</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động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hoặc</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không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có</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nguồn</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điện</a:t>
          </a:r>
          <a:r>
            <a:rPr lang="en-US" sz="2000" kern="1200">
              <a:solidFill>
                <a:schemeClr val="tx1"/>
              </a:solidFill>
              <a:latin typeface="Arial"/>
              <a:ea typeface="Tahoma"/>
              <a:cs typeface="Tahoma"/>
            </a:rPr>
            <a:t>.</a:t>
          </a:r>
        </a:p>
      </dsp:txBody>
      <dsp:txXfrm>
        <a:off x="682210" y="466248"/>
        <a:ext cx="7079605" cy="932981"/>
      </dsp:txXfrm>
    </dsp:sp>
    <dsp:sp modelId="{D0A43CDF-ECE3-438A-BEA0-FF7D0255D65E}">
      <dsp:nvSpPr>
        <dsp:cNvPr id="0" name=""/>
        <dsp:cNvSpPr/>
      </dsp:nvSpPr>
      <dsp:spPr>
        <a:xfrm>
          <a:off x="99096" y="349625"/>
          <a:ext cx="1166227" cy="1166227"/>
        </a:xfrm>
        <a:prstGeom prst="ellipse">
          <a:avLst/>
        </a:prstGeom>
        <a:solidFill>
          <a:schemeClr val="lt1">
            <a:hueOff val="0"/>
            <a:satOff val="0"/>
            <a:lumOff val="0"/>
            <a:alphaOff val="0"/>
          </a:schemeClr>
        </a:solidFill>
        <a:ln w="12700" cap="flat" cmpd="sng" algn="ctr">
          <a:solidFill>
            <a:srgbClr val="E46C0A"/>
          </a:solidFill>
          <a:prstDash val="solid"/>
          <a:miter lim="800000"/>
        </a:ln>
        <a:effectLst/>
      </dsp:spPr>
      <dsp:style>
        <a:lnRef idx="2">
          <a:scrgbClr r="0" g="0" b="0"/>
        </a:lnRef>
        <a:fillRef idx="1">
          <a:scrgbClr r="0" g="0" b="0"/>
        </a:fillRef>
        <a:effectRef idx="0">
          <a:scrgbClr r="0" g="0" b="0"/>
        </a:effectRef>
        <a:fontRef idx="minor"/>
      </dsp:style>
    </dsp:sp>
    <dsp:sp modelId="{5E5B4510-5AF8-4E2D-8493-AEF301080CE6}">
      <dsp:nvSpPr>
        <dsp:cNvPr id="0" name=""/>
        <dsp:cNvSpPr/>
      </dsp:nvSpPr>
      <dsp:spPr>
        <a:xfrm>
          <a:off x="1217109" y="1865963"/>
          <a:ext cx="6544705" cy="93298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554"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err="1">
              <a:solidFill>
                <a:schemeClr val="tx1"/>
              </a:solidFill>
              <a:latin typeface="Arial"/>
              <a:ea typeface="Tahoma"/>
              <a:cs typeface="Tahoma"/>
            </a:rPr>
            <a:t>Ví</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dụ</a:t>
          </a:r>
          <a:r>
            <a:rPr lang="en-US" sz="2000" kern="1200">
              <a:solidFill>
                <a:schemeClr val="tx1"/>
              </a:solidFill>
              <a:latin typeface="Arial"/>
              <a:ea typeface="Tahoma"/>
              <a:cs typeface="Tahoma"/>
            </a:rPr>
            <a:t>: Email, </a:t>
          </a:r>
          <a:r>
            <a:rPr lang="en-US" sz="2000" kern="1200" err="1">
              <a:solidFill>
                <a:schemeClr val="tx1"/>
              </a:solidFill>
              <a:latin typeface="Arial"/>
              <a:ea typeface="Tahoma"/>
              <a:cs typeface="Tahoma"/>
            </a:rPr>
            <a:t>tài</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liệu</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xử</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lý</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văn</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bản</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bảng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tính</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và</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các</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tệp</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đã</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xóa</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khác</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nhau</a:t>
          </a:r>
          <a:endParaRPr lang="en-US" sz="2000" kern="1200">
            <a:solidFill>
              <a:schemeClr val="tx1"/>
            </a:solidFill>
            <a:latin typeface="Arial"/>
            <a:ea typeface="Tahoma"/>
            <a:cs typeface="Tahoma"/>
          </a:endParaRPr>
        </a:p>
      </dsp:txBody>
      <dsp:txXfrm>
        <a:off x="1217109" y="1865963"/>
        <a:ext cx="6544705" cy="932981"/>
      </dsp:txXfrm>
    </dsp:sp>
    <dsp:sp modelId="{A311BFCE-C4A7-4F74-85A7-519551B609B1}">
      <dsp:nvSpPr>
        <dsp:cNvPr id="0" name=""/>
        <dsp:cNvSpPr/>
      </dsp:nvSpPr>
      <dsp:spPr>
        <a:xfrm>
          <a:off x="633996" y="1749340"/>
          <a:ext cx="1166227" cy="1166227"/>
        </a:xfrm>
        <a:prstGeom prst="ellipse">
          <a:avLst/>
        </a:prstGeom>
        <a:solidFill>
          <a:schemeClr val="lt1">
            <a:hueOff val="0"/>
            <a:satOff val="0"/>
            <a:lumOff val="0"/>
            <a:alphaOff val="0"/>
          </a:schemeClr>
        </a:solidFill>
        <a:ln w="12700" cap="flat" cmpd="sng" algn="ctr">
          <a:solidFill>
            <a:srgbClr val="E46C0A"/>
          </a:solidFill>
          <a:prstDash val="solid"/>
          <a:miter lim="800000"/>
        </a:ln>
        <a:effectLst/>
      </dsp:spPr>
      <dsp:style>
        <a:lnRef idx="2">
          <a:scrgbClr r="0" g="0" b="0"/>
        </a:lnRef>
        <a:fillRef idx="1">
          <a:scrgbClr r="0" g="0" b="0"/>
        </a:fillRef>
        <a:effectRef idx="0">
          <a:scrgbClr r="0" g="0" b="0"/>
        </a:effectRef>
        <a:fontRef idx="minor"/>
      </dsp:style>
    </dsp:sp>
    <dsp:sp modelId="{57E1BD13-1DA2-4216-A34F-1CCCE55CF82C}">
      <dsp:nvSpPr>
        <dsp:cNvPr id="0" name=""/>
        <dsp:cNvSpPr/>
      </dsp:nvSpPr>
      <dsp:spPr>
        <a:xfrm>
          <a:off x="1217109" y="3265678"/>
          <a:ext cx="6544705" cy="932981"/>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554" tIns="50800" rIns="50800" bIns="50800" numCol="1" spcCol="1270" anchor="ctr" anchorCtr="0">
          <a:noAutofit/>
        </a:bodyPr>
        <a:lstStyle/>
        <a:p>
          <a:pPr marL="0" lvl="0" indent="0" algn="l" defTabSz="889000" rtl="0">
            <a:lnSpc>
              <a:spcPct val="90000"/>
            </a:lnSpc>
            <a:spcBef>
              <a:spcPct val="0"/>
            </a:spcBef>
            <a:spcAft>
              <a:spcPct val="35000"/>
            </a:spcAft>
            <a:buFont typeface="Arial" panose="020B0604020202020204" pitchFamily="34" charset="0"/>
            <a:buNone/>
          </a:pPr>
          <a:r>
            <a:rPr lang="en-US" sz="2000" kern="1200" err="1">
              <a:solidFill>
                <a:schemeClr val="tx1"/>
              </a:solidFill>
              <a:latin typeface="Arial"/>
              <a:ea typeface="Tahoma"/>
              <a:cs typeface="Tahoma"/>
            </a:rPr>
            <a:t>Dữ</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liệu</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đó</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thường</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nằm</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trong</a:t>
          </a:r>
          <a:r>
            <a:rPr lang="en-US" sz="2000" kern="1200">
              <a:solidFill>
                <a:schemeClr val="tx1"/>
              </a:solidFill>
              <a:latin typeface="Arial"/>
              <a:ea typeface="Tahoma"/>
              <a:cs typeface="Tahoma"/>
            </a:rPr>
            <a:t> </a:t>
          </a:r>
          <a:r>
            <a:rPr lang="en-US" sz="2000" b="1" kern="1200">
              <a:solidFill>
                <a:srgbClr val="FF0000"/>
              </a:solidFill>
              <a:latin typeface="Arial"/>
              <a:ea typeface="Tahoma"/>
              <a:cs typeface="Tahoma"/>
            </a:rPr>
            <a:t>ổ </a:t>
          </a:r>
          <a:r>
            <a:rPr lang="en-US" sz="2000" b="1" kern="1200" err="1">
              <a:solidFill>
                <a:srgbClr val="FF0000"/>
              </a:solidFill>
              <a:latin typeface="Arial"/>
              <a:ea typeface="Tahoma"/>
              <a:cs typeface="Tahoma"/>
            </a:rPr>
            <a:t>cứng</a:t>
          </a:r>
          <a:r>
            <a:rPr lang="en-US" sz="2000" kern="1200">
              <a:solidFill>
                <a:schemeClr val="tx1"/>
              </a:solidFill>
              <a:latin typeface="Arial"/>
              <a:ea typeface="Tahoma"/>
              <a:cs typeface="Tahoma"/>
            </a:rPr>
            <a:t> (swap file, slack space, ổ </a:t>
          </a:r>
          <a:r>
            <a:rPr lang="en-US" sz="2000" kern="1200" err="1">
              <a:solidFill>
                <a:schemeClr val="tx1"/>
              </a:solidFill>
              <a:latin typeface="Arial"/>
              <a:ea typeface="Tahoma"/>
              <a:cs typeface="Tahoma"/>
            </a:rPr>
            <a:t>đĩa</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chưa</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được</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phân</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bổ</a:t>
          </a:r>
          <a:r>
            <a:rPr lang="en-US" sz="2000" kern="1200">
              <a:solidFill>
                <a:schemeClr val="tx1"/>
              </a:solidFill>
              <a:latin typeface="Arial"/>
              <a:ea typeface="Tahoma"/>
              <a:cs typeface="Tahoma"/>
            </a:rPr>
            <a:t>, dung </a:t>
          </a:r>
          <a:r>
            <a:rPr lang="en-US" sz="2000" kern="1200" err="1">
              <a:solidFill>
                <a:schemeClr val="tx1"/>
              </a:solidFill>
              <a:latin typeface="Arial"/>
              <a:ea typeface="Tahoma"/>
              <a:cs typeface="Tahoma"/>
            </a:rPr>
            <a:t>lượng</a:t>
          </a:r>
          <a:r>
            <a:rPr lang="en-US" sz="2000" kern="1200">
              <a:solidFill>
                <a:schemeClr val="tx1"/>
              </a:solidFill>
              <a:latin typeface="Arial"/>
              <a:ea typeface="Tahoma"/>
              <a:cs typeface="Tahoma"/>
            </a:rPr>
            <a:t>, v.v.)</a:t>
          </a:r>
        </a:p>
      </dsp:txBody>
      <dsp:txXfrm>
        <a:off x="1217109" y="3265678"/>
        <a:ext cx="6544705" cy="932981"/>
      </dsp:txXfrm>
    </dsp:sp>
    <dsp:sp modelId="{4886B5A7-DA36-4E9D-B32C-D0A9963DDC8D}">
      <dsp:nvSpPr>
        <dsp:cNvPr id="0" name=""/>
        <dsp:cNvSpPr/>
      </dsp:nvSpPr>
      <dsp:spPr>
        <a:xfrm>
          <a:off x="633996" y="3149056"/>
          <a:ext cx="1166227" cy="1166227"/>
        </a:xfrm>
        <a:prstGeom prst="ellipse">
          <a:avLst/>
        </a:prstGeom>
        <a:solidFill>
          <a:schemeClr val="lt1">
            <a:hueOff val="0"/>
            <a:satOff val="0"/>
            <a:lumOff val="0"/>
            <a:alphaOff val="0"/>
          </a:schemeClr>
        </a:solidFill>
        <a:ln w="12700" cap="flat" cmpd="sng" algn="ctr">
          <a:solidFill>
            <a:srgbClr val="E46C0A"/>
          </a:solidFill>
          <a:prstDash val="solid"/>
          <a:miter lim="800000"/>
        </a:ln>
        <a:effectLst/>
      </dsp:spPr>
      <dsp:style>
        <a:lnRef idx="2">
          <a:scrgbClr r="0" g="0" b="0"/>
        </a:lnRef>
        <a:fillRef idx="1">
          <a:scrgbClr r="0" g="0" b="0"/>
        </a:fillRef>
        <a:effectRef idx="0">
          <a:scrgbClr r="0" g="0" b="0"/>
        </a:effectRef>
        <a:fontRef idx="minor"/>
      </dsp:style>
    </dsp:sp>
    <dsp:sp modelId="{FB3ED818-7713-4197-BD72-C928A2DED338}">
      <dsp:nvSpPr>
        <dsp:cNvPr id="0" name=""/>
        <dsp:cNvSpPr/>
      </dsp:nvSpPr>
      <dsp:spPr>
        <a:xfrm>
          <a:off x="682210" y="4665393"/>
          <a:ext cx="7079605" cy="932981"/>
        </a:xfrm>
        <a:prstGeom prst="rect">
          <a:avLst/>
        </a:prstGeom>
        <a:solidFill>
          <a:srgbClr val="F794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554" tIns="50800" rIns="50800" bIns="50800" numCol="1" spcCol="1270" anchor="ctr" anchorCtr="0">
          <a:noAutofit/>
        </a:bodyPr>
        <a:lstStyle/>
        <a:p>
          <a:pPr marL="0" lvl="0" indent="0" algn="l" defTabSz="889000" rtl="0">
            <a:lnSpc>
              <a:spcPct val="90000"/>
            </a:lnSpc>
            <a:spcBef>
              <a:spcPct val="0"/>
            </a:spcBef>
            <a:spcAft>
              <a:spcPct val="35000"/>
            </a:spcAft>
            <a:buFont typeface="Arial" panose="020B0604020202020204" pitchFamily="34" charset="0"/>
            <a:buNone/>
          </a:pPr>
          <a:r>
            <a:rPr lang="en-US" sz="2000" kern="1200">
              <a:solidFill>
                <a:schemeClr val="tx1"/>
              </a:solidFill>
              <a:latin typeface="Arial"/>
              <a:ea typeface="Tahoma"/>
              <a:cs typeface="Tahoma"/>
            </a:rPr>
            <a:t>Các </a:t>
          </a:r>
          <a:r>
            <a:rPr lang="en-US" sz="2000" kern="1200" err="1">
              <a:solidFill>
                <a:schemeClr val="tx1"/>
              </a:solidFill>
              <a:latin typeface="Arial"/>
              <a:ea typeface="Tahoma"/>
              <a:cs typeface="Tahoma"/>
            </a:rPr>
            <a:t>nguồn</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dữ</a:t>
          </a:r>
          <a:r>
            <a:rPr lang="en-US" sz="2000" kern="1200">
              <a:solidFill>
                <a:schemeClr val="tx1"/>
              </a:solidFill>
              <a:latin typeface="Arial"/>
              <a:ea typeface="Tahoma"/>
              <a:cs typeface="Tahoma"/>
            </a:rPr>
            <a:t> </a:t>
          </a:r>
          <a:r>
            <a:rPr lang="en-US" sz="2000" kern="1200" err="1">
              <a:solidFill>
                <a:schemeClr val="tx1"/>
              </a:solidFill>
              <a:latin typeface="Arial"/>
              <a:ea typeface="Tahoma"/>
              <a:cs typeface="Tahoma"/>
            </a:rPr>
            <a:t>liệu</a:t>
          </a:r>
          <a:r>
            <a:rPr lang="en-US" sz="2000" kern="1200">
              <a:solidFill>
                <a:schemeClr val="tx1"/>
              </a:solidFill>
              <a:latin typeface="Arial"/>
              <a:ea typeface="Tahoma"/>
              <a:cs typeface="Tahoma"/>
            </a:rPr>
            <a:t> non-volatile </a:t>
          </a:r>
          <a:r>
            <a:rPr lang="en-US" sz="2000" kern="1200" err="1">
              <a:solidFill>
                <a:schemeClr val="tx1"/>
              </a:solidFill>
              <a:latin typeface="Arial"/>
              <a:ea typeface="Tahoma"/>
              <a:cs typeface="Tahoma"/>
            </a:rPr>
            <a:t>khác</a:t>
          </a:r>
          <a:r>
            <a:rPr lang="en-US" sz="2000" kern="1200">
              <a:solidFill>
                <a:schemeClr val="tx1"/>
              </a:solidFill>
              <a:latin typeface="Arial"/>
              <a:ea typeface="Tahoma"/>
              <a:cs typeface="Tahoma"/>
            </a:rPr>
            <a:t> bao </a:t>
          </a:r>
          <a:r>
            <a:rPr lang="en-US" sz="2000" kern="1200" err="1">
              <a:solidFill>
                <a:schemeClr val="tx1"/>
              </a:solidFill>
              <a:latin typeface="Arial"/>
              <a:ea typeface="Tahoma"/>
              <a:cs typeface="Tahoma"/>
            </a:rPr>
            <a:t>gồm</a:t>
          </a:r>
          <a:r>
            <a:rPr lang="en-US" sz="2000" kern="1200">
              <a:solidFill>
                <a:schemeClr val="tx1"/>
              </a:solidFill>
              <a:latin typeface="Arial"/>
              <a:ea typeface="Tahoma"/>
              <a:cs typeface="Tahoma"/>
            </a:rPr>
            <a:t> DVD,</a:t>
          </a:r>
          <a:r>
            <a:rPr lang="en-US" sz="2000" b="1" kern="1200">
              <a:solidFill>
                <a:srgbClr val="FF0000"/>
              </a:solidFill>
              <a:latin typeface="Arial"/>
              <a:ea typeface="Tahoma"/>
              <a:cs typeface="Tahoma"/>
            </a:rPr>
            <a:t> ổ USB</a:t>
          </a:r>
          <a:r>
            <a:rPr lang="en-US" sz="2000" kern="1200">
              <a:solidFill>
                <a:schemeClr val="tx1"/>
              </a:solidFill>
              <a:latin typeface="Arial"/>
              <a:ea typeface="Tahoma"/>
              <a:cs typeface="Tahoma"/>
            </a:rPr>
            <a:t>, </a:t>
          </a:r>
          <a:r>
            <a:rPr lang="en-US" sz="2000" b="0" kern="1200">
              <a:solidFill>
                <a:schemeClr val="tx1"/>
              </a:solidFill>
              <a:latin typeface="Arial "/>
            </a:rPr>
            <a:t>smartphone memory</a:t>
          </a:r>
          <a:r>
            <a:rPr lang="en-US" sz="2000" kern="1200">
              <a:solidFill>
                <a:schemeClr val="tx1"/>
              </a:solidFill>
              <a:latin typeface="Arial"/>
              <a:ea typeface="Tahoma"/>
              <a:cs typeface="Tahoma"/>
            </a:rPr>
            <a:t>, v.v.</a:t>
          </a:r>
        </a:p>
      </dsp:txBody>
      <dsp:txXfrm>
        <a:off x="682210" y="4665393"/>
        <a:ext cx="7079605" cy="932981"/>
      </dsp:txXfrm>
    </dsp:sp>
    <dsp:sp modelId="{EC748720-5BC1-4EE2-A94B-2C8CFA0FD394}">
      <dsp:nvSpPr>
        <dsp:cNvPr id="0" name=""/>
        <dsp:cNvSpPr/>
      </dsp:nvSpPr>
      <dsp:spPr>
        <a:xfrm>
          <a:off x="99096" y="4548771"/>
          <a:ext cx="1166227" cy="1166227"/>
        </a:xfrm>
        <a:prstGeom prst="ellipse">
          <a:avLst/>
        </a:prstGeom>
        <a:solidFill>
          <a:schemeClr val="lt1">
            <a:hueOff val="0"/>
            <a:satOff val="0"/>
            <a:lumOff val="0"/>
            <a:alphaOff val="0"/>
          </a:schemeClr>
        </a:solidFill>
        <a:ln w="12700" cap="flat" cmpd="sng" algn="ctr">
          <a:solidFill>
            <a:srgbClr val="E46C0A"/>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177E-12E2-42B1-AD26-2B8759ADB516}">
      <dsp:nvSpPr>
        <dsp:cNvPr id="0" name=""/>
        <dsp:cNvSpPr/>
      </dsp:nvSpPr>
      <dsp:spPr>
        <a:xfrm>
          <a:off x="-6667399" y="-1019568"/>
          <a:ext cx="7935466" cy="7935466"/>
        </a:xfrm>
        <a:prstGeom prst="blockArc">
          <a:avLst>
            <a:gd name="adj1" fmla="val 18900000"/>
            <a:gd name="adj2" fmla="val 2700000"/>
            <a:gd name="adj3" fmla="val 27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34661F-4139-475F-BE35-251B40D719A1}">
      <dsp:nvSpPr>
        <dsp:cNvPr id="0" name=""/>
        <dsp:cNvSpPr/>
      </dsp:nvSpPr>
      <dsp:spPr>
        <a:xfrm>
          <a:off x="553856" y="368402"/>
          <a:ext cx="6888053" cy="73727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214" tIns="40640" rIns="40640" bIns="40640" numCol="1" spcCol="1270" anchor="ctr" anchorCtr="0">
          <a:noAutofit/>
        </a:bodyPr>
        <a:lstStyle/>
        <a:p>
          <a:pPr marL="0" lvl="0" indent="0" algn="l" defTabSz="711200" rtl="0">
            <a:lnSpc>
              <a:spcPct val="113999"/>
            </a:lnSpc>
            <a:spcBef>
              <a:spcPct val="0"/>
            </a:spcBef>
            <a:spcAft>
              <a:spcPct val="35000"/>
            </a:spcAft>
            <a:buNone/>
          </a:pPr>
          <a:r>
            <a:rPr lang="en-US" sz="1600" kern="1200" err="1">
              <a:latin typeface="Arial"/>
              <a:ea typeface="Tahoma"/>
              <a:cs typeface="Tahoma"/>
            </a:rPr>
            <a:t>Tính</a:t>
          </a:r>
          <a:r>
            <a:rPr lang="en-US" sz="1600" kern="1200">
              <a:latin typeface="Arial"/>
              <a:ea typeface="Tahoma"/>
              <a:cs typeface="Tahoma"/>
            </a:rPr>
            <a:t> </a:t>
          </a:r>
          <a:r>
            <a:rPr lang="en-US" sz="1600" kern="1200" err="1">
              <a:latin typeface="Arial"/>
              <a:ea typeface="Tahoma"/>
              <a:cs typeface="Tahoma"/>
            </a:rPr>
            <a:t>năng</a:t>
          </a:r>
          <a:r>
            <a:rPr lang="en-US" sz="1600" b="1" kern="1200">
              <a:solidFill>
                <a:srgbClr val="FF0000"/>
              </a:solidFill>
              <a:latin typeface="Arial"/>
              <a:ea typeface="Tahoma"/>
              <a:cs typeface="Tahoma"/>
            </a:rPr>
            <a:t> NTFS</a:t>
          </a:r>
          <a:r>
            <a:rPr lang="en-US" sz="1600" kern="1200">
              <a:latin typeface="Arial"/>
              <a:ea typeface="Tahoma"/>
              <a:cs typeface="Tahoma"/>
            </a:rPr>
            <a:t> </a:t>
          </a:r>
          <a:r>
            <a:rPr lang="en-US" sz="1600" kern="1200" err="1">
              <a:latin typeface="Arial"/>
              <a:ea typeface="Tahoma"/>
              <a:cs typeface="Tahoma"/>
            </a:rPr>
            <a:t>của</a:t>
          </a:r>
          <a:r>
            <a:rPr lang="en-US" sz="1600" kern="1200">
              <a:latin typeface="Arial"/>
              <a:ea typeface="Tahoma"/>
              <a:cs typeface="Tahoma"/>
            </a:rPr>
            <a:t> </a:t>
          </a:r>
          <a:r>
            <a:rPr lang="en-US" sz="1600" kern="1200" err="1">
              <a:latin typeface="Arial"/>
              <a:ea typeface="Tahoma"/>
              <a:cs typeface="Tahoma"/>
            </a:rPr>
            <a:t>Dòng</a:t>
          </a:r>
          <a:r>
            <a:rPr lang="en-US" sz="1600" kern="1200">
              <a:latin typeface="Arial"/>
              <a:ea typeface="Tahoma"/>
              <a:cs typeface="Tahoma"/>
            </a:rPr>
            <a:t> </a:t>
          </a:r>
          <a:r>
            <a:rPr lang="en-US" sz="1600" kern="1200" err="1">
              <a:latin typeface="Arial"/>
              <a:ea typeface="Tahoma"/>
              <a:cs typeface="Tahoma"/>
            </a:rPr>
            <a:t>dữ</a:t>
          </a:r>
          <a:r>
            <a:rPr lang="en-US" sz="1600" kern="1200">
              <a:latin typeface="Arial"/>
              <a:ea typeface="Tahoma"/>
              <a:cs typeface="Tahoma"/>
            </a:rPr>
            <a:t> </a:t>
          </a:r>
          <a:r>
            <a:rPr lang="en-US" sz="1600" kern="1200" err="1">
              <a:latin typeface="Arial"/>
              <a:ea typeface="Tahoma"/>
              <a:cs typeface="Tahoma"/>
            </a:rPr>
            <a:t>liệu</a:t>
          </a:r>
          <a:r>
            <a:rPr lang="en-US" sz="1600" kern="1200">
              <a:latin typeface="Arial"/>
              <a:ea typeface="Tahoma"/>
              <a:cs typeface="Tahoma"/>
            </a:rPr>
            <a:t> </a:t>
          </a:r>
          <a:r>
            <a:rPr lang="en-US" sz="1600" kern="1200" err="1">
              <a:latin typeface="Arial"/>
              <a:ea typeface="Tahoma"/>
              <a:cs typeface="Tahoma"/>
            </a:rPr>
            <a:t>thay</a:t>
          </a:r>
          <a:r>
            <a:rPr lang="en-US" sz="1600" kern="1200">
              <a:latin typeface="Arial"/>
              <a:ea typeface="Tahoma"/>
              <a:cs typeface="Tahoma"/>
            </a:rPr>
            <a:t> </a:t>
          </a:r>
          <a:r>
            <a:rPr lang="en-US" sz="1600" kern="1200" err="1">
              <a:latin typeface="Arial"/>
              <a:ea typeface="Tahoma"/>
              <a:cs typeface="Tahoma"/>
            </a:rPr>
            <a:t>thế</a:t>
          </a:r>
          <a:r>
            <a:rPr lang="en-US" sz="1600" kern="1200">
              <a:latin typeface="Arial"/>
              <a:ea typeface="Tahoma"/>
              <a:cs typeface="Tahoma"/>
            </a:rPr>
            <a:t> (ADS) </a:t>
          </a:r>
          <a:r>
            <a:rPr lang="en-US" sz="1600" kern="1200" err="1">
              <a:latin typeface="Arial"/>
              <a:ea typeface="Tahoma"/>
              <a:cs typeface="Tahoma"/>
            </a:rPr>
            <a:t>giúp</a:t>
          </a:r>
          <a:r>
            <a:rPr lang="en-US" sz="1600" kern="1200">
              <a:latin typeface="Arial"/>
              <a:ea typeface="Tahoma"/>
              <a:cs typeface="Tahoma"/>
            </a:rPr>
            <a:t> </a:t>
          </a:r>
          <a:r>
            <a:rPr lang="en-US" sz="1600" kern="1200" err="1">
              <a:latin typeface="Arial"/>
              <a:ea typeface="Tahoma"/>
              <a:cs typeface="Tahoma"/>
            </a:rPr>
            <a:t>lưu</a:t>
          </a:r>
          <a:r>
            <a:rPr lang="en-US" sz="1600" kern="1200">
              <a:latin typeface="Arial"/>
              <a:ea typeface="Tahoma"/>
              <a:cs typeface="Tahoma"/>
            </a:rPr>
            <a:t> </a:t>
          </a:r>
          <a:r>
            <a:rPr lang="en-US" sz="1600" kern="1200" err="1">
              <a:latin typeface="Arial"/>
              <a:ea typeface="Tahoma"/>
              <a:cs typeface="Tahoma"/>
            </a:rPr>
            <a:t>trữ</a:t>
          </a:r>
          <a:r>
            <a:rPr lang="en-US" sz="1600" kern="1200">
              <a:latin typeface="Arial"/>
              <a:ea typeface="Tahoma"/>
              <a:cs typeface="Tahoma"/>
            </a:rPr>
            <a:t> </a:t>
          </a:r>
          <a:r>
            <a:rPr lang="en-US" sz="1600" b="1" kern="1200">
              <a:solidFill>
                <a:srgbClr val="FF0000"/>
              </a:solidFill>
              <a:latin typeface="Arial"/>
              <a:ea typeface="Tahoma"/>
              <a:cs typeface="Tahoma"/>
            </a:rPr>
            <a:t>metadata</a:t>
          </a:r>
          <a:r>
            <a:rPr lang="en-US" sz="1600" kern="1200">
              <a:latin typeface="Arial"/>
              <a:ea typeface="Tahoma"/>
              <a:cs typeface="Tahoma"/>
            </a:rPr>
            <a:t> </a:t>
          </a:r>
          <a:r>
            <a:rPr lang="en-US" sz="1600" kern="1200" err="1">
              <a:latin typeface="Arial"/>
              <a:ea typeface="Tahoma"/>
              <a:cs typeface="Tahoma"/>
            </a:rPr>
            <a:t>liên</a:t>
          </a:r>
          <a:r>
            <a:rPr lang="en-US" sz="1600" kern="1200">
              <a:latin typeface="Arial"/>
              <a:ea typeface="Tahoma"/>
              <a:cs typeface="Tahoma"/>
            </a:rPr>
            <a:t> </a:t>
          </a:r>
          <a:r>
            <a:rPr lang="en-US" sz="1600" kern="1200" err="1">
              <a:latin typeface="Arial"/>
              <a:ea typeface="Tahoma"/>
              <a:cs typeface="Tahoma"/>
            </a:rPr>
            <a:t>quan</a:t>
          </a:r>
          <a:r>
            <a:rPr lang="en-US" sz="1600" kern="1200">
              <a:latin typeface="Arial"/>
              <a:ea typeface="Tahoma"/>
              <a:cs typeface="Tahoma"/>
            </a:rPr>
            <a:t> </a:t>
          </a:r>
          <a:r>
            <a:rPr lang="en-US" sz="1600" kern="1200" err="1">
              <a:latin typeface="Arial"/>
              <a:ea typeface="Tahoma"/>
              <a:cs typeface="Tahoma"/>
            </a:rPr>
            <a:t>đến</a:t>
          </a:r>
          <a:r>
            <a:rPr lang="en-US" sz="1600" kern="1200">
              <a:latin typeface="Arial"/>
              <a:ea typeface="Tahoma"/>
              <a:cs typeface="Tahoma"/>
            </a:rPr>
            <a:t> </a:t>
          </a:r>
          <a:r>
            <a:rPr lang="en-US" sz="1600" kern="1200" err="1">
              <a:latin typeface="Arial"/>
              <a:ea typeface="Tahoma"/>
              <a:cs typeface="Tahoma"/>
            </a:rPr>
            <a:t>vị</a:t>
          </a:r>
          <a:r>
            <a:rPr lang="en-US" sz="1600" kern="1200">
              <a:latin typeface="Arial"/>
              <a:ea typeface="Tahoma"/>
              <a:cs typeface="Tahoma"/>
            </a:rPr>
            <a:t> </a:t>
          </a:r>
          <a:r>
            <a:rPr lang="en-US" sz="1600" kern="1200" err="1">
              <a:latin typeface="Arial"/>
              <a:ea typeface="Tahoma"/>
              <a:cs typeface="Tahoma"/>
            </a:rPr>
            <a:t>trí</a:t>
          </a:r>
          <a:r>
            <a:rPr lang="en-US" sz="1600" kern="1200">
              <a:latin typeface="Arial"/>
              <a:ea typeface="Tahoma"/>
              <a:cs typeface="Tahoma"/>
            </a:rPr>
            <a:t> </a:t>
          </a:r>
          <a:r>
            <a:rPr lang="en-US" sz="1600" kern="1200" err="1">
              <a:latin typeface="Arial"/>
              <a:ea typeface="Tahoma"/>
              <a:cs typeface="Tahoma"/>
            </a:rPr>
            <a:t>của</a:t>
          </a:r>
          <a:r>
            <a:rPr lang="en-US" sz="1600" kern="1200">
              <a:latin typeface="Arial"/>
              <a:ea typeface="Tahoma"/>
              <a:cs typeface="Tahoma"/>
            </a:rPr>
            <a:t> </a:t>
          </a:r>
          <a:r>
            <a:rPr lang="en-US" sz="1600" kern="1200" err="1">
              <a:latin typeface="Arial"/>
              <a:ea typeface="Tahoma"/>
              <a:cs typeface="Tahoma"/>
            </a:rPr>
            <a:t>một</a:t>
          </a:r>
          <a:r>
            <a:rPr lang="en-US" sz="1600" kern="1200">
              <a:latin typeface="Arial"/>
              <a:ea typeface="Tahoma"/>
              <a:cs typeface="Tahoma"/>
            </a:rPr>
            <a:t> </a:t>
          </a:r>
          <a:r>
            <a:rPr lang="en-US" sz="1600" kern="1200" err="1">
              <a:latin typeface="Arial"/>
              <a:ea typeface="Tahoma"/>
              <a:cs typeface="Tahoma"/>
            </a:rPr>
            <a:t>tệp</a:t>
          </a:r>
          <a:r>
            <a:rPr lang="en-US" sz="1600" kern="1200">
              <a:latin typeface="Arial"/>
              <a:ea typeface="Tahoma"/>
              <a:cs typeface="Tahoma"/>
            </a:rPr>
            <a:t> </a:t>
          </a:r>
          <a:r>
            <a:rPr lang="en-US" sz="1600" kern="1200" err="1">
              <a:latin typeface="Arial"/>
              <a:ea typeface="Tahoma"/>
              <a:cs typeface="Tahoma"/>
            </a:rPr>
            <a:t>cụ</a:t>
          </a:r>
          <a:r>
            <a:rPr lang="en-US" sz="1600" kern="1200">
              <a:latin typeface="Arial"/>
              <a:ea typeface="Tahoma"/>
              <a:cs typeface="Tahoma"/>
            </a:rPr>
            <a:t> </a:t>
          </a:r>
          <a:r>
            <a:rPr lang="en-US" sz="1600" kern="1200" err="1">
              <a:latin typeface="Arial"/>
              <a:ea typeface="Tahoma"/>
              <a:cs typeface="Tahoma"/>
            </a:rPr>
            <a:t>thể</a:t>
          </a:r>
          <a:endParaRPr lang="en-US" sz="1600" kern="1200">
            <a:latin typeface="Arial"/>
            <a:cs typeface="Arial"/>
          </a:endParaRPr>
        </a:p>
      </dsp:txBody>
      <dsp:txXfrm>
        <a:off x="553856" y="368402"/>
        <a:ext cx="6888053" cy="737276"/>
      </dsp:txXfrm>
    </dsp:sp>
    <dsp:sp modelId="{6F6FF6E2-EDB9-47F4-BD96-F1F8162FD1FE}">
      <dsp:nvSpPr>
        <dsp:cNvPr id="0" name=""/>
        <dsp:cNvSpPr/>
      </dsp:nvSpPr>
      <dsp:spPr>
        <a:xfrm>
          <a:off x="93058" y="276243"/>
          <a:ext cx="921596" cy="9215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A09E05-29CB-4770-9DEC-7B69F69C5D6A}">
      <dsp:nvSpPr>
        <dsp:cNvPr id="0" name=""/>
        <dsp:cNvSpPr/>
      </dsp:nvSpPr>
      <dsp:spPr>
        <a:xfrm>
          <a:off x="1082167" y="1473964"/>
          <a:ext cx="6359742" cy="73727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214" tIns="40640" rIns="40640" bIns="40640" numCol="1" spcCol="1270" anchor="ctr" anchorCtr="0">
          <a:noAutofit/>
        </a:bodyPr>
        <a:lstStyle/>
        <a:p>
          <a:pPr marL="0" lvl="0" indent="0" algn="l" defTabSz="711200" rtl="0">
            <a:lnSpc>
              <a:spcPct val="113999"/>
            </a:lnSpc>
            <a:spcBef>
              <a:spcPct val="0"/>
            </a:spcBef>
            <a:spcAft>
              <a:spcPct val="35000"/>
            </a:spcAft>
            <a:buNone/>
          </a:pPr>
          <a:r>
            <a:rPr lang="en-US" sz="1600" kern="1200" err="1">
              <a:latin typeface="Arial"/>
              <a:ea typeface="Tahoma"/>
              <a:cs typeface="Tahoma"/>
            </a:rPr>
            <a:t>Bộ</a:t>
          </a:r>
          <a:r>
            <a:rPr lang="en-US" sz="1600" kern="1200">
              <a:latin typeface="Arial"/>
              <a:ea typeface="Tahoma"/>
              <a:cs typeface="Tahoma"/>
            </a:rPr>
            <a:t> </a:t>
          </a:r>
          <a:r>
            <a:rPr lang="en-US" sz="1600" kern="1200" err="1">
              <a:latin typeface="Arial"/>
              <a:ea typeface="Tahoma"/>
              <a:cs typeface="Tahoma"/>
            </a:rPr>
            <a:t>nhớ</a:t>
          </a:r>
          <a:r>
            <a:rPr lang="en-US" sz="1600" kern="1200">
              <a:latin typeface="Arial"/>
              <a:ea typeface="Tahoma"/>
              <a:cs typeface="Tahoma"/>
            </a:rPr>
            <a:t> </a:t>
          </a:r>
          <a:r>
            <a:rPr lang="en-US" sz="1600" kern="1200" err="1">
              <a:latin typeface="Arial"/>
              <a:ea typeface="Tahoma"/>
              <a:cs typeface="Tahoma"/>
            </a:rPr>
            <a:t>thấp,vẫn</a:t>
          </a:r>
          <a:r>
            <a:rPr lang="en-US" sz="1600" kern="1200">
              <a:latin typeface="Arial"/>
              <a:ea typeface="Tahoma"/>
              <a:cs typeface="Tahoma"/>
            </a:rPr>
            <a:t> </a:t>
          </a:r>
          <a:r>
            <a:rPr lang="en-US" sz="1600" kern="1200" err="1">
              <a:latin typeface="Arial"/>
              <a:ea typeface="Tahoma"/>
              <a:cs typeface="Tahoma"/>
            </a:rPr>
            <a:t>bị</a:t>
          </a:r>
          <a:r>
            <a:rPr lang="en-US" sz="1600" kern="1200">
              <a:latin typeface="Arial"/>
              <a:ea typeface="Tahoma"/>
              <a:cs typeface="Tahoma"/>
            </a:rPr>
            <a:t> </a:t>
          </a:r>
          <a:r>
            <a:rPr lang="en-US" sz="1600" kern="1200" err="1">
              <a:latin typeface="Arial"/>
              <a:ea typeface="Tahoma"/>
              <a:cs typeface="Tahoma"/>
            </a:rPr>
            <a:t>ẩn</a:t>
          </a:r>
          <a:r>
            <a:rPr lang="en-US" sz="1600" kern="1200">
              <a:latin typeface="Arial"/>
              <a:ea typeface="Tahoma"/>
              <a:cs typeface="Tahoma"/>
            </a:rPr>
            <a:t> </a:t>
          </a:r>
          <a:r>
            <a:rPr lang="en-US" sz="1600" kern="1200" err="1">
              <a:latin typeface="Arial"/>
              <a:ea typeface="Tahoma"/>
              <a:cs typeface="Tahoma"/>
            </a:rPr>
            <a:t>và</a:t>
          </a:r>
          <a:r>
            <a:rPr lang="en-US" sz="1600" kern="1200">
              <a:latin typeface="Arial"/>
              <a:ea typeface="Tahoma"/>
              <a:cs typeface="Tahoma"/>
            </a:rPr>
            <a:t> </a:t>
          </a:r>
          <a:r>
            <a:rPr lang="en-US" sz="1600" kern="1200" err="1">
              <a:latin typeface="Arial"/>
              <a:ea typeface="Tahoma"/>
              <a:cs typeface="Tahoma"/>
            </a:rPr>
            <a:t>giúp</a:t>
          </a:r>
          <a:r>
            <a:rPr lang="en-US" sz="1600" kern="1200">
              <a:latin typeface="Arial"/>
              <a:ea typeface="Tahoma"/>
              <a:cs typeface="Tahoma"/>
            </a:rPr>
            <a:t> </a:t>
          </a:r>
          <a:r>
            <a:rPr lang="en-US" sz="1600" kern="1200" err="1">
              <a:latin typeface="Arial"/>
              <a:ea typeface="Tahoma"/>
              <a:cs typeface="Tahoma"/>
            </a:rPr>
            <a:t>những</a:t>
          </a:r>
          <a:r>
            <a:rPr lang="en-US" sz="1600" kern="1200">
              <a:latin typeface="Arial"/>
              <a:ea typeface="Tahoma"/>
              <a:cs typeface="Tahoma"/>
            </a:rPr>
            <a:t> </a:t>
          </a:r>
          <a:r>
            <a:rPr lang="en-US" sz="1600" kern="1200" err="1">
              <a:latin typeface="Arial"/>
              <a:ea typeface="Tahoma"/>
              <a:cs typeface="Tahoma"/>
            </a:rPr>
            <a:t>kẻ</a:t>
          </a:r>
          <a:r>
            <a:rPr lang="en-US" sz="1600" kern="1200">
              <a:latin typeface="Arial"/>
              <a:ea typeface="Tahoma"/>
              <a:cs typeface="Tahoma"/>
            </a:rPr>
            <a:t> </a:t>
          </a:r>
          <a:r>
            <a:rPr lang="en-US" sz="1600" kern="1200" err="1">
              <a:latin typeface="Arial"/>
              <a:ea typeface="Tahoma"/>
              <a:cs typeface="Tahoma"/>
            </a:rPr>
            <a:t>tấn</a:t>
          </a:r>
          <a:r>
            <a:rPr lang="en-US" sz="1600" kern="1200">
              <a:latin typeface="Arial"/>
              <a:ea typeface="Tahoma"/>
              <a:cs typeface="Tahoma"/>
            </a:rPr>
            <a:t> </a:t>
          </a:r>
          <a:r>
            <a:rPr lang="en-US" sz="1600" kern="1200" err="1">
              <a:latin typeface="Arial"/>
              <a:ea typeface="Tahoma"/>
              <a:cs typeface="Tahoma"/>
            </a:rPr>
            <a:t>công</a:t>
          </a:r>
          <a:r>
            <a:rPr lang="en-US" sz="1600" kern="1200">
              <a:latin typeface="Arial"/>
              <a:ea typeface="Tahoma"/>
              <a:cs typeface="Tahoma"/>
            </a:rPr>
            <a:t> </a:t>
          </a:r>
          <a:r>
            <a:rPr lang="en-US" sz="1600" kern="1200" err="1">
              <a:latin typeface="Arial"/>
              <a:ea typeface="Tahoma"/>
              <a:cs typeface="Tahoma"/>
            </a:rPr>
            <a:t>cài</a:t>
          </a:r>
          <a:r>
            <a:rPr lang="en-US" sz="1600" kern="1200">
              <a:latin typeface="Arial"/>
              <a:ea typeface="Tahoma"/>
              <a:cs typeface="Tahoma"/>
            </a:rPr>
            <a:t> </a:t>
          </a:r>
          <a:r>
            <a:rPr lang="en-US" sz="1600" kern="1200" err="1">
              <a:latin typeface="Arial"/>
              <a:ea typeface="Tahoma"/>
              <a:cs typeface="Tahoma"/>
            </a:rPr>
            <a:t>đặt</a:t>
          </a:r>
          <a:r>
            <a:rPr lang="en-US" sz="1600" kern="1200">
              <a:latin typeface="Arial"/>
              <a:ea typeface="Tahoma"/>
              <a:cs typeface="Tahoma"/>
            </a:rPr>
            <a:t> rootkit </a:t>
          </a:r>
          <a:r>
            <a:rPr lang="en-US" sz="1600" kern="1200" err="1">
              <a:latin typeface="Arial"/>
              <a:ea typeface="Tahoma"/>
              <a:cs typeface="Tahoma"/>
            </a:rPr>
            <a:t>và</a:t>
          </a:r>
          <a:r>
            <a:rPr lang="en-US" sz="1600" kern="1200">
              <a:latin typeface="Arial"/>
              <a:ea typeface="Tahoma"/>
              <a:cs typeface="Tahoma"/>
            </a:rPr>
            <a:t> </a:t>
          </a:r>
          <a:r>
            <a:rPr lang="en-US" sz="1600" kern="1200" err="1">
              <a:latin typeface="Arial"/>
              <a:ea typeface="Tahoma"/>
              <a:cs typeface="Tahoma"/>
            </a:rPr>
            <a:t>phần</a:t>
          </a:r>
          <a:r>
            <a:rPr lang="en-US" sz="1600" kern="1200">
              <a:latin typeface="Arial"/>
              <a:ea typeface="Tahoma"/>
              <a:cs typeface="Tahoma"/>
            </a:rPr>
            <a:t> </a:t>
          </a:r>
          <a:r>
            <a:rPr lang="en-US" sz="1600" kern="1200" err="1">
              <a:latin typeface="Arial"/>
              <a:ea typeface="Tahoma"/>
              <a:cs typeface="Tahoma"/>
            </a:rPr>
            <a:t>mềm</a:t>
          </a:r>
          <a:r>
            <a:rPr lang="en-US" sz="1600" kern="1200">
              <a:latin typeface="Arial"/>
              <a:ea typeface="Tahoma"/>
              <a:cs typeface="Tahoma"/>
            </a:rPr>
            <a:t> </a:t>
          </a:r>
          <a:r>
            <a:rPr lang="en-US" sz="1600" kern="1200" err="1">
              <a:latin typeface="Arial"/>
              <a:ea typeface="Tahoma"/>
              <a:cs typeface="Tahoma"/>
            </a:rPr>
            <a:t>độc</a:t>
          </a:r>
          <a:r>
            <a:rPr lang="en-US" sz="1600" kern="1200">
              <a:latin typeface="Arial"/>
              <a:ea typeface="Tahoma"/>
              <a:cs typeface="Tahoma"/>
            </a:rPr>
            <a:t> </a:t>
          </a:r>
          <a:r>
            <a:rPr lang="en-US" sz="1600" kern="1200" err="1">
              <a:latin typeface="Arial"/>
              <a:ea typeface="Tahoma"/>
              <a:cs typeface="Tahoma"/>
            </a:rPr>
            <a:t>hại</a:t>
          </a:r>
          <a:r>
            <a:rPr lang="en-US" sz="1600" kern="1200">
              <a:latin typeface="Arial"/>
              <a:ea typeface="Tahoma"/>
              <a:cs typeface="Tahoma"/>
            </a:rPr>
            <a:t> </a:t>
          </a:r>
          <a:r>
            <a:rPr lang="en-US" sz="1600" kern="1200" err="1">
              <a:latin typeface="Arial"/>
              <a:ea typeface="Tahoma"/>
              <a:cs typeface="Tahoma"/>
            </a:rPr>
            <a:t>khác</a:t>
          </a:r>
          <a:endParaRPr lang="en-US" sz="1600" kern="1200">
            <a:latin typeface="Arial"/>
            <a:ea typeface="Tahoma"/>
            <a:cs typeface="Calibri"/>
          </a:endParaRPr>
        </a:p>
      </dsp:txBody>
      <dsp:txXfrm>
        <a:off x="1082167" y="1473964"/>
        <a:ext cx="6359742" cy="737276"/>
      </dsp:txXfrm>
    </dsp:sp>
    <dsp:sp modelId="{8CE68884-C349-4F66-A8A5-CAC150F383DF}">
      <dsp:nvSpPr>
        <dsp:cNvPr id="0" name=""/>
        <dsp:cNvSpPr/>
      </dsp:nvSpPr>
      <dsp:spPr>
        <a:xfrm>
          <a:off x="621369" y="1381804"/>
          <a:ext cx="921596" cy="9215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CDBBC0-B931-4B3C-983E-2EC14F525EF3}">
      <dsp:nvSpPr>
        <dsp:cNvPr id="0" name=""/>
        <dsp:cNvSpPr/>
      </dsp:nvSpPr>
      <dsp:spPr>
        <a:xfrm>
          <a:off x="1244316" y="2579526"/>
          <a:ext cx="6197593" cy="73727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2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latin typeface="Arial"/>
              <a:ea typeface="Tahoma"/>
              <a:cs typeface="Tahoma"/>
            </a:rPr>
            <a:t>ADS </a:t>
          </a:r>
          <a:r>
            <a:rPr lang="en-US" sz="1600" kern="1200" err="1">
              <a:latin typeface="Arial"/>
              <a:ea typeface="Tahoma"/>
              <a:cs typeface="Tahoma"/>
            </a:rPr>
            <a:t>có</a:t>
          </a:r>
          <a:r>
            <a:rPr lang="en-US" sz="1600" kern="1200">
              <a:latin typeface="Arial"/>
              <a:ea typeface="Tahoma"/>
              <a:cs typeface="Tahoma"/>
            </a:rPr>
            <a:t> </a:t>
          </a:r>
          <a:r>
            <a:rPr lang="en-US" sz="1600" kern="1200" err="1">
              <a:latin typeface="Arial"/>
              <a:ea typeface="Tahoma"/>
              <a:cs typeface="Tahoma"/>
            </a:rPr>
            <a:t>thể</a:t>
          </a:r>
          <a:r>
            <a:rPr lang="en-US" sz="1600" kern="1200">
              <a:latin typeface="Arial"/>
              <a:ea typeface="Tahoma"/>
              <a:cs typeface="Tahoma"/>
            </a:rPr>
            <a:t> </a:t>
          </a:r>
          <a:r>
            <a:rPr lang="en-US" sz="1600" kern="1200" err="1">
              <a:latin typeface="Arial"/>
              <a:ea typeface="Tahoma"/>
              <a:cs typeface="Tahoma"/>
            </a:rPr>
            <a:t>được</a:t>
          </a:r>
          <a:r>
            <a:rPr lang="en-US" sz="1600" kern="1200">
              <a:latin typeface="Arial"/>
              <a:ea typeface="Tahoma"/>
              <a:cs typeface="Tahoma"/>
            </a:rPr>
            <a:t> </a:t>
          </a:r>
          <a:r>
            <a:rPr lang="en-US" sz="1600" kern="1200" err="1">
              <a:latin typeface="Arial"/>
              <a:ea typeface="Tahoma"/>
              <a:cs typeface="Tahoma"/>
            </a:rPr>
            <a:t>tạo</a:t>
          </a:r>
          <a:r>
            <a:rPr lang="en-US" sz="1600" kern="1200">
              <a:latin typeface="Arial"/>
              <a:ea typeface="Tahoma"/>
              <a:cs typeface="Tahoma"/>
            </a:rPr>
            <a:t> </a:t>
          </a:r>
          <a:r>
            <a:rPr lang="en-US" sz="1600" kern="1200" err="1">
              <a:latin typeface="Arial"/>
              <a:ea typeface="Tahoma"/>
              <a:cs typeface="Tahoma"/>
            </a:rPr>
            <a:t>bằng</a:t>
          </a:r>
          <a:r>
            <a:rPr lang="en-US" sz="1600" kern="1200">
              <a:latin typeface="Arial"/>
              <a:ea typeface="Tahoma"/>
              <a:cs typeface="Tahoma"/>
            </a:rPr>
            <a:t> </a:t>
          </a:r>
          <a:r>
            <a:rPr lang="en-US" sz="1600" kern="1200" err="1">
              <a:latin typeface="Arial"/>
              <a:ea typeface="Tahoma"/>
              <a:cs typeface="Tahoma"/>
            </a:rPr>
            <a:t>cách</a:t>
          </a:r>
          <a:r>
            <a:rPr lang="en-US" sz="1600" kern="1200">
              <a:latin typeface="Arial"/>
              <a:ea typeface="Tahoma"/>
              <a:cs typeface="Tahoma"/>
            </a:rPr>
            <a:t> </a:t>
          </a:r>
          <a:r>
            <a:rPr lang="en-US" sz="1600" kern="1200" err="1">
              <a:latin typeface="Arial"/>
              <a:ea typeface="Tahoma"/>
              <a:cs typeface="Tahoma"/>
            </a:rPr>
            <a:t>chạy</a:t>
          </a:r>
          <a:r>
            <a:rPr lang="en-US" sz="1600" kern="1200">
              <a:latin typeface="Arial"/>
              <a:ea typeface="Tahoma"/>
              <a:cs typeface="Tahoma"/>
            </a:rPr>
            <a:t> </a:t>
          </a:r>
          <a:r>
            <a:rPr lang="en-US" sz="1600" kern="1200" err="1">
              <a:latin typeface="Arial"/>
              <a:ea typeface="Tahoma"/>
              <a:cs typeface="Tahoma"/>
            </a:rPr>
            <a:t>một</a:t>
          </a:r>
          <a:r>
            <a:rPr lang="en-US" sz="1600" kern="1200">
              <a:latin typeface="Arial"/>
              <a:ea typeface="Tahoma"/>
              <a:cs typeface="Tahoma"/>
            </a:rPr>
            <a:t> </a:t>
          </a:r>
          <a:r>
            <a:rPr lang="en-US" sz="1600" kern="1200" err="1">
              <a:latin typeface="Arial"/>
              <a:ea typeface="Tahoma"/>
              <a:cs typeface="Tahoma"/>
            </a:rPr>
            <a:t>lệnh</a:t>
          </a:r>
          <a:r>
            <a:rPr lang="en-US" sz="1600" b="1" kern="1200">
              <a:solidFill>
                <a:srgbClr val="FF0000"/>
              </a:solidFill>
              <a:latin typeface="Arial"/>
              <a:ea typeface="Tahoma"/>
              <a:cs typeface="Tahoma"/>
            </a:rPr>
            <a:t> </a:t>
          </a:r>
        </a:p>
        <a:p>
          <a:pPr marL="0" lvl="0" indent="0" algn="l" defTabSz="711200">
            <a:lnSpc>
              <a:spcPct val="90000"/>
            </a:lnSpc>
            <a:spcBef>
              <a:spcPct val="0"/>
            </a:spcBef>
            <a:spcAft>
              <a:spcPct val="35000"/>
            </a:spcAft>
            <a:buNone/>
          </a:pPr>
          <a:r>
            <a:rPr lang="en-US" sz="1600" b="0" kern="1200">
              <a:solidFill>
                <a:srgbClr val="FF0000"/>
              </a:solidFill>
              <a:latin typeface="Arial"/>
              <a:ea typeface="Tahoma"/>
              <a:cs typeface="Tahoma"/>
            </a:rPr>
            <a:t>notepad.visible.txt: hide.txt</a:t>
          </a:r>
          <a:r>
            <a:rPr lang="en-US" sz="1600" kern="1200">
              <a:latin typeface="Arial"/>
              <a:ea typeface="Tahoma"/>
              <a:cs typeface="Tahoma"/>
            </a:rPr>
            <a:t> </a:t>
          </a:r>
          <a:r>
            <a:rPr lang="en-US" sz="1600" kern="1200" err="1">
              <a:latin typeface="Arial"/>
              <a:ea typeface="Tahoma"/>
              <a:cs typeface="Tahoma"/>
            </a:rPr>
            <a:t>trong</a:t>
          </a:r>
          <a:r>
            <a:rPr lang="en-US" sz="1600" kern="1200">
              <a:latin typeface="Arial"/>
              <a:ea typeface="Tahoma"/>
              <a:cs typeface="Tahoma"/>
            </a:rPr>
            <a:t> </a:t>
          </a:r>
          <a:r>
            <a:rPr lang="en-US" sz="1600" kern="1200" err="1">
              <a:latin typeface="Arial"/>
              <a:ea typeface="Tahoma"/>
              <a:cs typeface="Tahoma"/>
            </a:rPr>
            <a:t>dấu</a:t>
          </a:r>
          <a:r>
            <a:rPr lang="en-US" sz="1600" kern="1200">
              <a:latin typeface="Arial"/>
              <a:ea typeface="Tahoma"/>
              <a:cs typeface="Tahoma"/>
            </a:rPr>
            <a:t> </a:t>
          </a:r>
          <a:r>
            <a:rPr lang="en-US" sz="1600" kern="1200" err="1">
              <a:latin typeface="Arial"/>
              <a:ea typeface="Tahoma"/>
              <a:cs typeface="Tahoma"/>
            </a:rPr>
            <a:t>nhắc</a:t>
          </a:r>
          <a:r>
            <a:rPr lang="en-US" sz="1600" kern="1200">
              <a:latin typeface="Arial"/>
              <a:ea typeface="Tahoma"/>
              <a:cs typeface="Tahoma"/>
            </a:rPr>
            <a:t> </a:t>
          </a:r>
          <a:r>
            <a:rPr lang="en-US" sz="1600" kern="1200" err="1">
              <a:latin typeface="Arial"/>
              <a:ea typeface="Tahoma"/>
              <a:cs typeface="Tahoma"/>
            </a:rPr>
            <a:t>lệnh</a:t>
          </a:r>
          <a:r>
            <a:rPr lang="en-US" sz="1600" kern="1200">
              <a:latin typeface="Arial"/>
              <a:ea typeface="Tahoma"/>
              <a:cs typeface="Tahoma"/>
            </a:rPr>
            <a:t> (command prompt)</a:t>
          </a:r>
          <a:endParaRPr lang="en-US" sz="1600" kern="1200">
            <a:latin typeface="Arial"/>
            <a:cs typeface="Arial"/>
          </a:endParaRPr>
        </a:p>
      </dsp:txBody>
      <dsp:txXfrm>
        <a:off x="1244316" y="2579526"/>
        <a:ext cx="6197593" cy="737276"/>
      </dsp:txXfrm>
    </dsp:sp>
    <dsp:sp modelId="{59BC7637-5308-453C-B4ED-FA494F9909C2}">
      <dsp:nvSpPr>
        <dsp:cNvPr id="0" name=""/>
        <dsp:cNvSpPr/>
      </dsp:nvSpPr>
      <dsp:spPr>
        <a:xfrm>
          <a:off x="783518" y="2487366"/>
          <a:ext cx="921596" cy="9215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8FA4CB-4B65-49D1-9321-13E4E4722980}">
      <dsp:nvSpPr>
        <dsp:cNvPr id="0" name=""/>
        <dsp:cNvSpPr/>
      </dsp:nvSpPr>
      <dsp:spPr>
        <a:xfrm>
          <a:off x="1082167" y="3685087"/>
          <a:ext cx="6359742" cy="73727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214" tIns="40640" rIns="40640" bIns="40640" numCol="1" spcCol="1270" anchor="ctr" anchorCtr="0">
          <a:noAutofit/>
        </a:bodyPr>
        <a:lstStyle/>
        <a:p>
          <a:pPr marL="0" lvl="0" indent="0" algn="l" defTabSz="711200" rtl="0">
            <a:lnSpc>
              <a:spcPct val="113999"/>
            </a:lnSpc>
            <a:spcBef>
              <a:spcPct val="0"/>
            </a:spcBef>
            <a:spcAft>
              <a:spcPct val="35000"/>
            </a:spcAft>
            <a:buNone/>
          </a:pPr>
          <a:r>
            <a:rPr lang="en-US" sz="1600" kern="1200" err="1">
              <a:latin typeface="Arial"/>
              <a:ea typeface="Tahoma"/>
              <a:cs typeface="Tahoma"/>
            </a:rPr>
            <a:t>Dữ</a:t>
          </a:r>
          <a:r>
            <a:rPr lang="en-US" sz="1600" kern="1200">
              <a:latin typeface="Arial"/>
              <a:ea typeface="Tahoma"/>
              <a:cs typeface="Tahoma"/>
            </a:rPr>
            <a:t> </a:t>
          </a:r>
          <a:r>
            <a:rPr lang="en-US" sz="1600" kern="1200" err="1">
              <a:latin typeface="Arial"/>
              <a:ea typeface="Tahoma"/>
              <a:cs typeface="Tahoma"/>
            </a:rPr>
            <a:t>liệu</a:t>
          </a:r>
          <a:r>
            <a:rPr lang="en-US" sz="1600" kern="1200">
              <a:latin typeface="Arial"/>
              <a:ea typeface="Tahoma"/>
              <a:cs typeface="Tahoma"/>
            </a:rPr>
            <a:t> </a:t>
          </a:r>
          <a:r>
            <a:rPr lang="en-US" sz="1600" kern="1200" err="1">
              <a:latin typeface="Arial"/>
              <a:ea typeface="Tahoma"/>
              <a:cs typeface="Tahoma"/>
            </a:rPr>
            <a:t>có</a:t>
          </a:r>
          <a:r>
            <a:rPr lang="en-US" sz="1600" kern="1200">
              <a:latin typeface="Arial"/>
              <a:ea typeface="Tahoma"/>
              <a:cs typeface="Tahoma"/>
            </a:rPr>
            <a:t> </a:t>
          </a:r>
          <a:r>
            <a:rPr lang="en-US" sz="1600" kern="1200" err="1">
              <a:latin typeface="Arial"/>
              <a:ea typeface="Tahoma"/>
              <a:cs typeface="Tahoma"/>
            </a:rPr>
            <a:t>thể</a:t>
          </a:r>
          <a:r>
            <a:rPr lang="en-US" sz="1600" kern="1200">
              <a:latin typeface="Arial"/>
              <a:ea typeface="Tahoma"/>
              <a:cs typeface="Tahoma"/>
            </a:rPr>
            <a:t> </a:t>
          </a:r>
          <a:r>
            <a:rPr lang="en-US" sz="1600" kern="1200" err="1">
              <a:latin typeface="Arial"/>
              <a:ea typeface="Tahoma"/>
              <a:cs typeface="Tahoma"/>
            </a:rPr>
            <a:t>được</a:t>
          </a:r>
          <a:r>
            <a:rPr lang="en-US" sz="1600" kern="1200">
              <a:latin typeface="Arial"/>
              <a:ea typeface="Tahoma"/>
              <a:cs typeface="Tahoma"/>
            </a:rPr>
            <a:t> </a:t>
          </a:r>
          <a:r>
            <a:rPr lang="en-US" sz="1600" kern="1200" err="1">
              <a:latin typeface="Arial"/>
              <a:ea typeface="Tahoma"/>
              <a:cs typeface="Tahoma"/>
            </a:rPr>
            <a:t>sao</a:t>
          </a:r>
          <a:r>
            <a:rPr lang="en-US" sz="1600" kern="1200">
              <a:latin typeface="Arial"/>
              <a:ea typeface="Tahoma"/>
              <a:cs typeface="Tahoma"/>
            </a:rPr>
            <a:t> </a:t>
          </a:r>
          <a:r>
            <a:rPr lang="en-US" sz="1600" kern="1200" err="1">
              <a:latin typeface="Arial"/>
              <a:ea typeface="Tahoma"/>
              <a:cs typeface="Tahoma"/>
            </a:rPr>
            <a:t>chép</a:t>
          </a:r>
          <a:r>
            <a:rPr lang="en-US" sz="1600" kern="1200">
              <a:latin typeface="Arial"/>
              <a:ea typeface="Tahoma"/>
              <a:cs typeface="Tahoma"/>
            </a:rPr>
            <a:t> </a:t>
          </a:r>
          <a:r>
            <a:rPr lang="en-US" sz="1600" kern="1200" err="1">
              <a:latin typeface="Arial"/>
              <a:ea typeface="Tahoma"/>
              <a:cs typeface="Tahoma"/>
            </a:rPr>
            <a:t>vào</a:t>
          </a:r>
          <a:r>
            <a:rPr lang="en-US" sz="1600" kern="1200">
              <a:latin typeface="Arial"/>
              <a:ea typeface="Tahoma"/>
              <a:cs typeface="Tahoma"/>
            </a:rPr>
            <a:t> ADS </a:t>
          </a:r>
          <a:r>
            <a:rPr lang="en-US" sz="1600" kern="1200" err="1">
              <a:latin typeface="Arial"/>
              <a:ea typeface="Tahoma"/>
              <a:cs typeface="Tahoma"/>
            </a:rPr>
            <a:t>bằng</a:t>
          </a:r>
          <a:r>
            <a:rPr lang="en-US" sz="1600" kern="1200">
              <a:latin typeface="Arial"/>
              <a:ea typeface="Tahoma"/>
              <a:cs typeface="Tahoma"/>
            </a:rPr>
            <a:t> </a:t>
          </a:r>
          <a:r>
            <a:rPr lang="en-US" sz="1600" kern="1200" err="1">
              <a:latin typeface="Arial"/>
              <a:ea typeface="Tahoma"/>
              <a:cs typeface="Tahoma"/>
            </a:rPr>
            <a:t>cách</a:t>
          </a:r>
          <a:r>
            <a:rPr lang="en-US" sz="1600" kern="1200">
              <a:latin typeface="Arial"/>
              <a:ea typeface="Tahoma"/>
              <a:cs typeface="Tahoma"/>
            </a:rPr>
            <a:t> </a:t>
          </a:r>
          <a:r>
            <a:rPr lang="en-US" sz="1600" kern="1200" err="1">
              <a:latin typeface="Arial"/>
              <a:ea typeface="Tahoma"/>
              <a:cs typeface="Tahoma"/>
            </a:rPr>
            <a:t>sử</a:t>
          </a:r>
          <a:r>
            <a:rPr lang="en-US" sz="1600" kern="1200">
              <a:latin typeface="Arial"/>
              <a:ea typeface="Tahoma"/>
              <a:cs typeface="Tahoma"/>
            </a:rPr>
            <a:t> </a:t>
          </a:r>
          <a:r>
            <a:rPr lang="en-US" sz="1600" kern="1200" err="1">
              <a:latin typeface="Arial"/>
              <a:ea typeface="Tahoma"/>
              <a:cs typeface="Tahoma"/>
            </a:rPr>
            <a:t>dụng</a:t>
          </a:r>
          <a:r>
            <a:rPr lang="en-US" sz="1600" kern="1200">
              <a:latin typeface="Arial"/>
              <a:ea typeface="Tahoma"/>
              <a:cs typeface="Tahoma"/>
            </a:rPr>
            <a:t> </a:t>
          </a:r>
        </a:p>
        <a:p>
          <a:pPr marL="0" lvl="0" indent="0" algn="l" defTabSz="711200" rtl="0">
            <a:lnSpc>
              <a:spcPct val="113999"/>
            </a:lnSpc>
            <a:spcBef>
              <a:spcPct val="0"/>
            </a:spcBef>
            <a:spcAft>
              <a:spcPct val="35000"/>
            </a:spcAft>
            <a:buNone/>
          </a:pPr>
          <a:r>
            <a:rPr lang="en-US" sz="1600" kern="1200" err="1">
              <a:latin typeface="Arial"/>
              <a:ea typeface="Tahoma"/>
              <a:cs typeface="Tahoma"/>
            </a:rPr>
            <a:t>lệnh</a:t>
          </a:r>
          <a:r>
            <a:rPr lang="en-US" sz="1600" kern="1200">
              <a:latin typeface="Arial"/>
              <a:ea typeface="Tahoma"/>
              <a:cs typeface="Tahoma"/>
            </a:rPr>
            <a:t> </a:t>
          </a:r>
          <a:r>
            <a:rPr lang="en-US" sz="1600" kern="1200" err="1">
              <a:latin typeface="Arial"/>
              <a:ea typeface="Tahoma"/>
              <a:cs typeface="Tahoma"/>
            </a:rPr>
            <a:t>như</a:t>
          </a:r>
          <a:r>
            <a:rPr lang="en-US" sz="1600" b="1" kern="1200">
              <a:latin typeface="Arial"/>
              <a:ea typeface="Tahoma"/>
              <a:cs typeface="Tahoma"/>
            </a:rPr>
            <a:t> </a:t>
          </a:r>
          <a:r>
            <a:rPr lang="en-US" sz="1600" b="0" kern="1200">
              <a:solidFill>
                <a:srgbClr val="FF0000"/>
              </a:solidFill>
              <a:latin typeface="Arial"/>
              <a:ea typeface="Tahoma"/>
              <a:cs typeface="Tahoma"/>
            </a:rPr>
            <a:t>type a </a:t>
          </a:r>
          <a:r>
            <a:rPr lang="en-US" sz="1600" b="0" kern="1200" err="1">
              <a:solidFill>
                <a:srgbClr val="FF0000"/>
              </a:solidFill>
              <a:latin typeface="Arial"/>
              <a:ea typeface="Tahoma"/>
              <a:cs typeface="Tahoma"/>
            </a:rPr>
            <a:t>textfile</a:t>
          </a:r>
          <a:r>
            <a:rPr lang="en-US" sz="1600" b="0" kern="1200">
              <a:solidFill>
                <a:srgbClr val="FF0000"/>
              </a:solidFill>
              <a:latin typeface="Arial"/>
              <a:ea typeface="Tahoma"/>
              <a:cs typeface="Tahoma"/>
            </a:rPr>
            <a:t>&gt; visible.txt:hidden2.txt</a:t>
          </a:r>
          <a:endParaRPr lang="en-US" sz="1600" b="0" kern="1200">
            <a:solidFill>
              <a:srgbClr val="FF0000"/>
            </a:solidFill>
            <a:latin typeface="Arial"/>
            <a:cs typeface="Arial"/>
          </a:endParaRPr>
        </a:p>
      </dsp:txBody>
      <dsp:txXfrm>
        <a:off x="1082167" y="3685087"/>
        <a:ext cx="6359742" cy="737276"/>
      </dsp:txXfrm>
    </dsp:sp>
    <dsp:sp modelId="{3DF20A4F-B79E-46C8-820B-55CCC12C60F0}">
      <dsp:nvSpPr>
        <dsp:cNvPr id="0" name=""/>
        <dsp:cNvSpPr/>
      </dsp:nvSpPr>
      <dsp:spPr>
        <a:xfrm>
          <a:off x="621369" y="3592928"/>
          <a:ext cx="921596" cy="9215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3A7A9E-19A0-46F8-AF2A-C05CA28681E0}">
      <dsp:nvSpPr>
        <dsp:cNvPr id="0" name=""/>
        <dsp:cNvSpPr/>
      </dsp:nvSpPr>
      <dsp:spPr>
        <a:xfrm>
          <a:off x="553856" y="4790649"/>
          <a:ext cx="6888053" cy="73727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214" tIns="33020" rIns="33020" bIns="33020" numCol="1" spcCol="1270" anchor="ctr" anchorCtr="0">
          <a:noAutofit/>
        </a:bodyPr>
        <a:lstStyle/>
        <a:p>
          <a:pPr marL="0" lvl="0" indent="0" algn="l" defTabSz="577850" rtl="0">
            <a:lnSpc>
              <a:spcPct val="113999"/>
            </a:lnSpc>
            <a:spcBef>
              <a:spcPct val="0"/>
            </a:spcBef>
            <a:spcAft>
              <a:spcPct val="35000"/>
            </a:spcAft>
            <a:buNone/>
          </a:pPr>
          <a:r>
            <a:rPr lang="en-US" sz="1300" kern="1200">
              <a:latin typeface="Arial"/>
              <a:ea typeface="Tahoma"/>
              <a:cs typeface="Tahoma"/>
            </a:rPr>
            <a:t> </a:t>
          </a:r>
          <a:r>
            <a:rPr lang="en-US" sz="1600" kern="1200">
              <a:latin typeface="Arial"/>
              <a:ea typeface="Tahoma"/>
              <a:cs typeface="Tahoma"/>
            </a:rPr>
            <a:t>Thông tin ADS </a:t>
          </a:r>
          <a:r>
            <a:rPr lang="en-US" sz="1600" kern="1200" err="1">
              <a:latin typeface="Arial"/>
              <a:ea typeface="Tahoma"/>
              <a:cs typeface="Tahoma"/>
            </a:rPr>
            <a:t>có</a:t>
          </a:r>
          <a:r>
            <a:rPr lang="en-US" sz="1600" kern="1200">
              <a:latin typeface="Arial"/>
              <a:ea typeface="Tahoma"/>
              <a:cs typeface="Tahoma"/>
            </a:rPr>
            <a:t> </a:t>
          </a:r>
          <a:r>
            <a:rPr lang="en-US" sz="1600" kern="1200" err="1">
              <a:latin typeface="Arial"/>
              <a:ea typeface="Tahoma"/>
              <a:cs typeface="Tahoma"/>
            </a:rPr>
            <a:t>thể</a:t>
          </a:r>
          <a:r>
            <a:rPr lang="en-US" sz="1600" kern="1200">
              <a:latin typeface="Arial"/>
              <a:ea typeface="Tahoma"/>
              <a:cs typeface="Tahoma"/>
            </a:rPr>
            <a:t> </a:t>
          </a:r>
          <a:r>
            <a:rPr lang="en-US" sz="1600" kern="1200" err="1">
              <a:latin typeface="Arial"/>
              <a:ea typeface="Tahoma"/>
              <a:cs typeface="Tahoma"/>
            </a:rPr>
            <a:t>được</a:t>
          </a:r>
          <a:r>
            <a:rPr lang="en-US" sz="1600" kern="1200">
              <a:latin typeface="Arial"/>
              <a:ea typeface="Tahoma"/>
              <a:cs typeface="Tahoma"/>
            </a:rPr>
            <a:t> </a:t>
          </a:r>
          <a:r>
            <a:rPr lang="en-US" sz="1600" kern="1200" err="1">
              <a:latin typeface="Arial"/>
              <a:ea typeface="Tahoma"/>
              <a:cs typeface="Tahoma"/>
            </a:rPr>
            <a:t>sao</a:t>
          </a:r>
          <a:r>
            <a:rPr lang="en-US" sz="1600" kern="1200">
              <a:latin typeface="Arial"/>
              <a:ea typeface="Tahoma"/>
              <a:cs typeface="Tahoma"/>
            </a:rPr>
            <a:t> </a:t>
          </a:r>
          <a:r>
            <a:rPr lang="en-US" sz="1600" kern="1200" err="1">
              <a:latin typeface="Arial"/>
              <a:ea typeface="Tahoma"/>
              <a:cs typeface="Tahoma"/>
            </a:rPr>
            <a:t>chép</a:t>
          </a:r>
          <a:r>
            <a:rPr lang="en-US" sz="1600" kern="1200">
              <a:latin typeface="Arial"/>
              <a:ea typeface="Tahoma"/>
              <a:cs typeface="Tahoma"/>
            </a:rPr>
            <a:t> </a:t>
          </a:r>
          <a:r>
            <a:rPr lang="en-US" sz="1600" kern="1200" err="1">
              <a:latin typeface="Arial"/>
              <a:ea typeface="Tahoma"/>
              <a:cs typeface="Tahoma"/>
            </a:rPr>
            <a:t>vào</a:t>
          </a:r>
          <a:r>
            <a:rPr lang="en-US" sz="1600" kern="1200">
              <a:latin typeface="Arial"/>
              <a:ea typeface="Tahoma"/>
              <a:cs typeface="Tahoma"/>
            </a:rPr>
            <a:t> </a:t>
          </a:r>
          <a:r>
            <a:rPr lang="en-US" sz="1600" kern="1200" err="1">
              <a:latin typeface="Arial"/>
              <a:ea typeface="Tahoma"/>
              <a:cs typeface="Tahoma"/>
            </a:rPr>
            <a:t>một</a:t>
          </a:r>
          <a:r>
            <a:rPr lang="en-US" sz="1600" kern="1200">
              <a:latin typeface="Arial"/>
              <a:ea typeface="Tahoma"/>
              <a:cs typeface="Tahoma"/>
            </a:rPr>
            <a:t> </a:t>
          </a:r>
          <a:r>
            <a:rPr lang="en-US" sz="1600" kern="1200" err="1">
              <a:latin typeface="Arial"/>
              <a:ea typeface="Tahoma"/>
              <a:cs typeface="Tahoma"/>
            </a:rPr>
            <a:t>tệp</a:t>
          </a:r>
          <a:r>
            <a:rPr lang="en-US" sz="1600" kern="1200">
              <a:latin typeface="Arial"/>
              <a:ea typeface="Tahoma"/>
              <a:cs typeface="Tahoma"/>
            </a:rPr>
            <a:t> </a:t>
          </a:r>
          <a:r>
            <a:rPr lang="en-US" sz="1600" kern="1200" err="1">
              <a:latin typeface="Arial"/>
              <a:ea typeface="Tahoma"/>
              <a:cs typeface="Tahoma"/>
            </a:rPr>
            <a:t>mới</a:t>
          </a:r>
          <a:r>
            <a:rPr lang="en-US" sz="1600" kern="1200">
              <a:latin typeface="Arial"/>
              <a:ea typeface="Tahoma"/>
              <a:cs typeface="Tahoma"/>
            </a:rPr>
            <a:t> </a:t>
          </a:r>
          <a:r>
            <a:rPr lang="en-US" sz="1600" kern="1200" err="1">
              <a:latin typeface="Arial"/>
              <a:ea typeface="Tahoma"/>
              <a:cs typeface="Tahoma"/>
            </a:rPr>
            <a:t>bằng</a:t>
          </a:r>
          <a:r>
            <a:rPr lang="en-US" sz="1600" kern="1200">
              <a:latin typeface="Arial"/>
              <a:ea typeface="Tahoma"/>
              <a:cs typeface="Tahoma"/>
            </a:rPr>
            <a:t> </a:t>
          </a:r>
          <a:r>
            <a:rPr lang="en-US" sz="1600" kern="1200" err="1">
              <a:latin typeface="Arial"/>
              <a:ea typeface="Tahoma"/>
              <a:cs typeface="Tahoma"/>
            </a:rPr>
            <a:t>cách</a:t>
          </a:r>
          <a:r>
            <a:rPr lang="en-US" sz="1600" kern="1200">
              <a:latin typeface="Arial"/>
              <a:ea typeface="Tahoma"/>
              <a:cs typeface="Tahoma"/>
            </a:rPr>
            <a:t> </a:t>
          </a:r>
          <a:r>
            <a:rPr lang="en-US" sz="1600" kern="1200" err="1">
              <a:latin typeface="Arial"/>
              <a:ea typeface="Tahoma"/>
              <a:cs typeface="Tahoma"/>
            </a:rPr>
            <a:t>sử</a:t>
          </a:r>
          <a:r>
            <a:rPr lang="en-US" sz="1600" kern="1200">
              <a:latin typeface="Arial"/>
              <a:ea typeface="Tahoma"/>
              <a:cs typeface="Tahoma"/>
            </a:rPr>
            <a:t> </a:t>
          </a:r>
          <a:r>
            <a:rPr lang="en-US" sz="1600" kern="1200" err="1">
              <a:latin typeface="Arial"/>
              <a:ea typeface="Tahoma"/>
              <a:cs typeface="Tahoma"/>
            </a:rPr>
            <a:t>dụng</a:t>
          </a:r>
          <a:r>
            <a:rPr lang="en-US" sz="1600" kern="1200">
              <a:latin typeface="Arial"/>
              <a:ea typeface="Tahoma"/>
              <a:cs typeface="Tahoma"/>
            </a:rPr>
            <a:t> </a:t>
          </a:r>
          <a:r>
            <a:rPr lang="en-US" sz="1600" kern="1200" err="1">
              <a:latin typeface="Arial"/>
              <a:ea typeface="Tahoma"/>
              <a:cs typeface="Tahoma"/>
            </a:rPr>
            <a:t>lệnh</a:t>
          </a:r>
          <a:r>
            <a:rPr lang="en-US" sz="1600" kern="1200">
              <a:latin typeface="Arial"/>
              <a:ea typeface="Tahoma"/>
              <a:cs typeface="Tahoma"/>
            </a:rPr>
            <a:t> </a:t>
          </a:r>
          <a:r>
            <a:rPr lang="en-US" sz="1600" kern="1200" err="1">
              <a:latin typeface="Arial"/>
              <a:ea typeface="Tahoma"/>
              <a:cs typeface="Tahoma"/>
            </a:rPr>
            <a:t>như</a:t>
          </a:r>
          <a:r>
            <a:rPr lang="en-US" sz="1600" b="1" kern="1200">
              <a:latin typeface="Arial"/>
              <a:ea typeface="Tahoma"/>
              <a:cs typeface="Tahoma"/>
            </a:rPr>
            <a:t> </a:t>
          </a:r>
          <a:r>
            <a:rPr lang="en-US" sz="1600" b="0" kern="1200">
              <a:solidFill>
                <a:srgbClr val="FF0000"/>
              </a:solidFill>
              <a:latin typeface="Arial"/>
              <a:ea typeface="Tahoma"/>
              <a:cs typeface="Tahoma"/>
            </a:rPr>
            <a:t>more &lt;visible.txt:hidden2.txt&gt; newfile.txt</a:t>
          </a:r>
          <a:endParaRPr lang="en-US" sz="1600" b="0" kern="1200">
            <a:solidFill>
              <a:srgbClr val="FF0000"/>
            </a:solidFill>
            <a:latin typeface="Arial"/>
            <a:cs typeface="Arial"/>
          </a:endParaRPr>
        </a:p>
      </dsp:txBody>
      <dsp:txXfrm>
        <a:off x="553856" y="4790649"/>
        <a:ext cx="6888053" cy="737276"/>
      </dsp:txXfrm>
    </dsp:sp>
    <dsp:sp modelId="{E2816381-AD2F-41D3-9127-D8F98E45F2E8}">
      <dsp:nvSpPr>
        <dsp:cNvPr id="0" name=""/>
        <dsp:cNvSpPr/>
      </dsp:nvSpPr>
      <dsp:spPr>
        <a:xfrm>
          <a:off x="93058" y="4698489"/>
          <a:ext cx="921596" cy="9215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344FF-E309-42FA-A1E5-2C900567C217}">
      <dsp:nvSpPr>
        <dsp:cNvPr id="0" name=""/>
        <dsp:cNvSpPr/>
      </dsp:nvSpPr>
      <dsp:spPr>
        <a:xfrm rot="5400000">
          <a:off x="-143499" y="146081"/>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337414"/>
        <a:ext cx="669663" cy="286999"/>
      </dsp:txXfrm>
    </dsp:sp>
    <dsp:sp modelId="{3719CF54-71B4-475C-BF13-42CF0F7951C9}">
      <dsp:nvSpPr>
        <dsp:cNvPr id="0" name=""/>
        <dsp:cNvSpPr/>
      </dsp:nvSpPr>
      <dsp:spPr>
        <a:xfrm rot="5400000">
          <a:off x="3986316" y="-3314070"/>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FontTx/>
            <a:buNone/>
          </a:pPr>
          <a:r>
            <a:rPr lang="en-US" sz="1300" b="1" kern="1200" dirty="0">
              <a:solidFill>
                <a:srgbClr val="FF0000"/>
              </a:solidFill>
              <a:latin typeface="Arial"/>
              <a:ea typeface="Tahoma"/>
              <a:cs typeface="Arial"/>
            </a:rPr>
            <a:t>  </a:t>
          </a:r>
          <a:r>
            <a:rPr lang="en-US" sz="1600" b="1" kern="1200" dirty="0">
              <a:solidFill>
                <a:srgbClr val="FF0000"/>
              </a:solidFill>
              <a:latin typeface="Arial"/>
              <a:ea typeface="Tahoma"/>
              <a:cs typeface="Arial"/>
            </a:rPr>
            <a:t>Lspi.pl</a:t>
          </a:r>
          <a:r>
            <a:rPr lang="en-US" sz="1600" kern="1200" dirty="0">
              <a:latin typeface="Arial"/>
              <a:ea typeface="Tahoma"/>
              <a:cs typeface="Arial"/>
            </a:rPr>
            <a:t> </a:t>
          </a:r>
          <a:r>
            <a:rPr lang="en-US" sz="1600" kern="1200" dirty="0" err="1">
              <a:latin typeface="Arial"/>
              <a:ea typeface="Tahoma"/>
              <a:cs typeface="Arial"/>
            </a:rPr>
            <a:t>là</a:t>
          </a:r>
          <a:r>
            <a:rPr lang="en-US" sz="1600" kern="1200" dirty="0">
              <a:latin typeface="Arial"/>
              <a:ea typeface="Tahoma"/>
              <a:cs typeface="Arial"/>
            </a:rPr>
            <a:t> </a:t>
          </a:r>
          <a:r>
            <a:rPr lang="en-US" sz="1600" kern="1200" dirty="0" err="1">
              <a:latin typeface="Arial"/>
              <a:ea typeface="Tahoma"/>
              <a:cs typeface="Arial"/>
            </a:rPr>
            <a:t>một</a:t>
          </a:r>
          <a:r>
            <a:rPr lang="en-US" sz="1600" kern="1200" dirty="0">
              <a:latin typeface="Arial"/>
              <a:ea typeface="Tahoma"/>
              <a:cs typeface="Arial"/>
            </a:rPr>
            <a:t> </a:t>
          </a:r>
          <a:r>
            <a:rPr lang="en-US" sz="1600" kern="1200" dirty="0" err="1">
              <a:latin typeface="Arial"/>
              <a:ea typeface="Tahoma"/>
              <a:cs typeface="Arial"/>
            </a:rPr>
            <a:t>tập</a:t>
          </a:r>
          <a:r>
            <a:rPr lang="en-US" sz="1600" kern="1200" dirty="0">
              <a:latin typeface="Arial"/>
              <a:ea typeface="Tahoma"/>
              <a:cs typeface="Arial"/>
            </a:rPr>
            <a:t> </a:t>
          </a:r>
          <a:r>
            <a:rPr lang="en-US" sz="1600" kern="1200" dirty="0" err="1">
              <a:latin typeface="Arial"/>
              <a:ea typeface="Tahoma"/>
              <a:cs typeface="Arial"/>
            </a:rPr>
            <a:t>lệnh</a:t>
          </a:r>
          <a:r>
            <a:rPr lang="en-US" sz="1600" kern="1200" dirty="0">
              <a:latin typeface="Arial"/>
              <a:ea typeface="Tahoma"/>
              <a:cs typeface="Arial"/>
            </a:rPr>
            <a:t> </a:t>
          </a:r>
          <a:r>
            <a:rPr lang="en-US" sz="1600" b="1" kern="1200" dirty="0">
              <a:solidFill>
                <a:srgbClr val="FF0000"/>
              </a:solidFill>
              <a:latin typeface="Arial"/>
              <a:ea typeface="Tahoma"/>
              <a:cs typeface="Arial"/>
            </a:rPr>
            <a:t>Perl </a:t>
          </a:r>
          <a:r>
            <a:rPr lang="en-US" sz="1600" kern="1200" dirty="0" err="1">
              <a:latin typeface="Arial"/>
              <a:ea typeface="Tahoma"/>
              <a:cs typeface="Arial"/>
            </a:rPr>
            <a:t>có</a:t>
          </a:r>
          <a:r>
            <a:rPr lang="en-US" sz="1600" kern="1200" dirty="0">
              <a:latin typeface="Arial"/>
              <a:ea typeface="Tahoma"/>
              <a:cs typeface="Arial"/>
            </a:rPr>
            <a:t> </a:t>
          </a:r>
          <a:r>
            <a:rPr lang="en-US" sz="1600" kern="1200" dirty="0" err="1">
              <a:latin typeface="Arial"/>
              <a:ea typeface="Tahoma"/>
              <a:cs typeface="Arial"/>
            </a:rPr>
            <a:t>các</a:t>
          </a:r>
          <a:r>
            <a:rPr lang="en-US" sz="1600" kern="1200" dirty="0">
              <a:latin typeface="Arial"/>
              <a:ea typeface="Tahoma"/>
              <a:cs typeface="Arial"/>
            </a:rPr>
            <a:t> </a:t>
          </a:r>
          <a:r>
            <a:rPr lang="en-US" sz="1600" kern="1200" dirty="0" err="1">
              <a:latin typeface="Arial"/>
              <a:ea typeface="Tahoma"/>
              <a:cs typeface="Arial"/>
            </a:rPr>
            <a:t>đối</a:t>
          </a:r>
          <a:r>
            <a:rPr lang="en-US" sz="1600" kern="1200" dirty="0">
              <a:latin typeface="Arial"/>
              <a:ea typeface="Tahoma"/>
              <a:cs typeface="Arial"/>
            </a:rPr>
            <a:t> </a:t>
          </a:r>
          <a:r>
            <a:rPr lang="en-US" sz="1600" kern="1200" dirty="0" err="1">
              <a:latin typeface="Arial"/>
              <a:ea typeface="Tahoma"/>
              <a:cs typeface="Arial"/>
            </a:rPr>
            <a:t>số</a:t>
          </a:r>
          <a:r>
            <a:rPr lang="en-US" sz="1600" kern="1200" dirty="0">
              <a:latin typeface="Arial"/>
              <a:ea typeface="Tahoma"/>
              <a:cs typeface="Arial"/>
            </a:rPr>
            <a:t> </a:t>
          </a:r>
          <a:r>
            <a:rPr lang="en-US" sz="1600" kern="1200" dirty="0" err="1">
              <a:latin typeface="Arial"/>
              <a:ea typeface="Tahoma"/>
              <a:cs typeface="Arial"/>
            </a:rPr>
            <a:t>giống</a:t>
          </a:r>
          <a:r>
            <a:rPr lang="en-US" sz="1600" kern="1200" dirty="0">
              <a:latin typeface="Arial"/>
              <a:ea typeface="Tahoma"/>
              <a:cs typeface="Arial"/>
            </a:rPr>
            <a:t> </a:t>
          </a:r>
          <a:r>
            <a:rPr lang="en-US" sz="1600" kern="1200" dirty="0" err="1">
              <a:latin typeface="Arial"/>
              <a:ea typeface="Tahoma"/>
              <a:cs typeface="Arial"/>
            </a:rPr>
            <a:t>như</a:t>
          </a:r>
          <a:r>
            <a:rPr lang="en-US" sz="1600" kern="1200" dirty="0">
              <a:latin typeface="Arial"/>
              <a:ea typeface="Tahoma"/>
              <a:cs typeface="Arial"/>
            </a:rPr>
            <a:t> </a:t>
          </a:r>
          <a:r>
            <a:rPr lang="en-US" sz="1600" b="1" kern="1200" dirty="0">
              <a:solidFill>
                <a:srgbClr val="FF0000"/>
              </a:solidFill>
              <a:latin typeface="Arial"/>
              <a:ea typeface="Tahoma"/>
              <a:cs typeface="Arial"/>
            </a:rPr>
            <a:t>Ispd.pl </a:t>
          </a:r>
          <a:r>
            <a:rPr lang="en-US" sz="1600" kern="1200" dirty="0" err="1">
              <a:latin typeface="Arial"/>
              <a:ea typeface="Tahoma"/>
              <a:cs typeface="Arial"/>
            </a:rPr>
            <a:t>và</a:t>
          </a:r>
          <a:r>
            <a:rPr lang="en-US" sz="1600" b="1" kern="1200" dirty="0">
              <a:solidFill>
                <a:srgbClr val="FF0000"/>
              </a:solidFill>
              <a:latin typeface="Arial"/>
              <a:ea typeface="Tahoma"/>
              <a:cs typeface="Arial"/>
            </a:rPr>
            <a:t> lspm.pl</a:t>
          </a:r>
          <a:endParaRPr lang="en-US" sz="1600" kern="1200" dirty="0">
            <a:latin typeface="Arial"/>
            <a:ea typeface="Tahoma"/>
            <a:cs typeface="Arial"/>
          </a:endParaRPr>
        </a:p>
      </dsp:txBody>
      <dsp:txXfrm rot="-5400000">
        <a:off x="669664" y="32937"/>
        <a:ext cx="7224781" cy="561120"/>
      </dsp:txXfrm>
    </dsp:sp>
    <dsp:sp modelId="{85F01DE3-4AF2-491B-84D4-A94A69166F14}">
      <dsp:nvSpPr>
        <dsp:cNvPr id="0" name=""/>
        <dsp:cNvSpPr/>
      </dsp:nvSpPr>
      <dsp:spPr>
        <a:xfrm rot="5400000">
          <a:off x="-143499" y="1005276"/>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1196609"/>
        <a:ext cx="669663" cy="286999"/>
      </dsp:txXfrm>
    </dsp:sp>
    <dsp:sp modelId="{CCC10E71-B029-48D8-AD6A-21B7DE6CC6AB}">
      <dsp:nvSpPr>
        <dsp:cNvPr id="0" name=""/>
        <dsp:cNvSpPr/>
      </dsp:nvSpPr>
      <dsp:spPr>
        <a:xfrm rot="5400000">
          <a:off x="3986316" y="-2454876"/>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FontTx/>
            <a:buNone/>
          </a:pPr>
          <a:r>
            <a:rPr lang="en-US" sz="1300" kern="1200" dirty="0">
              <a:solidFill>
                <a:schemeClr val="tx1"/>
              </a:solidFill>
              <a:latin typeface="Arial"/>
              <a:ea typeface="Tahoma"/>
              <a:cs typeface="Tahoma"/>
            </a:rPr>
            <a:t>  </a:t>
          </a:r>
          <a:r>
            <a:rPr lang="en-US" sz="1600" kern="1200" dirty="0" err="1">
              <a:solidFill>
                <a:schemeClr val="tx1"/>
              </a:solidFill>
              <a:latin typeface="Arial"/>
              <a:ea typeface="Tahoma"/>
              <a:cs typeface="Arial"/>
            </a:rPr>
            <a:t>Nó</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xác</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định</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vị</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trí</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bắt</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đầu</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của</a:t>
          </a:r>
          <a:r>
            <a:rPr lang="en-US" sz="1600" kern="1200" dirty="0">
              <a:solidFill>
                <a:schemeClr val="tx1"/>
              </a:solidFill>
              <a:latin typeface="Arial"/>
              <a:ea typeface="Tahoma"/>
              <a:cs typeface="Arial"/>
            </a:rPr>
            <a:t> </a:t>
          </a:r>
          <a:r>
            <a:rPr lang="en-US" sz="1600" kern="1200" dirty="0">
              <a:solidFill>
                <a:srgbClr val="FF0000"/>
              </a:solidFill>
              <a:latin typeface="Arial"/>
              <a:ea typeface="Tahoma"/>
              <a:cs typeface="Arial"/>
            </a:rPr>
            <a:t>image</a:t>
          </a:r>
          <a:r>
            <a:rPr lang="en-US" sz="1600" b="1" kern="1200" dirty="0">
              <a:solidFill>
                <a:srgbClr val="FF0000"/>
              </a:solidFill>
              <a:latin typeface="Arial"/>
              <a:ea typeface="Tahoma"/>
              <a:cs typeface="Arial"/>
            </a:rPr>
            <a:t> </a:t>
          </a:r>
          <a:r>
            <a:rPr lang="en-US" sz="1600" b="1" kern="1200" dirty="0" err="1">
              <a:solidFill>
                <a:srgbClr val="FF0000"/>
              </a:solidFill>
              <a:latin typeface="Arial"/>
              <a:ea typeface="Tahoma"/>
              <a:cs typeface="Arial"/>
            </a:rPr>
            <a:t>thực</a:t>
          </a:r>
          <a:r>
            <a:rPr lang="en-US" sz="1600" b="1" kern="1200" dirty="0">
              <a:solidFill>
                <a:srgbClr val="FF0000"/>
              </a:solidFill>
              <a:latin typeface="Arial"/>
              <a:ea typeface="Tahoma"/>
              <a:cs typeface="Arial"/>
            </a:rPr>
            <a:t> </a:t>
          </a:r>
          <a:r>
            <a:rPr lang="en-US" sz="1600" b="1" kern="1200" dirty="0" err="1">
              <a:solidFill>
                <a:srgbClr val="FF0000"/>
              </a:solidFill>
              <a:latin typeface="Arial"/>
              <a:ea typeface="Tahoma"/>
              <a:cs typeface="Arial"/>
            </a:rPr>
            <a:t>thi</a:t>
          </a:r>
          <a:r>
            <a:rPr lang="en-US" sz="1600" b="1" kern="1200" dirty="0">
              <a:solidFill>
                <a:srgbClr val="FF0000"/>
              </a:solidFill>
              <a:latin typeface="Arial"/>
              <a:ea typeface="Tahoma"/>
              <a:cs typeface="Arial"/>
            </a:rPr>
            <a:t> </a:t>
          </a:r>
          <a:r>
            <a:rPr lang="en-US" sz="1600" kern="1200" dirty="0" err="1">
              <a:solidFill>
                <a:schemeClr val="tx1"/>
              </a:solidFill>
              <a:latin typeface="Arial"/>
              <a:ea typeface="Tahoma"/>
              <a:cs typeface="Arial"/>
            </a:rPr>
            <a:t>cho</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tiến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trình</a:t>
          </a:r>
          <a:endParaRPr lang="en-US" sz="1600" kern="1200" dirty="0">
            <a:latin typeface="Arial"/>
            <a:ea typeface="Tahoma"/>
            <a:cs typeface="Arial"/>
          </a:endParaRPr>
        </a:p>
      </dsp:txBody>
      <dsp:txXfrm rot="-5400000">
        <a:off x="669664" y="892131"/>
        <a:ext cx="7224781" cy="561120"/>
      </dsp:txXfrm>
    </dsp:sp>
    <dsp:sp modelId="{CBCEC29F-FB24-48BA-A6B7-77FDC376E010}">
      <dsp:nvSpPr>
        <dsp:cNvPr id="0" name=""/>
        <dsp:cNvSpPr/>
      </dsp:nvSpPr>
      <dsp:spPr>
        <a:xfrm rot="5400000">
          <a:off x="-143499" y="1864470"/>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2055803"/>
        <a:ext cx="669663" cy="286999"/>
      </dsp:txXfrm>
    </dsp:sp>
    <dsp:sp modelId="{FA0AC60F-35A3-4735-9057-D360963B2C46}">
      <dsp:nvSpPr>
        <dsp:cNvPr id="0" name=""/>
        <dsp:cNvSpPr/>
      </dsp:nvSpPr>
      <dsp:spPr>
        <a:xfrm rot="5400000">
          <a:off x="3986316" y="-1595681"/>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just" defTabSz="666750" rtl="0">
            <a:lnSpc>
              <a:spcPct val="90000"/>
            </a:lnSpc>
            <a:spcBef>
              <a:spcPct val="0"/>
            </a:spcBef>
            <a:spcAft>
              <a:spcPct val="15000"/>
            </a:spcAft>
            <a:buFontTx/>
            <a:buNone/>
          </a:pPr>
          <a:r>
            <a:rPr lang="en-US" sz="1500" kern="1200" dirty="0">
              <a:solidFill>
                <a:schemeClr val="tx1"/>
              </a:solidFill>
              <a:latin typeface="Arial"/>
              <a:ea typeface="Tahoma"/>
              <a:cs typeface="Tahoma"/>
            </a:rPr>
            <a:t>  </a:t>
          </a:r>
          <a:r>
            <a:rPr lang="en-US" sz="1500" kern="1200" dirty="0" err="1">
              <a:solidFill>
                <a:schemeClr val="tx1"/>
              </a:solidFill>
              <a:latin typeface="Arial"/>
              <a:ea typeface="Tahoma"/>
              <a:cs typeface="Arial"/>
            </a:rPr>
            <a:t>Nếu</a:t>
          </a:r>
          <a:r>
            <a:rPr lang="en-US" sz="1500" kern="1200" dirty="0">
              <a:solidFill>
                <a:schemeClr val="tx1"/>
              </a:solidFill>
              <a:latin typeface="Arial"/>
              <a:ea typeface="Tahoma"/>
              <a:cs typeface="Arial"/>
            </a:rPr>
            <a:t> Image Base Address Offset </a:t>
          </a:r>
          <a:r>
            <a:rPr lang="en-US" sz="1500" kern="1200" dirty="0" err="1">
              <a:solidFill>
                <a:schemeClr val="tx1"/>
              </a:solidFill>
              <a:latin typeface="Arial"/>
              <a:ea typeface="Tahoma"/>
              <a:cs typeface="Arial"/>
            </a:rPr>
            <a:t>dẫn</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đến</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tệp</a:t>
          </a:r>
          <a:r>
            <a:rPr lang="en-US" sz="1500" kern="1200" dirty="0">
              <a:solidFill>
                <a:schemeClr val="tx1"/>
              </a:solidFill>
              <a:latin typeface="Arial"/>
              <a:ea typeface="Tahoma"/>
              <a:cs typeface="Arial"/>
            </a:rPr>
            <a:t> image </a:t>
          </a:r>
          <a:r>
            <a:rPr lang="en-US" sz="1500" kern="1200" dirty="0" err="1">
              <a:solidFill>
                <a:schemeClr val="tx1"/>
              </a:solidFill>
              <a:latin typeface="Arial"/>
              <a:ea typeface="Tahoma"/>
              <a:cs typeface="Arial"/>
            </a:rPr>
            <a:t>thực</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thi</a:t>
          </a:r>
          <a:r>
            <a:rPr lang="en-US" sz="1500" kern="1200" dirty="0">
              <a:solidFill>
                <a:schemeClr val="tx1"/>
              </a:solidFill>
              <a:latin typeface="Arial"/>
              <a:ea typeface="Tahoma"/>
              <a:cs typeface="Arial"/>
            </a:rPr>
            <a:t>,</a:t>
          </a:r>
          <a:r>
            <a:rPr lang="en-US" sz="1500" b="1" kern="1200" dirty="0">
              <a:solidFill>
                <a:srgbClr val="FF0000"/>
              </a:solidFill>
              <a:latin typeface="Arial"/>
              <a:ea typeface="Tahoma"/>
              <a:cs typeface="Arial"/>
            </a:rPr>
            <a:t> Lspi.pl </a:t>
          </a:r>
          <a:r>
            <a:rPr lang="en-US" sz="1500" b="1" kern="1200" dirty="0" err="1">
              <a:solidFill>
                <a:srgbClr val="FF0000"/>
              </a:solidFill>
              <a:latin typeface="Arial"/>
              <a:ea typeface="Tahoma"/>
              <a:cs typeface="Arial"/>
            </a:rPr>
            <a:t>phân</a:t>
          </a:r>
          <a:r>
            <a:rPr lang="en-US" sz="1500" b="1" kern="1200" dirty="0">
              <a:solidFill>
                <a:srgbClr val="FF0000"/>
              </a:solidFill>
              <a:latin typeface="Arial"/>
              <a:ea typeface="Tahoma"/>
              <a:cs typeface="Arial"/>
            </a:rPr>
            <a:t> </a:t>
          </a:r>
          <a:r>
            <a:rPr lang="en-US" sz="1500" b="1" kern="1200" dirty="0" err="1">
              <a:solidFill>
                <a:srgbClr val="FF0000"/>
              </a:solidFill>
              <a:latin typeface="Arial"/>
              <a:ea typeface="Tahoma"/>
              <a:cs typeface="Arial"/>
            </a:rPr>
            <a:t>tích</a:t>
          </a:r>
          <a:r>
            <a:rPr lang="en-US" sz="1500" b="1" kern="1200" dirty="0">
              <a:solidFill>
                <a:srgbClr val="FF0000"/>
              </a:solidFill>
              <a:latin typeface="Arial"/>
              <a:ea typeface="Tahoma"/>
              <a:cs typeface="Arial"/>
            </a:rPr>
            <a:t> </a:t>
          </a:r>
          <a:r>
            <a:rPr lang="en-US" sz="1500" b="1" kern="1200" dirty="0" err="1">
              <a:solidFill>
                <a:srgbClr val="FF0000"/>
              </a:solidFill>
              <a:latin typeface="Arial"/>
              <a:ea typeface="Tahoma"/>
              <a:cs typeface="Arial"/>
            </a:rPr>
            <a:t>cú</a:t>
          </a:r>
          <a:r>
            <a:rPr lang="en-US" sz="1500" b="1" kern="1200" dirty="0">
              <a:solidFill>
                <a:srgbClr val="FF0000"/>
              </a:solidFill>
              <a:latin typeface="Arial"/>
              <a:ea typeface="Tahoma"/>
              <a:cs typeface="Arial"/>
            </a:rPr>
            <a:t> </a:t>
          </a:r>
          <a:r>
            <a:rPr lang="en-US" sz="1500" b="1" kern="1200" dirty="0" err="1">
              <a:solidFill>
                <a:srgbClr val="FF0000"/>
              </a:solidFill>
              <a:latin typeface="Arial"/>
              <a:ea typeface="Tahoma"/>
              <a:cs typeface="Arial"/>
            </a:rPr>
            <a:t>pháp</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các</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giá</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trị</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có</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trong</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tiêu</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đề</a:t>
          </a:r>
          <a:r>
            <a:rPr lang="en-US" sz="1500" kern="1200" dirty="0">
              <a:solidFill>
                <a:schemeClr val="tx1"/>
              </a:solidFill>
              <a:latin typeface="Arial"/>
              <a:ea typeface="Tahoma"/>
              <a:cs typeface="Arial"/>
            </a:rPr>
            <a:t> PE </a:t>
          </a:r>
          <a:r>
            <a:rPr lang="en-US" sz="1500" kern="1200" dirty="0" err="1">
              <a:solidFill>
                <a:schemeClr val="tx1"/>
              </a:solidFill>
              <a:latin typeface="Arial"/>
              <a:ea typeface="Tahoma"/>
              <a:cs typeface="Arial"/>
            </a:rPr>
            <a:t>để</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xác</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định</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vị</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trí</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các</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trang</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tạo</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nên</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phần</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còn</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lại</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của</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tệp</a:t>
          </a:r>
          <a:r>
            <a:rPr lang="en-US" sz="1500" kern="1200" dirty="0">
              <a:solidFill>
                <a:schemeClr val="tx1"/>
              </a:solidFill>
              <a:latin typeface="Arial"/>
              <a:ea typeface="Tahoma"/>
              <a:cs typeface="Arial"/>
            </a:rPr>
            <a:t> image </a:t>
          </a:r>
          <a:r>
            <a:rPr lang="en-US" sz="1500" kern="1200" dirty="0" err="1">
              <a:solidFill>
                <a:schemeClr val="tx1"/>
              </a:solidFill>
              <a:latin typeface="Arial"/>
              <a:ea typeface="Tahoma"/>
              <a:cs typeface="Arial"/>
            </a:rPr>
            <a:t>thực</a:t>
          </a:r>
          <a:r>
            <a:rPr lang="en-US" sz="1500" kern="1200" dirty="0">
              <a:solidFill>
                <a:schemeClr val="tx1"/>
              </a:solidFill>
              <a:latin typeface="Arial"/>
              <a:ea typeface="Tahoma"/>
              <a:cs typeface="Arial"/>
            </a:rPr>
            <a:t> </a:t>
          </a:r>
          <a:r>
            <a:rPr lang="en-US" sz="1500" kern="1200" dirty="0" err="1">
              <a:solidFill>
                <a:schemeClr val="tx1"/>
              </a:solidFill>
              <a:latin typeface="Arial"/>
              <a:ea typeface="Tahoma"/>
              <a:cs typeface="Arial"/>
            </a:rPr>
            <a:t>thi</a:t>
          </a:r>
          <a:endParaRPr lang="en-US" sz="1500" kern="1200" dirty="0">
            <a:latin typeface="Arial"/>
            <a:ea typeface="Tahoma"/>
            <a:cs typeface="Arial"/>
          </a:endParaRPr>
        </a:p>
      </dsp:txBody>
      <dsp:txXfrm rot="-5400000">
        <a:off x="669664" y="1751326"/>
        <a:ext cx="7224781" cy="561120"/>
      </dsp:txXfrm>
    </dsp:sp>
    <dsp:sp modelId="{BD46E8FD-602B-4F6B-8A82-A726FBB3EE32}">
      <dsp:nvSpPr>
        <dsp:cNvPr id="0" name=""/>
        <dsp:cNvSpPr/>
      </dsp:nvSpPr>
      <dsp:spPr>
        <a:xfrm rot="5400000">
          <a:off x="-143499" y="2723665"/>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2914998"/>
        <a:ext cx="669663" cy="286999"/>
      </dsp:txXfrm>
    </dsp:sp>
    <dsp:sp modelId="{6EEE0739-B068-4065-A17B-27BC627CDD62}">
      <dsp:nvSpPr>
        <dsp:cNvPr id="0" name=""/>
        <dsp:cNvSpPr/>
      </dsp:nvSpPr>
      <dsp:spPr>
        <a:xfrm rot="5400000">
          <a:off x="3986316" y="-736486"/>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Ví</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dụ</a:t>
          </a:r>
          <a:r>
            <a:rPr lang="en-US" sz="1600" kern="1200" dirty="0">
              <a:solidFill>
                <a:schemeClr val="tx1"/>
              </a:solidFill>
              <a:latin typeface="Arial"/>
              <a:ea typeface="Tahoma"/>
              <a:cs typeface="Arial"/>
            </a:rPr>
            <a:t>: </a:t>
          </a:r>
          <a:r>
            <a:rPr lang="en-US" sz="1600" b="1" kern="1200" dirty="0">
              <a:solidFill>
                <a:srgbClr val="FF0000"/>
              </a:solidFill>
              <a:latin typeface="Arial"/>
              <a:ea typeface="Tahoma"/>
              <a:cs typeface="Arial"/>
            </a:rPr>
            <a:t>c:\perl\memory&gt; lspi.pl d:\dumps\dfrws1-mem.dmp 0x0414dd60</a:t>
          </a:r>
          <a:endParaRPr lang="en-US" sz="1600" kern="1200" dirty="0">
            <a:latin typeface="Arial"/>
            <a:ea typeface="Tahoma"/>
            <a:cs typeface="Arial"/>
          </a:endParaRPr>
        </a:p>
      </dsp:txBody>
      <dsp:txXfrm rot="-5400000">
        <a:off x="669664" y="2610521"/>
        <a:ext cx="7224781" cy="561120"/>
      </dsp:txXfrm>
    </dsp:sp>
    <dsp:sp modelId="{E46B5F85-DE9C-4DB9-8FB2-D0525FFAA1D5}">
      <dsp:nvSpPr>
        <dsp:cNvPr id="0" name=""/>
        <dsp:cNvSpPr/>
      </dsp:nvSpPr>
      <dsp:spPr>
        <a:xfrm rot="5400000">
          <a:off x="-143499" y="3582860"/>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3774193"/>
        <a:ext cx="669663" cy="286999"/>
      </dsp:txXfrm>
    </dsp:sp>
    <dsp:sp modelId="{17369B13-249B-47D0-8EAC-049A2ECC2FEE}">
      <dsp:nvSpPr>
        <dsp:cNvPr id="0" name=""/>
        <dsp:cNvSpPr/>
      </dsp:nvSpPr>
      <dsp:spPr>
        <a:xfrm rot="5400000">
          <a:off x="3986316" y="122707"/>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FontTx/>
            <a:buNone/>
          </a:pPr>
          <a:r>
            <a:rPr lang="en-US" sz="1300" b="1" kern="1200" dirty="0">
              <a:solidFill>
                <a:srgbClr val="FF0000"/>
              </a:solidFill>
              <a:latin typeface="Arial"/>
              <a:ea typeface="Tahoma"/>
              <a:cs typeface="Tahoma"/>
            </a:rPr>
            <a:t>  </a:t>
          </a:r>
          <a:r>
            <a:rPr lang="en-US" sz="1600" b="1" kern="1200" dirty="0">
              <a:solidFill>
                <a:srgbClr val="FF0000"/>
              </a:solidFill>
              <a:latin typeface="Arial"/>
              <a:ea typeface="Tahoma"/>
              <a:cs typeface="Tahoma"/>
            </a:rPr>
            <a:t>Reading</a:t>
          </a:r>
          <a:r>
            <a:rPr lang="en-US" sz="1300" b="1" kern="1200" dirty="0">
              <a:solidFill>
                <a:srgbClr val="FF0000"/>
              </a:solidFill>
              <a:latin typeface="Arial"/>
              <a:ea typeface="Tahoma"/>
              <a:cs typeface="Tahoma"/>
            </a:rPr>
            <a:t> </a:t>
          </a:r>
          <a:r>
            <a:rPr lang="en-US" sz="1600" b="1" kern="1200" dirty="0">
              <a:solidFill>
                <a:srgbClr val="FF0000"/>
              </a:solidFill>
              <a:latin typeface="Arial"/>
              <a:ea typeface="Tahoma"/>
              <a:cs typeface="Arial"/>
            </a:rPr>
            <a:t>Image Section Header Information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cung</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cấp</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bản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đồ</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đường</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mà</a:t>
          </a:r>
          <a:r>
            <a:rPr lang="en-US" sz="1600" b="1" kern="1200" dirty="0">
              <a:solidFill>
                <a:srgbClr val="FF0000"/>
              </a:solidFill>
              <a:latin typeface="Arial"/>
              <a:ea typeface="Tahoma"/>
              <a:cs typeface="Arial"/>
            </a:rPr>
            <a:t> Lspi.pl</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sử</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dụng</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để</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tập</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hợp</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lại</a:t>
          </a:r>
          <a:r>
            <a:rPr lang="en-US" sz="1600" kern="1200" dirty="0">
              <a:solidFill>
                <a:schemeClr val="tx1"/>
              </a:solidFill>
              <a:latin typeface="Arial"/>
              <a:ea typeface="Tahoma"/>
              <a:cs typeface="Arial"/>
            </a:rPr>
            <a:t> image </a:t>
          </a:r>
          <a:r>
            <a:rPr lang="en-US" sz="1600" kern="1200" dirty="0" err="1">
              <a:solidFill>
                <a:schemeClr val="tx1"/>
              </a:solidFill>
              <a:latin typeface="Arial"/>
              <a:ea typeface="Tahoma"/>
              <a:cs typeface="Arial"/>
            </a:rPr>
            <a:t>thực</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thi</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thành</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một</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tệp</a:t>
          </a:r>
          <a:endParaRPr lang="en-US" sz="1600" kern="1200" dirty="0">
            <a:latin typeface="Arial"/>
            <a:ea typeface="Tahoma"/>
            <a:cs typeface="Arial"/>
          </a:endParaRPr>
        </a:p>
      </dsp:txBody>
      <dsp:txXfrm rot="-5400000">
        <a:off x="669664" y="3469715"/>
        <a:ext cx="7224781" cy="561120"/>
      </dsp:txXfrm>
    </dsp:sp>
    <dsp:sp modelId="{F7F55A4D-098C-4C53-8E0E-B3D7A89F1C09}">
      <dsp:nvSpPr>
        <dsp:cNvPr id="0" name=""/>
        <dsp:cNvSpPr/>
      </dsp:nvSpPr>
      <dsp:spPr>
        <a:xfrm rot="5400000">
          <a:off x="-143499" y="4442054"/>
          <a:ext cx="956662" cy="669663"/>
        </a:xfrm>
        <a:prstGeom prst="chevron">
          <a:avLst/>
        </a:prstGeom>
        <a:solidFill>
          <a:srgbClr val="FFC00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latin typeface="Arial"/>
            <a:ea typeface="Tahoma"/>
            <a:cs typeface="Tahoma"/>
          </a:endParaRPr>
        </a:p>
      </dsp:txBody>
      <dsp:txXfrm rot="-5400000">
        <a:off x="1" y="4633387"/>
        <a:ext cx="669663" cy="286999"/>
      </dsp:txXfrm>
    </dsp:sp>
    <dsp:sp modelId="{0E0E3899-0A1E-4B34-AE11-029999ECAD1F}">
      <dsp:nvSpPr>
        <dsp:cNvPr id="0" name=""/>
        <dsp:cNvSpPr/>
      </dsp:nvSpPr>
      <dsp:spPr>
        <a:xfrm rot="5400000">
          <a:off x="3986316" y="981902"/>
          <a:ext cx="621830" cy="7255136"/>
        </a:xfrm>
        <a:prstGeom prst="round2SameRect">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FontTx/>
            <a:buNone/>
          </a:pPr>
          <a:r>
            <a:rPr lang="en-US" sz="1300" kern="1200" dirty="0">
              <a:solidFill>
                <a:schemeClr val="tx1"/>
              </a:solidFill>
              <a:latin typeface="Arial"/>
              <a:ea typeface="Tahoma"/>
              <a:cs typeface="Tahoma"/>
            </a:rPr>
            <a:t>  </a:t>
          </a:r>
          <a:r>
            <a:rPr lang="en-US" sz="1600" kern="1200" dirty="0" err="1">
              <a:solidFill>
                <a:schemeClr val="tx1"/>
              </a:solidFill>
              <a:latin typeface="Arial"/>
              <a:ea typeface="Tahoma"/>
              <a:cs typeface="Arial"/>
            </a:rPr>
            <a:t>Nếu</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thành</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công</a:t>
          </a:r>
          <a:r>
            <a:rPr lang="en-US" sz="1600" kern="1200" dirty="0">
              <a:solidFill>
                <a:schemeClr val="tx1"/>
              </a:solidFill>
              <a:latin typeface="Arial"/>
              <a:ea typeface="Tahoma"/>
              <a:cs typeface="Arial"/>
            </a:rPr>
            <a:t>,</a:t>
          </a:r>
          <a:r>
            <a:rPr lang="en-US" sz="1600" b="1" kern="1200" dirty="0">
              <a:solidFill>
                <a:srgbClr val="FF0000"/>
              </a:solidFill>
              <a:latin typeface="Arial"/>
              <a:ea typeface="Tahoma"/>
              <a:cs typeface="Arial"/>
            </a:rPr>
            <a:t> Lspi.pl</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sẽ</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ghi</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tệp</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ra</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tệp</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dựa</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trên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tên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của</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tiến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trình</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với</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phần</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mở</a:t>
          </a:r>
          <a:r>
            <a:rPr lang="en-US" sz="1600" kern="1200" dirty="0">
              <a:solidFill>
                <a:schemeClr val="tx1"/>
              </a:solidFill>
              <a:latin typeface="Arial"/>
              <a:ea typeface="Tahoma"/>
              <a:cs typeface="Arial"/>
            </a:rPr>
            <a:t> </a:t>
          </a:r>
          <a:r>
            <a:rPr lang="en-US" sz="1600" kern="1200" dirty="0" err="1">
              <a:solidFill>
                <a:schemeClr val="tx1"/>
              </a:solidFill>
              <a:latin typeface="Arial"/>
              <a:ea typeface="Tahoma"/>
              <a:cs typeface="Arial"/>
            </a:rPr>
            <a:t>rộng</a:t>
          </a:r>
          <a:r>
            <a:rPr lang="en-US" sz="1600" kern="1200" dirty="0">
              <a:solidFill>
                <a:schemeClr val="tx1"/>
              </a:solidFill>
              <a:latin typeface="Arial"/>
              <a:ea typeface="Tahoma"/>
              <a:cs typeface="Arial"/>
            </a:rPr>
            <a:t> </a:t>
          </a:r>
          <a:r>
            <a:rPr lang="en-US" sz="1600" b="1" kern="1200" dirty="0">
              <a:solidFill>
                <a:srgbClr val="FF0000"/>
              </a:solidFill>
              <a:latin typeface="Arial"/>
              <a:ea typeface="Tahoma"/>
              <a:cs typeface="Arial"/>
            </a:rPr>
            <a:t>.</a:t>
          </a:r>
          <a:r>
            <a:rPr lang="en-US" sz="1600" b="1" kern="1200" dirty="0" err="1">
              <a:solidFill>
                <a:srgbClr val="FF0000"/>
              </a:solidFill>
              <a:latin typeface="Arial"/>
              <a:ea typeface="Tahoma"/>
              <a:cs typeface="Arial"/>
            </a:rPr>
            <a:t>img</a:t>
          </a:r>
          <a:r>
            <a:rPr lang="en-US" sz="1600" kern="1200" dirty="0">
              <a:solidFill>
                <a:schemeClr val="tx1"/>
              </a:solidFill>
              <a:latin typeface="Arial"/>
              <a:ea typeface="Tahoma"/>
              <a:cs typeface="Arial"/>
            </a:rPr>
            <a:t> </a:t>
          </a:r>
          <a:endParaRPr lang="en-US" sz="1600" kern="1200" dirty="0">
            <a:latin typeface="Arial"/>
            <a:ea typeface="Tahoma"/>
            <a:cs typeface="Arial"/>
          </a:endParaRPr>
        </a:p>
      </dsp:txBody>
      <dsp:txXfrm rot="-5400000">
        <a:off x="669664" y="4328910"/>
        <a:ext cx="7224781" cy="561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8EEA7-B382-4A01-B2CC-C42008D9C7A9}"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87714-CE75-4AA0-AD37-8E61F47FAA94}" type="slidenum">
              <a:rPr lang="en-US" smtClean="0"/>
              <a:t>‹#›</a:t>
            </a:fld>
            <a:endParaRPr lang="en-US"/>
          </a:p>
        </p:txBody>
      </p:sp>
    </p:spTree>
    <p:extLst>
      <p:ext uri="{BB962C8B-B14F-4D97-AF65-F5344CB8AC3E}">
        <p14:creationId xmlns:p14="http://schemas.microsoft.com/office/powerpoint/2010/main" val="13801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Calibri"/>
                <a:cs typeface="Calibri"/>
              </a:rPr>
              <a:t>Openfiles</a:t>
            </a:r>
            <a:r>
              <a:rPr lang="en-US" dirty="0">
                <a:latin typeface="Calibri"/>
                <a:cs typeface="Calibri"/>
              </a:rPr>
              <a:t> /disconnect: </a:t>
            </a:r>
            <a:r>
              <a:rPr lang="en-US" dirty="0" err="1">
                <a:latin typeface="Calibri"/>
                <a:cs typeface="Calibri"/>
              </a:rPr>
              <a:t>ngắt</a:t>
            </a:r>
            <a:r>
              <a:rPr lang="en-US" dirty="0">
                <a:latin typeface="Calibri"/>
                <a:cs typeface="Calibri"/>
              </a:rPr>
              <a:t> </a:t>
            </a:r>
            <a:r>
              <a:rPr lang="en-US" dirty="0" err="1">
                <a:latin typeface="Calibri"/>
                <a:cs typeface="Calibri"/>
              </a:rPr>
              <a:t>kết</a:t>
            </a:r>
            <a:r>
              <a:rPr lang="en-US" dirty="0">
                <a:latin typeface="Calibri"/>
                <a:cs typeface="Calibri"/>
              </a:rPr>
              <a:t> </a:t>
            </a:r>
            <a:r>
              <a:rPr lang="en-US" dirty="0" err="1">
                <a:latin typeface="Calibri"/>
                <a:cs typeface="Calibri"/>
              </a:rPr>
              <a:t>nối</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tệp</a:t>
            </a:r>
            <a:r>
              <a:rPr lang="en-US" dirty="0">
                <a:latin typeface="Calibri"/>
                <a:cs typeface="Calibri"/>
              </a:rPr>
              <a:t> </a:t>
            </a:r>
            <a:r>
              <a:rPr lang="en-US" dirty="0" err="1">
                <a:latin typeface="Calibri"/>
                <a:cs typeface="Calibri"/>
              </a:rPr>
              <a:t>và</a:t>
            </a:r>
            <a:r>
              <a:rPr lang="en-US" dirty="0">
                <a:latin typeface="Calibri"/>
                <a:cs typeface="Calibri"/>
              </a:rPr>
              <a:t> </a:t>
            </a:r>
            <a:r>
              <a:rPr lang="en-US" dirty="0" err="1">
                <a:latin typeface="Calibri"/>
                <a:cs typeface="Calibri"/>
              </a:rPr>
              <a:t>thư</a:t>
            </a:r>
            <a:r>
              <a:rPr lang="en-US" dirty="0">
                <a:latin typeface="Calibri"/>
                <a:cs typeface="Calibri"/>
              </a:rPr>
              <a:t> </a:t>
            </a:r>
            <a:r>
              <a:rPr lang="en-US" dirty="0" err="1">
                <a:latin typeface="Calibri"/>
                <a:cs typeface="Calibri"/>
              </a:rPr>
              <a:t>mục</a:t>
            </a:r>
            <a:r>
              <a:rPr lang="en-US" dirty="0">
                <a:latin typeface="Calibri"/>
                <a:cs typeface="Calibri"/>
              </a:rPr>
              <a:t> </a:t>
            </a:r>
            <a:r>
              <a:rPr lang="en-US" dirty="0" err="1">
                <a:latin typeface="Calibri"/>
                <a:cs typeface="Calibri"/>
              </a:rPr>
              <a:t>đã</a:t>
            </a:r>
            <a:r>
              <a:rPr lang="en-US" dirty="0">
                <a:latin typeface="Calibri"/>
                <a:cs typeface="Calibri"/>
              </a:rPr>
              <a:t> </a:t>
            </a:r>
            <a:r>
              <a:rPr lang="en-US" dirty="0" err="1">
                <a:latin typeface="Calibri"/>
                <a:cs typeface="Calibri"/>
              </a:rPr>
              <a:t>được</a:t>
            </a:r>
            <a:r>
              <a:rPr lang="en-US" dirty="0">
                <a:latin typeface="Calibri"/>
                <a:cs typeface="Calibri"/>
              </a:rPr>
              <a:t> </a:t>
            </a:r>
            <a:r>
              <a:rPr lang="en-US" dirty="0" err="1">
                <a:latin typeface="Calibri"/>
                <a:cs typeface="Calibri"/>
              </a:rPr>
              <a:t>mở</a:t>
            </a:r>
            <a:r>
              <a:rPr lang="en-US" dirty="0">
                <a:latin typeface="Calibri"/>
                <a:cs typeface="Calibri"/>
              </a:rPr>
              <a:t> </a:t>
            </a:r>
            <a:r>
              <a:rPr lang="en-US" dirty="0" err="1">
                <a:latin typeface="Calibri"/>
                <a:cs typeface="Calibri"/>
              </a:rPr>
              <a:t>từ</a:t>
            </a:r>
            <a:r>
              <a:rPr lang="en-US" dirty="0">
                <a:latin typeface="Calibri"/>
                <a:cs typeface="Calibri"/>
              </a:rPr>
              <a:t> </a:t>
            </a:r>
            <a:r>
              <a:rPr lang="en-US" dirty="0" err="1">
                <a:latin typeface="Calibri"/>
                <a:cs typeface="Calibri"/>
              </a:rPr>
              <a:t>xa</a:t>
            </a:r>
            <a:r>
              <a:rPr lang="en-US" dirty="0">
                <a:latin typeface="Calibri"/>
                <a:cs typeface="Calibri"/>
              </a:rPr>
              <a:t> </a:t>
            </a:r>
            <a:r>
              <a:rPr lang="en-US" dirty="0" err="1">
                <a:latin typeface="Calibri"/>
                <a:cs typeface="Calibri"/>
              </a:rPr>
              <a:t>thông</a:t>
            </a:r>
            <a:r>
              <a:rPr lang="en-US" dirty="0">
                <a:latin typeface="Calibri"/>
                <a:cs typeface="Calibri"/>
              </a:rPr>
              <a:t> qua </a:t>
            </a:r>
            <a:r>
              <a:rPr lang="en-US" dirty="0" err="1">
                <a:latin typeface="Calibri"/>
                <a:cs typeface="Calibri"/>
              </a:rPr>
              <a:t>một</a:t>
            </a:r>
            <a:r>
              <a:rPr lang="en-US" dirty="0">
                <a:latin typeface="Calibri"/>
                <a:cs typeface="Calibri"/>
              </a:rPr>
              <a:t> </a:t>
            </a:r>
            <a:r>
              <a:rPr lang="en-US" dirty="0" err="1">
                <a:latin typeface="Calibri"/>
                <a:cs typeface="Calibri"/>
              </a:rPr>
              <a:t>thư</a:t>
            </a:r>
            <a:r>
              <a:rPr lang="en-US" dirty="0">
                <a:latin typeface="Calibri"/>
                <a:cs typeface="Calibri"/>
              </a:rPr>
              <a:t> </a:t>
            </a:r>
            <a:r>
              <a:rPr lang="en-US" dirty="0" err="1">
                <a:latin typeface="Calibri"/>
                <a:cs typeface="Calibri"/>
              </a:rPr>
              <a:t>mục</a:t>
            </a:r>
            <a:r>
              <a:rPr lang="en-US" dirty="0">
                <a:latin typeface="Calibri"/>
                <a:cs typeface="Calibri"/>
              </a:rPr>
              <a:t> </a:t>
            </a:r>
            <a:r>
              <a:rPr lang="en-US" dirty="0" err="1">
                <a:latin typeface="Calibri"/>
                <a:cs typeface="Calibri"/>
              </a:rPr>
              <a:t>được</a:t>
            </a:r>
            <a:r>
              <a:rPr lang="en-US" dirty="0">
                <a:latin typeface="Calibri"/>
                <a:cs typeface="Calibri"/>
              </a:rPr>
              <a:t> chia </a:t>
            </a:r>
            <a:r>
              <a:rPr lang="en-US" dirty="0" err="1">
                <a:latin typeface="Calibri"/>
                <a:cs typeface="Calibri"/>
              </a:rPr>
              <a:t>sẻ</a:t>
            </a:r>
            <a:endParaRPr lang="en-US" dirty="0">
              <a:latin typeface="Calibri"/>
              <a:cs typeface="Calibri"/>
            </a:endParaRPr>
          </a:p>
          <a:p>
            <a:r>
              <a:rPr lang="en-US" dirty="0" err="1">
                <a:latin typeface="Calibri"/>
                <a:cs typeface="Calibri"/>
              </a:rPr>
              <a:t>Openfiles</a:t>
            </a:r>
            <a:r>
              <a:rPr lang="en-US" dirty="0">
                <a:latin typeface="Calibri"/>
                <a:cs typeface="Calibri"/>
              </a:rPr>
              <a:t> /query: </a:t>
            </a:r>
            <a:r>
              <a:rPr lang="en-US" dirty="0" err="1">
                <a:latin typeface="Calibri"/>
                <a:cs typeface="Calibri"/>
              </a:rPr>
              <a:t>truy</a:t>
            </a:r>
            <a:r>
              <a:rPr lang="en-US" dirty="0">
                <a:latin typeface="Calibri"/>
                <a:cs typeface="Calibri"/>
              </a:rPr>
              <a:t> </a:t>
            </a:r>
            <a:r>
              <a:rPr lang="en-US" dirty="0" err="1">
                <a:latin typeface="Calibri"/>
                <a:cs typeface="Calibri"/>
              </a:rPr>
              <a:t>vấn</a:t>
            </a:r>
            <a:r>
              <a:rPr lang="en-US" dirty="0">
                <a:latin typeface="Calibri"/>
                <a:cs typeface="Calibri"/>
              </a:rPr>
              <a:t> </a:t>
            </a:r>
            <a:r>
              <a:rPr lang="en-US" dirty="0" err="1">
                <a:latin typeface="Calibri"/>
                <a:cs typeface="Calibri"/>
              </a:rPr>
              <a:t>và</a:t>
            </a:r>
            <a:r>
              <a:rPr lang="en-US" dirty="0">
                <a:latin typeface="Calibri"/>
                <a:cs typeface="Calibri"/>
              </a:rPr>
              <a:t> </a:t>
            </a:r>
            <a:r>
              <a:rPr lang="en-US" dirty="0" err="1">
                <a:latin typeface="Calibri"/>
                <a:cs typeface="Calibri"/>
              </a:rPr>
              <a:t>hiển</a:t>
            </a:r>
            <a:r>
              <a:rPr lang="en-US" dirty="0">
                <a:latin typeface="Calibri"/>
                <a:cs typeface="Calibri"/>
              </a:rPr>
              <a:t> </a:t>
            </a:r>
            <a:r>
              <a:rPr lang="en-US" dirty="0" err="1">
                <a:latin typeface="Calibri"/>
                <a:cs typeface="Calibri"/>
              </a:rPr>
              <a:t>thị</a:t>
            </a:r>
            <a:r>
              <a:rPr lang="en-US" dirty="0">
                <a:latin typeface="Calibri"/>
                <a:cs typeface="Calibri"/>
              </a:rPr>
              <a:t> </a:t>
            </a:r>
            <a:r>
              <a:rPr lang="en-US" dirty="0" err="1">
                <a:latin typeface="Calibri"/>
                <a:cs typeface="Calibri"/>
              </a:rPr>
              <a:t>tất</a:t>
            </a:r>
            <a:r>
              <a:rPr lang="en-US" dirty="0">
                <a:latin typeface="Calibri"/>
                <a:cs typeface="Calibri"/>
              </a:rPr>
              <a:t> </a:t>
            </a:r>
            <a:r>
              <a:rPr lang="en-US" dirty="0" err="1">
                <a:latin typeface="Calibri"/>
                <a:cs typeface="Calibri"/>
              </a:rPr>
              <a:t>cả</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tệp</a:t>
            </a:r>
            <a:r>
              <a:rPr lang="en-US" dirty="0">
                <a:latin typeface="Calibri"/>
                <a:cs typeface="Calibri"/>
              </a:rPr>
              <a:t> </a:t>
            </a:r>
            <a:r>
              <a:rPr lang="en-US" dirty="0" err="1">
                <a:latin typeface="Calibri"/>
                <a:cs typeface="Calibri"/>
              </a:rPr>
              <a:t>đang</a:t>
            </a:r>
            <a:r>
              <a:rPr lang="en-US" dirty="0">
                <a:latin typeface="Calibri"/>
                <a:cs typeface="Calibri"/>
              </a:rPr>
              <a:t> </a:t>
            </a:r>
            <a:r>
              <a:rPr lang="en-US" dirty="0" err="1">
                <a:latin typeface="Calibri"/>
                <a:cs typeface="Calibri"/>
              </a:rPr>
              <a:t>được</a:t>
            </a:r>
            <a:r>
              <a:rPr lang="en-US" dirty="0">
                <a:latin typeface="Calibri"/>
                <a:cs typeface="Calibri"/>
              </a:rPr>
              <a:t> </a:t>
            </a:r>
            <a:r>
              <a:rPr lang="en-US" dirty="0" err="1">
                <a:latin typeface="Calibri"/>
                <a:cs typeface="Calibri"/>
              </a:rPr>
              <a:t>mở</a:t>
            </a:r>
            <a:endParaRPr lang="en-US">
              <a:latin typeface="Calibri"/>
              <a:cs typeface="Calibri"/>
            </a:endParaRPr>
          </a:p>
          <a:p>
            <a:r>
              <a:rPr lang="en-US" dirty="0" err="1">
                <a:latin typeface="Calibri"/>
                <a:cs typeface="Calibri"/>
              </a:rPr>
              <a:t>Openfiles</a:t>
            </a:r>
            <a:r>
              <a:rPr lang="en-US" dirty="0">
                <a:latin typeface="Calibri"/>
                <a:cs typeface="Calibri"/>
              </a:rPr>
              <a:t> /local: </a:t>
            </a:r>
            <a:r>
              <a:rPr lang="en-US" dirty="0" err="1">
                <a:latin typeface="Calibri"/>
                <a:cs typeface="Calibri"/>
              </a:rPr>
              <a:t>bật</a:t>
            </a:r>
            <a:r>
              <a:rPr lang="en-US" dirty="0">
                <a:latin typeface="Calibri"/>
                <a:cs typeface="Calibri"/>
              </a:rPr>
              <a:t> </a:t>
            </a:r>
            <a:r>
              <a:rPr lang="en-US" dirty="0" err="1">
                <a:latin typeface="Calibri"/>
                <a:cs typeface="Calibri"/>
              </a:rPr>
              <a:t>hoặc</a:t>
            </a:r>
            <a:r>
              <a:rPr lang="en-US" dirty="0">
                <a:latin typeface="Calibri"/>
                <a:cs typeface="Calibri"/>
              </a:rPr>
              <a:t> </a:t>
            </a:r>
            <a:r>
              <a:rPr lang="en-US" dirty="0" err="1">
                <a:latin typeface="Calibri"/>
                <a:cs typeface="Calibri"/>
              </a:rPr>
              <a:t>tắt</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a:t>Maintain Objects List. </a:t>
            </a:r>
            <a:r>
              <a:rPr lang="en-US" dirty="0" err="1"/>
              <a:t>Nếu</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không</a:t>
            </a:r>
            <a:r>
              <a:rPr lang="en-US" dirty="0"/>
              <a:t> </a:t>
            </a:r>
            <a:r>
              <a:rPr lang="en-US" dirty="0" err="1"/>
              <a:t>có</a:t>
            </a:r>
            <a:r>
              <a:rPr lang="en-US" dirty="0"/>
              <a:t> </a:t>
            </a:r>
            <a:r>
              <a:rPr lang="en-US" dirty="0" err="1"/>
              <a:t>tham</a:t>
            </a:r>
            <a:r>
              <a:rPr lang="en-US" dirty="0"/>
              <a:t> </a:t>
            </a:r>
            <a:r>
              <a:rPr lang="en-US" dirty="0" err="1"/>
              <a:t>số</a:t>
            </a:r>
            <a:r>
              <a:rPr lang="en-US" dirty="0"/>
              <a:t> (on/off) </a:t>
            </a:r>
            <a:r>
              <a:rPr lang="en-US" dirty="0" err="1"/>
              <a:t>sẽ</a:t>
            </a:r>
            <a:r>
              <a:rPr lang="en-US" dirty="0"/>
              <a:t> </a:t>
            </a:r>
            <a:r>
              <a:rPr lang="en-US" dirty="0" err="1"/>
              <a:t>hiển</a:t>
            </a:r>
            <a:r>
              <a:rPr lang="en-US" dirty="0"/>
              <a:t> </a:t>
            </a:r>
            <a:r>
              <a:rPr lang="en-US" dirty="0" err="1"/>
              <a:t>thị</a:t>
            </a:r>
            <a:r>
              <a:rPr lang="en-US" dirty="0"/>
              <a:t> </a:t>
            </a:r>
            <a:r>
              <a:rPr lang="en-US" dirty="0" err="1"/>
              <a:t>trạng</a:t>
            </a:r>
            <a:r>
              <a:rPr lang="en-US" dirty="0"/>
              <a:t> </a:t>
            </a:r>
            <a:r>
              <a:rPr lang="en-US" dirty="0" err="1"/>
              <a:t>thái</a:t>
            </a:r>
            <a:r>
              <a:rPr lang="en-US" dirty="0"/>
              <a:t> </a:t>
            </a:r>
            <a:r>
              <a:rPr lang="en-US" dirty="0" err="1"/>
              <a:t>hiện</a:t>
            </a:r>
            <a:r>
              <a:rPr lang="en-US" dirty="0"/>
              <a:t> </a:t>
            </a:r>
            <a:r>
              <a:rPr lang="en-US" dirty="0" err="1"/>
              <a:t>tại</a:t>
            </a:r>
            <a:r>
              <a:rPr lang="en-US" dirty="0"/>
              <a:t> </a:t>
            </a:r>
            <a:r>
              <a:rPr lang="en-US" dirty="0" err="1"/>
              <a:t>của</a:t>
            </a:r>
            <a:r>
              <a:rPr lang="en-US" dirty="0"/>
              <a:t> Maintain Objects List</a:t>
            </a:r>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108928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9842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4451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885671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4853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065401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65335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77710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317112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171011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66474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1525392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4250664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5283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1368345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3277929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356021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728684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58313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4013963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220105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562733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3953236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83683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46867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990243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182786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308603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2831269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154577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59644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22657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164039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63611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661280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375204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48035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1493642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1429552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415040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50855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1503397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6827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020995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257105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3533902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1122061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3697669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118415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920555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444805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30069916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30237926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343938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49552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3291353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12934216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26341786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100</a:t>
            </a:fld>
            <a:endParaRPr lang="en-US"/>
          </a:p>
        </p:txBody>
      </p:sp>
    </p:spTree>
    <p:extLst>
      <p:ext uri="{BB962C8B-B14F-4D97-AF65-F5344CB8AC3E}">
        <p14:creationId xmlns:p14="http://schemas.microsoft.com/office/powerpoint/2010/main" val="2309468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101</a:t>
            </a:fld>
            <a:endParaRPr lang="en-US"/>
          </a:p>
        </p:txBody>
      </p:sp>
    </p:spTree>
    <p:extLst>
      <p:ext uri="{BB962C8B-B14F-4D97-AF65-F5344CB8AC3E}">
        <p14:creationId xmlns:p14="http://schemas.microsoft.com/office/powerpoint/2010/main" val="3472233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102</a:t>
            </a:fld>
            <a:endParaRPr lang="en-US"/>
          </a:p>
        </p:txBody>
      </p:sp>
    </p:spTree>
    <p:extLst>
      <p:ext uri="{BB962C8B-B14F-4D97-AF65-F5344CB8AC3E}">
        <p14:creationId xmlns:p14="http://schemas.microsoft.com/office/powerpoint/2010/main" val="800581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103</a:t>
            </a:fld>
            <a:endParaRPr lang="en-US"/>
          </a:p>
        </p:txBody>
      </p:sp>
    </p:spTree>
    <p:extLst>
      <p:ext uri="{BB962C8B-B14F-4D97-AF65-F5344CB8AC3E}">
        <p14:creationId xmlns:p14="http://schemas.microsoft.com/office/powerpoint/2010/main" val="2701180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104</a:t>
            </a:fld>
            <a:endParaRPr lang="en-US"/>
          </a:p>
        </p:txBody>
      </p:sp>
    </p:spTree>
    <p:extLst>
      <p:ext uri="{BB962C8B-B14F-4D97-AF65-F5344CB8AC3E}">
        <p14:creationId xmlns:p14="http://schemas.microsoft.com/office/powerpoint/2010/main" val="1591926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8DFE-EDBF-4ECF-A8F6-F51CFE32BFC9}" type="slidenum">
              <a:rPr lang="en-US" smtClean="0"/>
              <a:t>105</a:t>
            </a:fld>
            <a:endParaRPr lang="en-US"/>
          </a:p>
        </p:txBody>
      </p:sp>
    </p:spTree>
    <p:extLst>
      <p:ext uri="{BB962C8B-B14F-4D97-AF65-F5344CB8AC3E}">
        <p14:creationId xmlns:p14="http://schemas.microsoft.com/office/powerpoint/2010/main" val="1626040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286543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1132741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Cơ</a:t>
            </a:r>
            <a:r>
              <a:rPr lang="en-US"/>
              <a:t> </a:t>
            </a:r>
            <a:r>
              <a:rPr lang="en-US" err="1"/>
              <a:t>chế</a:t>
            </a:r>
            <a:r>
              <a:rPr lang="en-US"/>
              <a:t> </a:t>
            </a:r>
            <a:r>
              <a:rPr lang="en-US" err="1"/>
              <a:t>khởi</a:t>
            </a:r>
            <a:r>
              <a:rPr lang="en-US"/>
              <a:t> </a:t>
            </a:r>
            <a:r>
              <a:rPr lang="en-US" err="1"/>
              <a:t>tạo</a:t>
            </a:r>
            <a:r>
              <a:rPr lang="en-US"/>
              <a:t> </a:t>
            </a:r>
            <a:r>
              <a:rPr lang="en-US" err="1"/>
              <a:t>tiến</a:t>
            </a:r>
            <a:r>
              <a:rPr lang="en-US"/>
              <a:t> </a:t>
            </a:r>
            <a:r>
              <a:rPr lang="en-US" err="1"/>
              <a:t>trình</a:t>
            </a:r>
            <a:r>
              <a:rPr lang="en-US"/>
              <a:t>:</a:t>
            </a:r>
          </a:p>
          <a:p>
            <a:r>
              <a:rPr lang="en-US" err="1"/>
              <a:t>Các</a:t>
            </a:r>
            <a:r>
              <a:rPr lang="en-US"/>
              <a:t> </a:t>
            </a:r>
            <a:r>
              <a:rPr lang="en-US" err="1"/>
              <a:t>bước</a:t>
            </a:r>
            <a:r>
              <a:rPr lang="en-US"/>
              <a:t> </a:t>
            </a:r>
            <a:r>
              <a:rPr lang="en-US" err="1"/>
              <a:t>tham</a:t>
            </a:r>
            <a:r>
              <a:rPr lang="en-US"/>
              <a:t> </a:t>
            </a:r>
            <a:r>
              <a:rPr lang="en-US" err="1"/>
              <a:t>gia</a:t>
            </a:r>
            <a:r>
              <a:rPr lang="en-US"/>
              <a:t> </a:t>
            </a:r>
            <a:r>
              <a:rPr lang="en-US" err="1"/>
              <a:t>vào</a:t>
            </a:r>
            <a:r>
              <a:rPr lang="en-US"/>
              <a:t> </a:t>
            </a:r>
            <a:r>
              <a:rPr lang="en-US" err="1"/>
              <a:t>việc</a:t>
            </a:r>
            <a:r>
              <a:rPr lang="en-US"/>
              <a:t> </a:t>
            </a:r>
            <a:r>
              <a:rPr lang="en-US" err="1"/>
              <a:t>khởi</a:t>
            </a:r>
            <a:r>
              <a:rPr lang="en-US"/>
              <a:t> </a:t>
            </a:r>
            <a:r>
              <a:rPr lang="en-US" err="1"/>
              <a:t>tạo</a:t>
            </a:r>
            <a:r>
              <a:rPr lang="en-US"/>
              <a:t> </a:t>
            </a:r>
            <a:r>
              <a:rPr lang="en-US" err="1"/>
              <a:t>tiến</a:t>
            </a:r>
            <a:r>
              <a:rPr lang="en-US"/>
              <a:t> </a:t>
            </a:r>
            <a:r>
              <a:rPr lang="en-US" err="1"/>
              <a:t>trình</a:t>
            </a:r>
            <a:endParaRPr lang="en-US"/>
          </a:p>
        </p:txBody>
      </p:sp>
      <p:sp>
        <p:nvSpPr>
          <p:cNvPr id="4" name="Slide Number Placeholder 3"/>
          <p:cNvSpPr>
            <a:spLocks noGrp="1"/>
          </p:cNvSpPr>
          <p:nvPr>
            <p:ph type="sldNum" sz="quarter" idx="5"/>
          </p:nvPr>
        </p:nvSpPr>
        <p:spPr/>
        <p:txBody>
          <a:bodyPr/>
          <a:lstStyle/>
          <a:p>
            <a:fld id="{391F8C0C-5812-497D-B352-B5908CC200C0}" type="slidenum">
              <a:rPr lang="ru-RU" smtClean="0"/>
              <a:t>111</a:t>
            </a:fld>
            <a:endParaRPr lang="ru-RU"/>
          </a:p>
        </p:txBody>
      </p:sp>
    </p:spTree>
    <p:extLst>
      <p:ext uri="{BB962C8B-B14F-4D97-AF65-F5344CB8AC3E}">
        <p14:creationId xmlns:p14="http://schemas.microsoft.com/office/powerpoint/2010/main" val="28019177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Phân</a:t>
            </a:r>
            <a:r>
              <a:rPr lang="en-US" dirty="0"/>
              <a:t> </a:t>
            </a:r>
            <a:r>
              <a:rPr lang="en-US" dirty="0" err="1"/>
              <a:t>tích</a:t>
            </a:r>
            <a:r>
              <a:rPr lang="en-US" dirty="0"/>
              <a:t> </a:t>
            </a:r>
            <a:r>
              <a:rPr lang="en-US" dirty="0" err="1"/>
              <a:t>cú</a:t>
            </a:r>
            <a:r>
              <a:rPr lang="en-US" dirty="0"/>
              <a:t> </a:t>
            </a:r>
            <a:r>
              <a:rPr lang="en-US" dirty="0" err="1"/>
              <a:t>pháp</a:t>
            </a:r>
            <a:r>
              <a:rPr lang="en-US" dirty="0"/>
              <a:t> </a:t>
            </a:r>
            <a:r>
              <a:rPr lang="en-US" dirty="0" err="1"/>
              <a:t>nội</a:t>
            </a:r>
            <a:r>
              <a:rPr lang="en-US" dirty="0"/>
              <a:t> dung </a:t>
            </a:r>
            <a:r>
              <a:rPr lang="en-US" dirty="0" err="1"/>
              <a:t>bộ</a:t>
            </a:r>
            <a:r>
              <a:rPr lang="en-US" dirty="0"/>
              <a:t> </a:t>
            </a:r>
            <a:r>
              <a:rPr lang="en-US" dirty="0" err="1"/>
              <a:t>nhớ</a:t>
            </a:r>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112</a:t>
            </a:fld>
            <a:endParaRPr lang="ru-RU"/>
          </a:p>
        </p:txBody>
      </p:sp>
    </p:spTree>
    <p:extLst>
      <p:ext uri="{BB962C8B-B14F-4D97-AF65-F5344CB8AC3E}">
        <p14:creationId xmlns:p14="http://schemas.microsoft.com/office/powerpoint/2010/main" val="318947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353938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F8C0C-5812-497D-B352-B5908CC200C0}" type="slidenum">
              <a:rPr lang="ru-RU" smtClean="0"/>
              <a:t>13</a:t>
            </a:fld>
            <a:endParaRPr lang="ru-RU"/>
          </a:p>
        </p:txBody>
      </p:sp>
    </p:spTree>
    <p:extLst>
      <p:ext uri="{BB962C8B-B14F-4D97-AF65-F5344CB8AC3E}">
        <p14:creationId xmlns:p14="http://schemas.microsoft.com/office/powerpoint/2010/main" val="330670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1190-9348-7420-63F1-899020947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C09AC4-90BD-30FD-E929-23DE7496D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0223A-ECC0-8AFE-854A-F582C5CE42A8}"/>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7C20070C-52EA-7734-F473-DBAF1A0A4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54A96-A0FA-E06D-3570-A2E879F04F01}"/>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11460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4312-B05F-70FC-786F-1E1DB6619E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6B3502-2317-0CB2-712C-D12E55D67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1E049-51F7-2884-A594-FAD6BE879884}"/>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86DBC4D7-3794-9180-774C-7D6722C91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2040E-041E-F556-5D1E-BE4DB6F5FD9E}"/>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42431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129E38-3F17-8F7C-10D2-F19573A9B2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5D2D6-5C97-EEF1-0296-91A4083CFC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7EC50-97CD-23B2-9EA9-A9A51903F4A3}"/>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F337295B-0FCB-642D-D2D9-95F2280AD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EFCF1-D1B2-6021-6C09-1F4D8DB0B44B}"/>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2637220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êu đề chính">
  <p:cSld name="Tiêu đề chính">
    <p:bg>
      <p:bgPr>
        <a:gradFill>
          <a:gsLst>
            <a:gs pos="0">
              <a:srgbClr val="5779C7"/>
            </a:gs>
            <a:gs pos="100000">
              <a:srgbClr val="002763"/>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55"/>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Arial"/>
              <a:buNone/>
              <a:defRPr sz="4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5"/>
          <p:cNvSpPr txBox="1">
            <a:spLocks noGrp="1"/>
          </p:cNvSpPr>
          <p:nvPr>
            <p:ph type="subTitle" idx="1"/>
          </p:nvPr>
        </p:nvSpPr>
        <p:spPr>
          <a:xfrm>
            <a:off x="911424" y="3717032"/>
            <a:ext cx="10369152" cy="108012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63699999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êu đề + Nội dung">
  <p:cSld name="Tiêu đề + Nội dung">
    <p:spTree>
      <p:nvGrpSpPr>
        <p:cNvPr id="1" name="Shape 24"/>
        <p:cNvGrpSpPr/>
        <p:nvPr/>
      </p:nvGrpSpPr>
      <p:grpSpPr>
        <a:xfrm>
          <a:off x="0" y="0"/>
          <a:ext cx="0" cy="0"/>
          <a:chOff x="0" y="0"/>
          <a:chExt cx="0" cy="0"/>
        </a:xfrm>
      </p:grpSpPr>
      <p:sp>
        <p:nvSpPr>
          <p:cNvPr id="25" name="Google Shape;25;p5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marL="914400" lvl="1" indent="-431800" algn="l">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5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5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i="0" u="none" strike="noStrike" cap="none">
                <a:solidFill>
                  <a:srgbClr val="FFFF00"/>
                </a:solidFill>
                <a:latin typeface="Calibri"/>
                <a:ea typeface="Calibri"/>
                <a:cs typeface="Calibri"/>
                <a:sym typeface="Calibri"/>
              </a:defRPr>
            </a:lvl1pPr>
            <a:lvl2pPr marL="0" lvl="1" indent="0" algn="ctr">
              <a:spcBef>
                <a:spcPts val="0"/>
              </a:spcBef>
              <a:buNone/>
              <a:defRPr sz="3200" b="1" i="0" u="none" strike="noStrike" cap="none">
                <a:solidFill>
                  <a:srgbClr val="FFFF00"/>
                </a:solidFill>
                <a:latin typeface="Calibri"/>
                <a:ea typeface="Calibri"/>
                <a:cs typeface="Calibri"/>
                <a:sym typeface="Calibri"/>
              </a:defRPr>
            </a:lvl2pPr>
            <a:lvl3pPr marL="0" lvl="2" indent="0" algn="ctr">
              <a:spcBef>
                <a:spcPts val="0"/>
              </a:spcBef>
              <a:buNone/>
              <a:defRPr sz="3200" b="1" i="0" u="none" strike="noStrike" cap="none">
                <a:solidFill>
                  <a:srgbClr val="FFFF00"/>
                </a:solidFill>
                <a:latin typeface="Calibri"/>
                <a:ea typeface="Calibri"/>
                <a:cs typeface="Calibri"/>
                <a:sym typeface="Calibri"/>
              </a:defRPr>
            </a:lvl3pPr>
            <a:lvl4pPr marL="0" lvl="3" indent="0" algn="ctr">
              <a:spcBef>
                <a:spcPts val="0"/>
              </a:spcBef>
              <a:buNone/>
              <a:defRPr sz="3200" b="1" i="0" u="none" strike="noStrike" cap="none">
                <a:solidFill>
                  <a:srgbClr val="FFFF00"/>
                </a:solidFill>
                <a:latin typeface="Calibri"/>
                <a:ea typeface="Calibri"/>
                <a:cs typeface="Calibri"/>
                <a:sym typeface="Calibri"/>
              </a:defRPr>
            </a:lvl4pPr>
            <a:lvl5pPr marL="0" lvl="4" indent="0" algn="ctr">
              <a:spcBef>
                <a:spcPts val="0"/>
              </a:spcBef>
              <a:buNone/>
              <a:defRPr sz="3200" b="1" i="0" u="none" strike="noStrike" cap="none">
                <a:solidFill>
                  <a:srgbClr val="FFFF00"/>
                </a:solidFill>
                <a:latin typeface="Calibri"/>
                <a:ea typeface="Calibri"/>
                <a:cs typeface="Calibri"/>
                <a:sym typeface="Calibri"/>
              </a:defRPr>
            </a:lvl5pPr>
            <a:lvl6pPr marL="0" lvl="5" indent="0" algn="ctr">
              <a:spcBef>
                <a:spcPts val="0"/>
              </a:spcBef>
              <a:buNone/>
              <a:defRPr sz="3200" b="1" i="0" u="none" strike="noStrike" cap="none">
                <a:solidFill>
                  <a:srgbClr val="FFFF00"/>
                </a:solidFill>
                <a:latin typeface="Calibri"/>
                <a:ea typeface="Calibri"/>
                <a:cs typeface="Calibri"/>
                <a:sym typeface="Calibri"/>
              </a:defRPr>
            </a:lvl6pPr>
            <a:lvl7pPr marL="0" lvl="6" indent="0" algn="ctr">
              <a:spcBef>
                <a:spcPts val="0"/>
              </a:spcBef>
              <a:buNone/>
              <a:defRPr sz="3200" b="1" i="0" u="none" strike="noStrike" cap="none">
                <a:solidFill>
                  <a:srgbClr val="FFFF00"/>
                </a:solidFill>
                <a:latin typeface="Calibri"/>
                <a:ea typeface="Calibri"/>
                <a:cs typeface="Calibri"/>
                <a:sym typeface="Calibri"/>
              </a:defRPr>
            </a:lvl7pPr>
            <a:lvl8pPr marL="0" lvl="7" indent="0" algn="ctr">
              <a:spcBef>
                <a:spcPts val="0"/>
              </a:spcBef>
              <a:buNone/>
              <a:defRPr sz="3200" b="1" i="0" u="none" strike="noStrike" cap="none">
                <a:solidFill>
                  <a:srgbClr val="FFFF00"/>
                </a:solidFill>
                <a:latin typeface="Calibri"/>
                <a:ea typeface="Calibri"/>
                <a:cs typeface="Calibri"/>
                <a:sym typeface="Calibri"/>
              </a:defRPr>
            </a:lvl8pPr>
            <a:lvl9pPr marL="0" lvl="8" indent="0" algn="ctr">
              <a:spcBef>
                <a:spcPts val="0"/>
              </a:spcBef>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9" name="Google Shape;29;p5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341929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6997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258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591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850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59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470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6114-2A23-CC0E-A73E-DF4595F527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7ACBB5-1F7A-10DA-7017-E69DF9387E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4FA52-21B9-FDD5-9F42-E3C7C21C8F2B}"/>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6F0DC592-C4A6-2154-00A7-7A372D77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3FA3D-791E-F120-764D-352BD2E7B9B5}"/>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3102042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85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577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2845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5663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940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0968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2835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2309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0107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6211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531F-3163-2F4E-FABA-92FE9A1677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B1313-4DD7-444A-6DC4-9E6125326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701E0-D3F1-AAAA-ED84-F28A717A0736}"/>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143C7FE7-AB85-3323-BA38-BF126F11F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191AF-276C-DB8F-F342-B5395920CF7C}"/>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2419497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398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5446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3702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8273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978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8617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812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6465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7160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98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9A73-391F-316F-49F8-A99296C1E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975A3-DA25-5DF1-825D-F84ED4B5E2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3B4C98-419C-C538-0611-0FA50F7E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713F29-CBEA-2752-B43A-56389F3310AC}"/>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6" name="Footer Placeholder 5">
            <a:extLst>
              <a:ext uri="{FF2B5EF4-FFF2-40B4-BE49-F238E27FC236}">
                <a16:creationId xmlns:a16="http://schemas.microsoft.com/office/drawing/2014/main" id="{85355851-29E4-23F8-837E-BEA11B31A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30DC8-8FCE-94FA-2281-8A022B1D82ED}"/>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1166915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7176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6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7950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099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3292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5287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343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567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9868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893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544E-C645-3612-0117-2591FEDF62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7D46BE-E8CC-6BB6-F507-62592D6D12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ECE6B-8F37-4399-3A1F-B935002C6F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4786FF-3EC2-25EB-AC08-704EF01B6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50C000-397A-A08A-F7AC-0C2C3D60B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83DA95-AAE4-C014-7392-E05C51F20481}"/>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8" name="Footer Placeholder 7">
            <a:extLst>
              <a:ext uri="{FF2B5EF4-FFF2-40B4-BE49-F238E27FC236}">
                <a16:creationId xmlns:a16="http://schemas.microsoft.com/office/drawing/2014/main" id="{030A5EC6-6085-42CE-142B-98D349F89F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4B01A3-2EBC-FCBF-E990-7B5D57EB709F}"/>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729745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86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494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0509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2941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8123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05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3031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4386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974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156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E902-833F-335D-CB83-D7E83E7055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8DB15-7B26-22A2-14AA-F5B1AE0E5371}"/>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4" name="Footer Placeholder 3">
            <a:extLst>
              <a:ext uri="{FF2B5EF4-FFF2-40B4-BE49-F238E27FC236}">
                <a16:creationId xmlns:a16="http://schemas.microsoft.com/office/drawing/2014/main" id="{DEBD7A4E-98DE-4F8D-2DB9-9FD57DC6F7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DCD586-3B02-27EE-EFF5-836DF0FA5008}"/>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23243170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906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0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222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940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2DC3F-07F6-BA06-3D0B-89E1455AB630}"/>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3" name="Footer Placeholder 2">
            <a:extLst>
              <a:ext uri="{FF2B5EF4-FFF2-40B4-BE49-F238E27FC236}">
                <a16:creationId xmlns:a16="http://schemas.microsoft.com/office/drawing/2014/main" id="{4406DE92-3F85-47C3-FA9E-58B3282E47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B46468-498E-6912-BD91-45F3ED922311}"/>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211991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7504-9A57-71BF-725B-AD92149E6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B31EC8-9347-2E9D-6DA7-07C5E923B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10C847-75C0-066E-EE5C-F8A20E20B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BEDDD-DFA8-1826-C93A-CEC60F660CE2}"/>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6" name="Footer Placeholder 5">
            <a:extLst>
              <a:ext uri="{FF2B5EF4-FFF2-40B4-BE49-F238E27FC236}">
                <a16:creationId xmlns:a16="http://schemas.microsoft.com/office/drawing/2014/main" id="{4BCE5858-02CE-1D2C-A7DC-962A478D6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83C6C-1862-5A7D-C40D-4E3093B1B6D4}"/>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3992187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5EC1-0086-2BCC-084E-56FBA663D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AAB076-5253-59E9-8CC4-2E96013A3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4033B4-6BD2-01E6-13ED-81307628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E6B9D-E287-5371-863A-2A9D14CA0038}"/>
              </a:ext>
            </a:extLst>
          </p:cNvPr>
          <p:cNvSpPr>
            <a:spLocks noGrp="1"/>
          </p:cNvSpPr>
          <p:nvPr>
            <p:ph type="dt" sz="half" idx="10"/>
          </p:nvPr>
        </p:nvSpPr>
        <p:spPr/>
        <p:txBody>
          <a:bodyPr/>
          <a:lstStyle/>
          <a:p>
            <a:fld id="{82EBD68C-20AC-48AE-9D55-3A1AF5C8C388}" type="datetimeFigureOut">
              <a:rPr lang="en-US" smtClean="0"/>
              <a:t>12/27/2022</a:t>
            </a:fld>
            <a:endParaRPr lang="en-US"/>
          </a:p>
        </p:txBody>
      </p:sp>
      <p:sp>
        <p:nvSpPr>
          <p:cNvPr id="6" name="Footer Placeholder 5">
            <a:extLst>
              <a:ext uri="{FF2B5EF4-FFF2-40B4-BE49-F238E27FC236}">
                <a16:creationId xmlns:a16="http://schemas.microsoft.com/office/drawing/2014/main" id="{EC4880E1-62ED-8E30-36EE-4DD3330B6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9C5CE-417C-86FF-3994-B35F11713AFA}"/>
              </a:ext>
            </a:extLst>
          </p:cNvPr>
          <p:cNvSpPr>
            <a:spLocks noGrp="1"/>
          </p:cNvSpPr>
          <p:nvPr>
            <p:ph type="sldNum" sz="quarter" idx="12"/>
          </p:nvPr>
        </p:nvSpPr>
        <p:spPr/>
        <p:txBody>
          <a:bodyPr/>
          <a:lstStyle/>
          <a:p>
            <a:fld id="{259D9C0A-0EFC-40C9-99AC-9D0C440A3C90}" type="slidenum">
              <a:rPr lang="en-US" smtClean="0"/>
              <a:t>‹#›</a:t>
            </a:fld>
            <a:endParaRPr lang="en-US"/>
          </a:p>
        </p:txBody>
      </p:sp>
    </p:spTree>
    <p:extLst>
      <p:ext uri="{BB962C8B-B14F-4D97-AF65-F5344CB8AC3E}">
        <p14:creationId xmlns:p14="http://schemas.microsoft.com/office/powerpoint/2010/main" val="16164898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221F2E-783B-9C20-8B73-E26EF11FC8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C4E672-4E7D-B051-7C1D-E1634D079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D0DFA-A405-2F1F-2205-F15019B65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BD68C-20AC-48AE-9D55-3A1AF5C8C388}" type="datetimeFigureOut">
              <a:rPr lang="en-US" smtClean="0"/>
              <a:t>12/27/2022</a:t>
            </a:fld>
            <a:endParaRPr lang="en-US"/>
          </a:p>
        </p:txBody>
      </p:sp>
      <p:sp>
        <p:nvSpPr>
          <p:cNvPr id="5" name="Footer Placeholder 4">
            <a:extLst>
              <a:ext uri="{FF2B5EF4-FFF2-40B4-BE49-F238E27FC236}">
                <a16:creationId xmlns:a16="http://schemas.microsoft.com/office/drawing/2014/main" id="{B746317F-101B-1423-A92D-8B2B98B5C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569EDB-DA92-C7B3-DB5C-BD4FCE45F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D9C0A-0EFC-40C9-99AC-9D0C440A3C90}" type="slidenum">
              <a:rPr lang="en-US" smtClean="0"/>
              <a:t>‹#›</a:t>
            </a:fld>
            <a:endParaRPr lang="en-US"/>
          </a:p>
        </p:txBody>
      </p:sp>
    </p:spTree>
    <p:extLst>
      <p:ext uri="{BB962C8B-B14F-4D97-AF65-F5344CB8AC3E}">
        <p14:creationId xmlns:p14="http://schemas.microsoft.com/office/powerpoint/2010/main" val="1274893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58.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9.xml"/><Relationship Id="rId4" Type="http://schemas.openxmlformats.org/officeDocument/2006/relationships/image" Target="../media/image175.png"/></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1.xml"/><Relationship Id="rId4" Type="http://schemas.openxmlformats.org/officeDocument/2006/relationships/image" Target="../media/image178.png"/></Relationships>
</file>

<file path=ppt/slides/_rels/slide1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3.xml"/></Relationships>
</file>

<file path=ppt/slides/_rels/slide11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jpg"/><Relationship Id="rId7" Type="http://schemas.openxmlformats.org/officeDocument/2006/relationships/image" Target="../media/image187.jpeg"/><Relationship Id="rId2" Type="http://schemas.openxmlformats.org/officeDocument/2006/relationships/image" Target="../media/image182.png"/><Relationship Id="rId1" Type="http://schemas.openxmlformats.org/officeDocument/2006/relationships/slideLayout" Target="../slideLayouts/slideLayout63.xml"/><Relationship Id="rId6" Type="http://schemas.openxmlformats.org/officeDocument/2006/relationships/image" Target="../media/image186.jpg"/><Relationship Id="rId11" Type="http://schemas.openxmlformats.org/officeDocument/2006/relationships/image" Target="../media/image191.png"/><Relationship Id="rId5" Type="http://schemas.openxmlformats.org/officeDocument/2006/relationships/image" Target="../media/image185.jpg"/><Relationship Id="rId10" Type="http://schemas.openxmlformats.org/officeDocument/2006/relationships/image" Target="../media/image190.jpeg"/><Relationship Id="rId4" Type="http://schemas.openxmlformats.org/officeDocument/2006/relationships/image" Target="../media/image184.png"/><Relationship Id="rId9" Type="http://schemas.openxmlformats.org/officeDocument/2006/relationships/image" Target="../media/image189.jpg"/></Relationships>
</file>

<file path=ppt/slides/_rels/slide119.xml.rels><?xml version="1.0" encoding="UTF-8" standalone="yes"?>
<Relationships xmlns="http://schemas.openxmlformats.org/package/2006/relationships"><Relationship Id="rId8" Type="http://schemas.openxmlformats.org/officeDocument/2006/relationships/image" Target="../media/image195.jfif"/><Relationship Id="rId13" Type="http://schemas.openxmlformats.org/officeDocument/2006/relationships/image" Target="../media/image200.png"/><Relationship Id="rId3" Type="http://schemas.openxmlformats.org/officeDocument/2006/relationships/hyperlink" Target="http://accessdata.com/" TargetMode="External"/><Relationship Id="rId7" Type="http://schemas.openxmlformats.org/officeDocument/2006/relationships/image" Target="../media/image194.png"/><Relationship Id="rId12" Type="http://schemas.openxmlformats.org/officeDocument/2006/relationships/image" Target="../media/image199.jpeg"/><Relationship Id="rId2" Type="http://schemas.openxmlformats.org/officeDocument/2006/relationships/hyperlink" Target="http://www.infinadyne.com/" TargetMode="External"/><Relationship Id="rId1" Type="http://schemas.openxmlformats.org/officeDocument/2006/relationships/slideLayout" Target="../slideLayouts/slideLayout63.xml"/><Relationship Id="rId6" Type="http://schemas.openxmlformats.org/officeDocument/2006/relationships/image" Target="../media/image193.png"/><Relationship Id="rId11" Type="http://schemas.openxmlformats.org/officeDocument/2006/relationships/image" Target="../media/image198.jpe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hyperlink" Target="http://www.foolmoon.net/" TargetMode="External"/><Relationship Id="rId9" Type="http://schemas.openxmlformats.org/officeDocument/2006/relationships/image" Target="../media/image196.png"/><Relationship Id="rId14" Type="http://schemas.openxmlformats.org/officeDocument/2006/relationships/image" Target="../media/image201.jfi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5.xml"/><Relationship Id="rId5" Type="http://schemas.microsoft.com/office/2007/relationships/hdphoto" Target="../media/hdphoto1.wdp"/><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7.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8.png"/><Relationship Id="rId3" Type="http://schemas.openxmlformats.org/officeDocument/2006/relationships/diagramLayout" Target="../diagrams/layout3.xml"/><Relationship Id="rId7" Type="http://schemas.openxmlformats.org/officeDocument/2006/relationships/image" Target="../media/image84.png"/><Relationship Id="rId12" Type="http://schemas.openxmlformats.org/officeDocument/2006/relationships/image" Target="../media/image87.png"/><Relationship Id="rId2" Type="http://schemas.openxmlformats.org/officeDocument/2006/relationships/diagramData" Target="../diagrams/data3.xml"/><Relationship Id="rId1" Type="http://schemas.openxmlformats.org/officeDocument/2006/relationships/slideLayout" Target="../slideLayouts/slideLayout50.xml"/><Relationship Id="rId6" Type="http://schemas.microsoft.com/office/2007/relationships/diagramDrawing" Target="../diagrams/drawing3.xml"/><Relationship Id="rId11" Type="http://schemas.openxmlformats.org/officeDocument/2006/relationships/image" Target="../media/image86.png"/><Relationship Id="rId5" Type="http://schemas.openxmlformats.org/officeDocument/2006/relationships/diagramColors" Target="../diagrams/colors3.xml"/><Relationship Id="rId10" Type="http://schemas.microsoft.com/office/2007/relationships/hdphoto" Target="../media/hdphoto3.wdp"/><Relationship Id="rId4" Type="http://schemas.openxmlformats.org/officeDocument/2006/relationships/diagramQuickStyle" Target="../diagrams/quickStyle3.xml"/><Relationship Id="rId9" Type="http://schemas.openxmlformats.org/officeDocument/2006/relationships/image" Target="../media/image85.png"/><Relationship Id="rId1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00.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40.png"/><Relationship Id="rId4" Type="http://schemas.openxmlformats.org/officeDocument/2006/relationships/image" Target="../media/image13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45.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p>
            <a:pPr marL="0" lvl="0" indent="0" algn="ctr" rtl="0">
              <a:lnSpc>
                <a:spcPct val="114000"/>
              </a:lnSpc>
              <a:spcBef>
                <a:spcPts val="0"/>
              </a:spcBef>
              <a:spcAft>
                <a:spcPts val="0"/>
              </a:spcAft>
              <a:buClr>
                <a:schemeClr val="lt1"/>
              </a:buClr>
              <a:buSzPts val="4000"/>
              <a:buFont typeface="Arial"/>
              <a:buNone/>
            </a:pPr>
            <a:r>
              <a:rPr lang="en-US" sz="4800">
                <a:solidFill>
                  <a:schemeClr val="bg1"/>
                </a:solidFill>
                <a:latin typeface="Arial"/>
                <a:ea typeface="Arial"/>
                <a:cs typeface="Arial"/>
                <a:sym typeface="Arial"/>
              </a:rPr>
              <a:t>Chương 3</a:t>
            </a:r>
            <a:br>
              <a:rPr lang="en-US" sz="4800">
                <a:solidFill>
                  <a:schemeClr val="bg1"/>
                </a:solidFill>
                <a:latin typeface="Arial"/>
                <a:ea typeface="Arial"/>
                <a:cs typeface="Arial"/>
                <a:sym typeface="Arial"/>
              </a:rPr>
            </a:br>
            <a:r>
              <a:rPr lang="en-US" sz="4800">
                <a:solidFill>
                  <a:schemeClr val="bg1"/>
                </a:solidFill>
                <a:latin typeface="Arial"/>
                <a:ea typeface="Arial"/>
                <a:cs typeface="Arial"/>
                <a:sym typeface="Arial"/>
              </a:rPr>
              <a:t>ĐIỀU TRA TR</a:t>
            </a:r>
            <a:r>
              <a:rPr lang="en-US" sz="4800">
                <a:solidFill>
                  <a:schemeClr val="bg1"/>
                </a:solidFill>
              </a:rPr>
              <a:t>ÊN WINDOWS</a:t>
            </a:r>
            <a:endParaRPr sz="48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a:t>
            </a:fld>
            <a:endParaRPr/>
          </a:p>
        </p:txBody>
      </p:sp>
      <p:sp>
        <p:nvSpPr>
          <p:cNvPr id="97" name="Google Shape;97;p3"/>
          <p:cNvSpPr txBox="1"/>
          <p:nvPr/>
        </p:nvSpPr>
        <p:spPr>
          <a:xfrm>
            <a:off x="2835965" y="2464904"/>
            <a:ext cx="652007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II. Thu thập dữ liệu động</a:t>
            </a:r>
            <a:endParaRPr b="1"/>
          </a:p>
        </p:txBody>
      </p:sp>
    </p:spTree>
    <p:extLst>
      <p:ext uri="{BB962C8B-B14F-4D97-AF65-F5344CB8AC3E}">
        <p14:creationId xmlns:p14="http://schemas.microsoft.com/office/powerpoint/2010/main" val="2032252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52" y="165763"/>
            <a:ext cx="12133071" cy="584775"/>
          </a:xfrm>
          <a:prstGeom prst="rect">
            <a:avLst/>
          </a:prstGeom>
          <a:noFill/>
        </p:spPr>
        <p:txBody>
          <a:bodyPr wrap="square" rtlCol="0">
            <a:spAutoFit/>
          </a:bodyPr>
          <a:lstStyle/>
          <a:p>
            <a:pPr algn="ctr"/>
            <a:r>
              <a:rPr lang="en-US" sz="3200" b="1">
                <a:solidFill>
                  <a:srgbClr val="FF0000"/>
                </a:solidFill>
                <a:latin typeface="Calibri (Body)"/>
                <a:cs typeface="Times New Roman" panose="02020603050405020304" pitchFamily="18" charset="0"/>
              </a:rPr>
              <a:t>SYSTEM RESTORE POINT (Rp.log Files)</a:t>
            </a:r>
            <a:endParaRPr lang="en-US" sz="3200" b="1" dirty="0">
              <a:solidFill>
                <a:srgbClr val="FF0000"/>
              </a:solidFill>
              <a:latin typeface="+mj-lt"/>
            </a:endParaRPr>
          </a:p>
        </p:txBody>
      </p:sp>
      <p:cxnSp>
        <p:nvCxnSpPr>
          <p:cNvPr id="10" name="Straight Connector 9"/>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584" y="958125"/>
            <a:ext cx="12118847" cy="1116326"/>
          </a:xfrm>
          <a:prstGeom prst="rect">
            <a:avLst/>
          </a:prstGeom>
          <a:gradFill flip="none" rotWithShape="1">
            <a:gsLst>
              <a:gs pos="0">
                <a:schemeClr val="tx2">
                  <a:alpha val="80000"/>
                  <a:lumMod val="11000"/>
                  <a:lumOff val="8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 y="2121202"/>
            <a:ext cx="12118847" cy="1116326"/>
          </a:xfrm>
          <a:prstGeom prst="rect">
            <a:avLst/>
          </a:prstGeom>
          <a:gradFill flip="none" rotWithShape="1">
            <a:gsLst>
              <a:gs pos="0">
                <a:schemeClr val="tx2">
                  <a:alpha val="80000"/>
                  <a:lumMod val="11000"/>
                  <a:lumOff val="8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40" y="3305559"/>
            <a:ext cx="12118847" cy="1116326"/>
          </a:xfrm>
          <a:prstGeom prst="rect">
            <a:avLst/>
          </a:prstGeom>
          <a:gradFill flip="none" rotWithShape="1">
            <a:gsLst>
              <a:gs pos="0">
                <a:schemeClr val="tx2">
                  <a:alpha val="80000"/>
                  <a:lumMod val="11000"/>
                  <a:lumOff val="8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584" y="4520163"/>
            <a:ext cx="12118847" cy="1116326"/>
          </a:xfrm>
          <a:prstGeom prst="rect">
            <a:avLst/>
          </a:prstGeom>
          <a:gradFill flip="none" rotWithShape="1">
            <a:gsLst>
              <a:gs pos="0">
                <a:schemeClr val="tx2">
                  <a:alpha val="80000"/>
                  <a:lumMod val="11000"/>
                  <a:lumOff val="8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640" y="5723386"/>
            <a:ext cx="12118847" cy="1116326"/>
          </a:xfrm>
          <a:prstGeom prst="rect">
            <a:avLst/>
          </a:prstGeom>
          <a:gradFill flip="none" rotWithShape="1">
            <a:gsLst>
              <a:gs pos="0">
                <a:schemeClr val="tx2">
                  <a:alpha val="80000"/>
                  <a:lumMod val="11000"/>
                  <a:lumOff val="8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577" y="958125"/>
            <a:ext cx="1545335" cy="1116326"/>
          </a:xfrm>
          <a:prstGeom prst="rect">
            <a:avLst/>
          </a:prstGeom>
          <a:solidFill>
            <a:srgbClr val="A823C3"/>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3" name="Rectangle 32"/>
          <p:cNvSpPr/>
          <p:nvPr/>
        </p:nvSpPr>
        <p:spPr>
          <a:xfrm>
            <a:off x="22353" y="2121202"/>
            <a:ext cx="1545335" cy="1116326"/>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352" y="3316940"/>
            <a:ext cx="1545335" cy="1116326"/>
          </a:xfrm>
          <a:prstGeom prst="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577" y="4511019"/>
            <a:ext cx="1545335" cy="1116326"/>
          </a:xfrm>
          <a:prstGeom prst="rect">
            <a:avLst/>
          </a:prstGeom>
          <a:solidFill>
            <a:srgbClr val="CC348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6577" y="5711208"/>
            <a:ext cx="1545335" cy="1116326"/>
          </a:xfrm>
          <a:prstGeom prst="rect">
            <a:avLst/>
          </a:prstGeom>
          <a:solidFill>
            <a:srgbClr val="14EC47"/>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Alternate Process 37"/>
          <p:cNvSpPr/>
          <p:nvPr/>
        </p:nvSpPr>
        <p:spPr>
          <a:xfrm>
            <a:off x="1974000" y="1238984"/>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p:cNvSpPr txBox="1"/>
          <p:nvPr/>
        </p:nvSpPr>
        <p:spPr>
          <a:xfrm>
            <a:off x="2258567" y="1065034"/>
            <a:ext cx="9380491" cy="934358"/>
          </a:xfrm>
          <a:prstGeom prst="rect">
            <a:avLst/>
          </a:prstGeom>
          <a:noFill/>
        </p:spPr>
        <p:txBody>
          <a:bodyPr wrap="square" rtlCol="0">
            <a:spAutoFit/>
          </a:bodyPr>
          <a:lstStyle/>
          <a:p>
            <a:pPr lvl="0" algn="just">
              <a:lnSpc>
                <a:spcPct val="114000"/>
              </a:lnSpc>
            </a:pPr>
            <a:r>
              <a:rPr lang="en-US" sz="2400" dirty="0"/>
              <a:t>Rp.log </a:t>
            </a:r>
            <a:r>
              <a:rPr lang="en-US" sz="2400" dirty="0" err="1"/>
              <a:t>là</a:t>
            </a:r>
            <a:r>
              <a:rPr lang="en-US" sz="2400" dirty="0"/>
              <a:t> </a:t>
            </a:r>
            <a:r>
              <a:rPr lang="en-US" sz="2400" dirty="0" err="1"/>
              <a:t>tệp</a:t>
            </a:r>
            <a:r>
              <a:rPr lang="en-US" sz="2400" dirty="0"/>
              <a:t> </a:t>
            </a:r>
            <a:r>
              <a:rPr lang="en-US" sz="2400" dirty="0" err="1"/>
              <a:t>điểm</a:t>
            </a:r>
            <a:r>
              <a:rPr lang="en-US" sz="2400" dirty="0"/>
              <a:t> </a:t>
            </a:r>
            <a:r>
              <a:rPr lang="en-US" sz="2400" dirty="0" err="1"/>
              <a:t>khôi</a:t>
            </a:r>
            <a:r>
              <a:rPr lang="en-US" sz="2400" dirty="0"/>
              <a:t> </a:t>
            </a:r>
            <a:r>
              <a:rPr lang="en-US" sz="2400" dirty="0" err="1"/>
              <a:t>phục</a:t>
            </a:r>
            <a:r>
              <a:rPr lang="en-US" sz="2400" dirty="0"/>
              <a:t> </a:t>
            </a:r>
            <a:r>
              <a:rPr lang="en-US" sz="2400" dirty="0" err="1"/>
              <a:t>nhật</a:t>
            </a:r>
            <a:r>
              <a:rPr lang="en-US" sz="2400" dirty="0"/>
              <a:t> </a:t>
            </a:r>
            <a:r>
              <a:rPr lang="en-US" sz="2400" dirty="0" err="1"/>
              <a:t>ký</a:t>
            </a:r>
            <a:r>
              <a:rPr lang="en-US" sz="2400" dirty="0"/>
              <a:t> </a:t>
            </a:r>
            <a:r>
              <a:rPr lang="en-US" sz="2400" dirty="0" err="1"/>
              <a:t>nằm</a:t>
            </a:r>
            <a:r>
              <a:rPr lang="en-US" sz="2400" dirty="0"/>
              <a:t> </a:t>
            </a:r>
            <a:r>
              <a:rPr lang="en-US" sz="2400" dirty="0" err="1"/>
              <a:t>trong</a:t>
            </a:r>
            <a:r>
              <a:rPr lang="en-US" sz="2400" dirty="0"/>
              <a:t> </a:t>
            </a:r>
            <a:r>
              <a:rPr lang="en-US" sz="2400" dirty="0" err="1"/>
              <a:t>thư</a:t>
            </a:r>
            <a:r>
              <a:rPr lang="en-US" sz="2400" dirty="0"/>
              <a:t> </a:t>
            </a:r>
            <a:r>
              <a:rPr lang="en-US" sz="2400" dirty="0" err="1"/>
              <a:t>mục</a:t>
            </a:r>
            <a:r>
              <a:rPr lang="en-US" sz="2400" dirty="0"/>
              <a:t> </a:t>
            </a:r>
            <a:r>
              <a:rPr lang="en-US" sz="2400" dirty="0" err="1"/>
              <a:t>điểm</a:t>
            </a:r>
            <a:r>
              <a:rPr lang="en-US" sz="2400" dirty="0"/>
              <a:t> </a:t>
            </a:r>
            <a:r>
              <a:rPr lang="en-US" sz="2400" dirty="0" err="1"/>
              <a:t>khôi</a:t>
            </a:r>
            <a:r>
              <a:rPr lang="en-US" sz="2400" dirty="0"/>
              <a:t> </a:t>
            </a:r>
            <a:r>
              <a:rPr lang="en-US" sz="2400" dirty="0" err="1"/>
              <a:t>phục</a:t>
            </a:r>
            <a:r>
              <a:rPr lang="en-US" sz="2400" dirty="0"/>
              <a:t> (</a:t>
            </a:r>
            <a:r>
              <a:rPr lang="en-US" sz="2400" dirty="0" err="1"/>
              <a:t>RPXx</a:t>
            </a:r>
            <a:r>
              <a:rPr lang="en-US" sz="2400" dirty="0"/>
              <a:t>)</a:t>
            </a:r>
          </a:p>
        </p:txBody>
      </p:sp>
      <p:sp>
        <p:nvSpPr>
          <p:cNvPr id="39" name="Flowchart: Alternate Process 38"/>
          <p:cNvSpPr/>
          <p:nvPr/>
        </p:nvSpPr>
        <p:spPr>
          <a:xfrm>
            <a:off x="1974000" y="2402720"/>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TextBox 39"/>
          <p:cNvSpPr txBox="1"/>
          <p:nvPr/>
        </p:nvSpPr>
        <p:spPr>
          <a:xfrm>
            <a:off x="2258567" y="2248358"/>
            <a:ext cx="9380491" cy="774058"/>
          </a:xfrm>
          <a:prstGeom prst="rect">
            <a:avLst/>
          </a:prstGeom>
          <a:noFill/>
        </p:spPr>
        <p:txBody>
          <a:bodyPr wrap="square" rtlCol="0">
            <a:spAutoFit/>
          </a:bodyPr>
          <a:lstStyle/>
          <a:p>
            <a:pPr lvl="0" algn="just">
              <a:lnSpc>
                <a:spcPct val="114000"/>
              </a:lnSpc>
            </a:pPr>
            <a:r>
              <a:rPr lang="vi-VN" sz="2000" dirty="0">
                <a:latin typeface="Calibri (Body)"/>
              </a:rPr>
              <a:t>Nó bao gồm giá trị cho biết loại điểm khôi phục, tên mô tả cho sự kiện tạo điểm khôi phục và đối </a:t>
            </a:r>
            <a:r>
              <a:rPr lang="vi-VN" sz="2000" dirty="0">
                <a:latin typeface="Calibri Body"/>
              </a:rPr>
              <a:t>tượng</a:t>
            </a:r>
            <a:r>
              <a:rPr lang="vi-VN" sz="2000" dirty="0">
                <a:latin typeface="Calibri (Body)"/>
              </a:rPr>
              <a:t> FILETIME cho biết thời điểm điểm khôi phục được tạo ra</a:t>
            </a:r>
            <a:endParaRPr lang="en-US" sz="2000" dirty="0">
              <a:latin typeface="Calibri (Body)"/>
            </a:endParaRPr>
          </a:p>
        </p:txBody>
      </p:sp>
      <p:sp>
        <p:nvSpPr>
          <p:cNvPr id="41" name="Flowchart: Alternate Process 40"/>
          <p:cNvSpPr/>
          <p:nvPr/>
        </p:nvSpPr>
        <p:spPr>
          <a:xfrm>
            <a:off x="1974000" y="3538521"/>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TextBox 41"/>
          <p:cNvSpPr txBox="1"/>
          <p:nvPr/>
        </p:nvSpPr>
        <p:spPr>
          <a:xfrm>
            <a:off x="2258567" y="3364571"/>
            <a:ext cx="9380491" cy="934358"/>
          </a:xfrm>
          <a:prstGeom prst="rect">
            <a:avLst/>
          </a:prstGeom>
          <a:noFill/>
        </p:spPr>
        <p:txBody>
          <a:bodyPr wrap="square" rtlCol="0">
            <a:spAutoFit/>
          </a:bodyPr>
          <a:lstStyle/>
          <a:p>
            <a:pPr lvl="0" algn="just">
              <a:lnSpc>
                <a:spcPct val="114000"/>
              </a:lnSpc>
            </a:pPr>
            <a:r>
              <a:rPr lang="en-US" sz="2400" dirty="0" err="1"/>
              <a:t>Mô</a:t>
            </a:r>
            <a:r>
              <a:rPr lang="en-US" sz="2400" dirty="0"/>
              <a:t> </a:t>
            </a:r>
            <a:r>
              <a:rPr lang="en-US" sz="2400" dirty="0" err="1"/>
              <a:t>tả</a:t>
            </a:r>
            <a:r>
              <a:rPr lang="en-US" sz="2400" dirty="0"/>
              <a:t> </a:t>
            </a:r>
            <a:r>
              <a:rPr lang="en-US" sz="2400" dirty="0" err="1"/>
              <a:t>về</a:t>
            </a:r>
            <a:r>
              <a:rPr lang="en-US" sz="2400" dirty="0"/>
              <a:t> </a:t>
            </a:r>
            <a:r>
              <a:rPr lang="en-US" sz="2400" dirty="0" err="1"/>
              <a:t>điểm</a:t>
            </a:r>
            <a:r>
              <a:rPr lang="en-US" sz="2400" dirty="0"/>
              <a:t> </a:t>
            </a:r>
            <a:r>
              <a:rPr lang="en-US" sz="2400" dirty="0" err="1"/>
              <a:t>khôi</a:t>
            </a:r>
            <a:r>
              <a:rPr lang="en-US" sz="2400" dirty="0"/>
              <a:t> </a:t>
            </a:r>
            <a:r>
              <a:rPr lang="en-US" sz="2400" dirty="0" err="1"/>
              <a:t>phục</a:t>
            </a:r>
            <a:r>
              <a:rPr lang="en-US" sz="2400" dirty="0"/>
              <a:t> </a:t>
            </a:r>
            <a:r>
              <a:rPr lang="en-US" sz="2400" dirty="0" err="1"/>
              <a:t>có</a:t>
            </a:r>
            <a:r>
              <a:rPr lang="en-US" sz="2400" dirty="0"/>
              <a:t> </a:t>
            </a:r>
            <a:r>
              <a:rPr lang="en-US" sz="2400" dirty="0" err="1"/>
              <a:t>thể</a:t>
            </a:r>
            <a:r>
              <a:rPr lang="en-US" sz="2400" dirty="0"/>
              <a:t> </a:t>
            </a:r>
            <a:r>
              <a:rPr lang="en-US" sz="2400" dirty="0" err="1"/>
              <a:t>là</a:t>
            </a:r>
            <a:r>
              <a:rPr lang="en-US" sz="2400" dirty="0"/>
              <a:t> </a:t>
            </a:r>
            <a:r>
              <a:rPr lang="en-US" sz="2400" dirty="0" err="1"/>
              <a:t>thông</a:t>
            </a:r>
            <a:r>
              <a:rPr lang="en-US" sz="2400" dirty="0"/>
              <a:t> tin </a:t>
            </a:r>
            <a:r>
              <a:rPr lang="en-US" sz="2400" dirty="0" err="1"/>
              <a:t>hữu</a:t>
            </a:r>
            <a:r>
              <a:rPr lang="en-US" sz="2400" dirty="0"/>
              <a:t> </a:t>
            </a:r>
            <a:r>
              <a:rPr lang="en-US" sz="2400" dirty="0" err="1"/>
              <a:t>ích</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việc</a:t>
            </a:r>
            <a:r>
              <a:rPr lang="en-US" sz="2400" dirty="0"/>
              <a:t> </a:t>
            </a:r>
            <a:r>
              <a:rPr lang="en-US" sz="2400" dirty="0" err="1"/>
              <a:t>cài</a:t>
            </a:r>
            <a:r>
              <a:rPr lang="en-US" sz="2400" dirty="0"/>
              <a:t> </a:t>
            </a:r>
            <a:r>
              <a:rPr lang="en-US" sz="2400" dirty="0" err="1"/>
              <a:t>đặt</a:t>
            </a:r>
            <a:r>
              <a:rPr lang="en-US" sz="2400" dirty="0"/>
              <a:t> </a:t>
            </a:r>
            <a:r>
              <a:rPr lang="en-US" sz="2400" dirty="0" err="1"/>
              <a:t>hoặc</a:t>
            </a:r>
            <a:r>
              <a:rPr lang="en-US" sz="2400" dirty="0"/>
              <a:t> </a:t>
            </a:r>
            <a:r>
              <a:rPr lang="en-US" sz="2400" dirty="0" err="1"/>
              <a:t>gỡ</a:t>
            </a:r>
            <a:r>
              <a:rPr lang="en-US" sz="2400" dirty="0"/>
              <a:t> </a:t>
            </a:r>
            <a:r>
              <a:rPr lang="en-US" sz="2400" dirty="0" err="1"/>
              <a:t>bỏ</a:t>
            </a:r>
            <a:r>
              <a:rPr lang="en-US" sz="2400" dirty="0"/>
              <a:t> </a:t>
            </a:r>
            <a:r>
              <a:rPr lang="en-US" sz="2400" dirty="0" err="1"/>
              <a:t>một</a:t>
            </a:r>
            <a:r>
              <a:rPr lang="en-US" sz="2400" dirty="0"/>
              <a:t> </a:t>
            </a:r>
            <a:r>
              <a:rPr lang="en-US" sz="2400" dirty="0" err="1"/>
              <a:t>ứng</a:t>
            </a:r>
            <a:r>
              <a:rPr lang="en-US" sz="2400" dirty="0"/>
              <a:t> </a:t>
            </a:r>
            <a:r>
              <a:rPr lang="en-US" sz="2400" dirty="0" err="1"/>
              <a:t>dụng</a:t>
            </a:r>
            <a:endParaRPr lang="en-US" sz="2400" dirty="0"/>
          </a:p>
        </p:txBody>
      </p:sp>
      <p:sp>
        <p:nvSpPr>
          <p:cNvPr id="43" name="Flowchart: Alternate Process 42"/>
          <p:cNvSpPr/>
          <p:nvPr/>
        </p:nvSpPr>
        <p:spPr>
          <a:xfrm>
            <a:off x="1971548" y="4654847"/>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Box 43"/>
          <p:cNvSpPr txBox="1"/>
          <p:nvPr/>
        </p:nvSpPr>
        <p:spPr>
          <a:xfrm>
            <a:off x="2258566" y="4513553"/>
            <a:ext cx="9380491" cy="1122936"/>
          </a:xfrm>
          <a:prstGeom prst="rect">
            <a:avLst/>
          </a:prstGeom>
          <a:noFill/>
        </p:spPr>
        <p:txBody>
          <a:bodyPr wrap="square" rtlCol="0">
            <a:spAutoFit/>
          </a:bodyPr>
          <a:lstStyle/>
          <a:p>
            <a:pPr lvl="0" algn="just">
              <a:lnSpc>
                <a:spcPct val="114000"/>
              </a:lnSpc>
            </a:pPr>
            <a:r>
              <a:rPr lang="vi-VN" sz="2000" dirty="0">
                <a:latin typeface="Calibri (Body)"/>
              </a:rPr>
              <a:t>Hệ thống điểm khôi phục được tạo khi ứng dụng và trình điều khiển không có chữ kí được cài đặt, khi cài đặt tự động cập nhật và hoạt động khôi phục được thực hiện</a:t>
            </a:r>
            <a:endParaRPr lang="en-US" sz="2000" dirty="0">
              <a:latin typeface="Calibri (Body)"/>
            </a:endParaRPr>
          </a:p>
        </p:txBody>
      </p:sp>
      <p:sp>
        <p:nvSpPr>
          <p:cNvPr id="45" name="Flowchart: Alternate Process 44"/>
          <p:cNvSpPr/>
          <p:nvPr/>
        </p:nvSpPr>
        <p:spPr>
          <a:xfrm>
            <a:off x="1974000" y="5984050"/>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TextBox 45"/>
          <p:cNvSpPr txBox="1"/>
          <p:nvPr/>
        </p:nvSpPr>
        <p:spPr>
          <a:xfrm>
            <a:off x="2258567" y="5810100"/>
            <a:ext cx="9380491" cy="864211"/>
          </a:xfrm>
          <a:prstGeom prst="rect">
            <a:avLst/>
          </a:prstGeom>
          <a:noFill/>
        </p:spPr>
        <p:txBody>
          <a:bodyPr wrap="square" rtlCol="0">
            <a:spAutoFit/>
          </a:bodyPr>
          <a:lstStyle/>
          <a:p>
            <a:pPr lvl="0" algn="just">
              <a:lnSpc>
                <a:spcPct val="114000"/>
              </a:lnSpc>
            </a:pPr>
            <a:r>
              <a:rPr lang="vi-VN" sz="2000" dirty="0">
                <a:latin typeface="Calibri (Body)"/>
              </a:rPr>
              <a:t>Mô tả về sự kiện gây ra việc tạo điểm khôi phục được ghi vào tệp rp.log, nó giúp người điều tra nhận thấy ngày ứng dụng được cài đặt hoặc gỡ bỏ</a:t>
            </a:r>
            <a:r>
              <a:rPr lang="vi-VN" sz="2400" dirty="0"/>
              <a:t>.</a:t>
            </a:r>
            <a:endParaRPr lang="en-US" sz="2400" dirty="0"/>
          </a:p>
        </p:txBody>
      </p:sp>
      <p:sp>
        <p:nvSpPr>
          <p:cNvPr id="7" name="Rectangle 6"/>
          <p:cNvSpPr/>
          <p:nvPr/>
        </p:nvSpPr>
        <p:spPr>
          <a:xfrm>
            <a:off x="351628" y="1054623"/>
            <a:ext cx="886781" cy="923330"/>
          </a:xfrm>
          <a:prstGeom prst="rect">
            <a:avLst/>
          </a:prstGeom>
          <a:noFill/>
          <a:ln>
            <a:noFill/>
          </a:ln>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50800" dist="38100" dir="10800000" algn="r" rotWithShape="0">
                    <a:prstClr val="black">
                      <a:alpha val="40000"/>
                    </a:prstClr>
                  </a:outerShdw>
                </a:effectLst>
              </a:rPr>
              <a:t>01</a:t>
            </a:r>
          </a:p>
        </p:txBody>
      </p:sp>
      <p:sp>
        <p:nvSpPr>
          <p:cNvPr id="48" name="Rectangle 47"/>
          <p:cNvSpPr/>
          <p:nvPr/>
        </p:nvSpPr>
        <p:spPr>
          <a:xfrm>
            <a:off x="351627" y="2168342"/>
            <a:ext cx="886781" cy="923330"/>
          </a:xfrm>
          <a:prstGeom prst="rect">
            <a:avLst/>
          </a:prstGeom>
          <a:noFill/>
          <a:ln>
            <a:noFill/>
          </a:ln>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50800" dist="38100" dir="10800000" algn="r" rotWithShape="0">
                    <a:prstClr val="black">
                      <a:alpha val="40000"/>
                    </a:prstClr>
                  </a:outerShdw>
                </a:effectLst>
              </a:rPr>
              <a:t>02</a:t>
            </a:r>
          </a:p>
        </p:txBody>
      </p:sp>
      <p:sp>
        <p:nvSpPr>
          <p:cNvPr id="49" name="Rectangle 48"/>
          <p:cNvSpPr/>
          <p:nvPr/>
        </p:nvSpPr>
        <p:spPr>
          <a:xfrm>
            <a:off x="351626" y="3402057"/>
            <a:ext cx="886781" cy="923330"/>
          </a:xfrm>
          <a:prstGeom prst="rect">
            <a:avLst/>
          </a:prstGeom>
          <a:noFill/>
          <a:ln>
            <a:noFill/>
          </a:ln>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50800" dist="38100" dir="10800000" algn="r" rotWithShape="0">
                    <a:prstClr val="black">
                      <a:alpha val="40000"/>
                    </a:prstClr>
                  </a:outerShdw>
                </a:effectLst>
              </a:rPr>
              <a:t>03</a:t>
            </a:r>
          </a:p>
        </p:txBody>
      </p:sp>
      <p:sp>
        <p:nvSpPr>
          <p:cNvPr id="50" name="Rectangle 49"/>
          <p:cNvSpPr/>
          <p:nvPr/>
        </p:nvSpPr>
        <p:spPr>
          <a:xfrm>
            <a:off x="351626" y="4609118"/>
            <a:ext cx="886781" cy="923330"/>
          </a:xfrm>
          <a:prstGeom prst="rect">
            <a:avLst/>
          </a:prstGeom>
          <a:noFill/>
          <a:ln>
            <a:noFill/>
          </a:ln>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50800" dist="38100" dir="10800000" algn="r" rotWithShape="0">
                    <a:prstClr val="black">
                      <a:alpha val="40000"/>
                    </a:prstClr>
                  </a:outerShdw>
                </a:effectLst>
              </a:rPr>
              <a:t>04</a:t>
            </a:r>
          </a:p>
        </p:txBody>
      </p:sp>
      <p:sp>
        <p:nvSpPr>
          <p:cNvPr id="51" name="Rectangle 50"/>
          <p:cNvSpPr/>
          <p:nvPr/>
        </p:nvSpPr>
        <p:spPr>
          <a:xfrm>
            <a:off x="351625" y="5807706"/>
            <a:ext cx="886781" cy="923330"/>
          </a:xfrm>
          <a:prstGeom prst="rect">
            <a:avLst/>
          </a:prstGeom>
          <a:noFill/>
          <a:ln>
            <a:noFill/>
          </a:ln>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50800" dist="38100" dir="10800000" algn="r" rotWithShape="0">
                    <a:prstClr val="black">
                      <a:alpha val="40000"/>
                    </a:prstClr>
                  </a:outerShdw>
                </a:effectLst>
              </a:rPr>
              <a:t>05</a:t>
            </a:r>
          </a:p>
        </p:txBody>
      </p:sp>
      <p:sp>
        <p:nvSpPr>
          <p:cNvPr id="9" name="Oval 8">
            <a:extLst>
              <a:ext uri="{FF2B5EF4-FFF2-40B4-BE49-F238E27FC236}">
                <a16:creationId xmlns:a16="http://schemas.microsoft.com/office/drawing/2014/main" id="{C7528DD3-A81E-4FCA-CC6A-6E1618D821B6}"/>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96;p3">
            <a:extLst>
              <a:ext uri="{FF2B5EF4-FFF2-40B4-BE49-F238E27FC236}">
                <a16:creationId xmlns:a16="http://schemas.microsoft.com/office/drawing/2014/main" id="{DFC78C76-1F79-E17F-E969-49640422DEAA}"/>
              </a:ext>
            </a:extLst>
          </p:cNvPr>
          <p:cNvSpPr txBox="1">
            <a:spLocks noGrp="1"/>
          </p:cNvSpPr>
          <p:nvPr>
            <p:ph type="sldNum" idx="12"/>
          </p:nvPr>
        </p:nvSpPr>
        <p:spPr>
          <a:xfrm>
            <a:off x="11344000" y="6148444"/>
            <a:ext cx="782076"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sz="2600" b="1">
                <a:solidFill>
                  <a:srgbClr val="FFFF00"/>
                </a:solidFill>
              </a:rPr>
              <a:t>100</a:t>
            </a:fld>
            <a:endParaRPr sz="2600" b="1">
              <a:solidFill>
                <a:srgbClr val="FFFF00"/>
              </a:solidFill>
            </a:endParaRPr>
          </a:p>
        </p:txBody>
      </p:sp>
    </p:spTree>
    <p:extLst>
      <p:ext uri="{BB962C8B-B14F-4D97-AF65-F5344CB8AC3E}">
        <p14:creationId xmlns:p14="http://schemas.microsoft.com/office/powerpoint/2010/main" val="3511685802"/>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064" y="163011"/>
            <a:ext cx="12155423" cy="584775"/>
          </a:xfrm>
          <a:prstGeom prst="rect">
            <a:avLst/>
          </a:prstGeom>
          <a:noFill/>
        </p:spPr>
        <p:txBody>
          <a:bodyPr wrap="square" rtlCol="0">
            <a:spAutoFit/>
          </a:bodyPr>
          <a:lstStyle/>
          <a:p>
            <a:pPr algn="ctr"/>
            <a:r>
              <a:rPr lang="en-US" sz="3200" b="1">
                <a:solidFill>
                  <a:srgbClr val="FF0000"/>
                </a:solidFill>
                <a:latin typeface="Calibri (Body)"/>
                <a:cs typeface="Times New Roman" panose="02020603050405020304" pitchFamily="18" charset="0"/>
              </a:rPr>
              <a:t>SYSTEM RESTORE POINT (change.log files)</a:t>
            </a:r>
            <a:endParaRPr lang="en-US" sz="3200" b="1" dirty="0">
              <a:solidFill>
                <a:srgbClr val="FF0000"/>
              </a:solidFill>
              <a:latin typeface="+mj-lt"/>
            </a:endParaRPr>
          </a:p>
        </p:txBody>
      </p:sp>
      <p:cxnSp>
        <p:nvCxnSpPr>
          <p:cNvPr id="35" name="Straight Connector 34"/>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6577" y="925790"/>
            <a:ext cx="12118847" cy="1171013"/>
          </a:xfrm>
          <a:prstGeom prst="rect">
            <a:avLst/>
          </a:prstGeom>
          <a:solidFill>
            <a:schemeClr val="tx2">
              <a:lumMod val="20000"/>
              <a:lumOff val="80000"/>
            </a:schemeClr>
          </a:soli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6577" y="2077504"/>
            <a:ext cx="12118847" cy="1190630"/>
          </a:xfrm>
          <a:prstGeom prst="rect">
            <a:avLst/>
          </a:prstGeom>
          <a:solidFill>
            <a:srgbClr val="55CCF1"/>
          </a:soli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353" y="3264959"/>
            <a:ext cx="12118847" cy="1193402"/>
          </a:xfrm>
          <a:prstGeom prst="rect">
            <a:avLst/>
          </a:prstGeom>
          <a:solidFill>
            <a:srgbClr val="A9DBED"/>
          </a:soli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6577" y="4475564"/>
            <a:ext cx="12118847" cy="1199471"/>
          </a:xfrm>
          <a:prstGeom prst="rect">
            <a:avLst/>
          </a:prstGeom>
          <a:solidFill>
            <a:srgbClr val="C3F1F3"/>
          </a:soli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2353" y="5645632"/>
            <a:ext cx="12118847" cy="1194080"/>
          </a:xfrm>
          <a:prstGeom prst="rect">
            <a:avLst/>
          </a:prstGeom>
          <a:solidFill>
            <a:schemeClr val="accent1">
              <a:lumMod val="20000"/>
              <a:lumOff val="80000"/>
            </a:schemeClr>
          </a:solidFill>
          <a:ln>
            <a:noFill/>
          </a:ln>
          <a:effectLst>
            <a:innerShdw blurRad="114300">
              <a:prstClr val="black"/>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Alternate Process 47"/>
          <p:cNvSpPr/>
          <p:nvPr/>
        </p:nvSpPr>
        <p:spPr>
          <a:xfrm>
            <a:off x="1974000" y="1238984"/>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TextBox 48"/>
          <p:cNvSpPr txBox="1"/>
          <p:nvPr/>
        </p:nvSpPr>
        <p:spPr>
          <a:xfrm>
            <a:off x="2258566" y="1110090"/>
            <a:ext cx="9380491" cy="794064"/>
          </a:xfrm>
          <a:prstGeom prst="rect">
            <a:avLst/>
          </a:prstGeom>
          <a:noFill/>
        </p:spPr>
        <p:txBody>
          <a:bodyPr wrap="square" rtlCol="0">
            <a:spAutoFit/>
          </a:bodyPr>
          <a:lstStyle/>
          <a:p>
            <a:pPr lvl="0" algn="just">
              <a:lnSpc>
                <a:spcPct val="114000"/>
              </a:lnSpc>
            </a:pPr>
            <a:r>
              <a:rPr lang="vi-VN" sz="2000" dirty="0">
                <a:solidFill>
                  <a:srgbClr val="FF0000"/>
                </a:solidFill>
                <a:latin typeface="Calibri (Body)"/>
              </a:rPr>
              <a:t>Hệ thống khóa </a:t>
            </a:r>
            <a:r>
              <a:rPr lang="vi-VN" sz="2000" dirty="0">
                <a:latin typeface="Calibri (Body)"/>
              </a:rPr>
              <a:t>và </a:t>
            </a:r>
            <a:r>
              <a:rPr lang="vi-VN" sz="2000" dirty="0">
                <a:solidFill>
                  <a:srgbClr val="FF0000"/>
                </a:solidFill>
                <a:latin typeface="Calibri (Body)"/>
              </a:rPr>
              <a:t>tệp ứng dụng</a:t>
            </a:r>
            <a:r>
              <a:rPr lang="vi-VN" sz="2000" dirty="0">
                <a:latin typeface="Calibri (Body)"/>
              </a:rPr>
              <a:t> được giám sát liên tục để kh</a:t>
            </a:r>
            <a:r>
              <a:rPr lang="en-US" sz="2000" dirty="0">
                <a:latin typeface="Calibri (Body)"/>
              </a:rPr>
              <a:t>ô</a:t>
            </a:r>
            <a:r>
              <a:rPr lang="vi-VN" sz="2000" dirty="0">
                <a:latin typeface="Calibri (Body)"/>
              </a:rPr>
              <a:t>i phục hệ thống về </a:t>
            </a:r>
            <a:r>
              <a:rPr lang="en-US" sz="2000" dirty="0" err="1">
                <a:latin typeface="Calibri (Body)"/>
              </a:rPr>
              <a:t>một</a:t>
            </a:r>
            <a:r>
              <a:rPr lang="vi-VN" sz="2000" dirty="0">
                <a:latin typeface="Calibri (Body)"/>
              </a:rPr>
              <a:t> trạng thái cụ thể</a:t>
            </a:r>
            <a:endParaRPr lang="en-US" sz="2000" dirty="0">
              <a:latin typeface="Calibri (Body)"/>
            </a:endParaRPr>
          </a:p>
        </p:txBody>
      </p:sp>
      <p:sp>
        <p:nvSpPr>
          <p:cNvPr id="50" name="Flowchart: Alternate Process 49"/>
          <p:cNvSpPr/>
          <p:nvPr/>
        </p:nvSpPr>
        <p:spPr>
          <a:xfrm>
            <a:off x="1971548" y="2405818"/>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TextBox 50"/>
          <p:cNvSpPr txBox="1"/>
          <p:nvPr/>
        </p:nvSpPr>
        <p:spPr>
          <a:xfrm>
            <a:off x="2258566" y="2278864"/>
            <a:ext cx="9380491" cy="794064"/>
          </a:xfrm>
          <a:prstGeom prst="rect">
            <a:avLst/>
          </a:prstGeom>
          <a:noFill/>
        </p:spPr>
        <p:txBody>
          <a:bodyPr wrap="square" rtlCol="0">
            <a:spAutoFit/>
          </a:bodyPr>
          <a:lstStyle/>
          <a:p>
            <a:pPr lvl="0" algn="just">
              <a:lnSpc>
                <a:spcPct val="114000"/>
              </a:lnSpc>
            </a:pPr>
            <a:r>
              <a:rPr lang="vi-VN" sz="2000" dirty="0">
                <a:latin typeface="Calibri (Body)"/>
              </a:rPr>
              <a:t>Các thay đổi trong tệp tin được ghi lại trong </a:t>
            </a:r>
            <a:r>
              <a:rPr lang="vi-VN" sz="2000" dirty="0">
                <a:solidFill>
                  <a:srgbClr val="FF0000"/>
                </a:solidFill>
                <a:latin typeface="Calibri (Body)"/>
              </a:rPr>
              <a:t>tệp change.log</a:t>
            </a:r>
            <a:r>
              <a:rPr lang="vi-VN" sz="2000" dirty="0">
                <a:latin typeface="Calibri (Body)"/>
              </a:rPr>
              <a:t>, nằm trong thư mục điểm khôi ph</a:t>
            </a:r>
            <a:r>
              <a:rPr lang="en-US" sz="2000" dirty="0" err="1">
                <a:latin typeface="Calibri (Body)"/>
              </a:rPr>
              <a:t>ục</a:t>
            </a:r>
            <a:endParaRPr lang="en-US" sz="2000" dirty="0">
              <a:latin typeface="Calibri (Body)"/>
            </a:endParaRPr>
          </a:p>
        </p:txBody>
      </p:sp>
      <p:sp>
        <p:nvSpPr>
          <p:cNvPr id="52" name="Flowchart: Alternate Process 51"/>
          <p:cNvSpPr/>
          <p:nvPr/>
        </p:nvSpPr>
        <p:spPr>
          <a:xfrm>
            <a:off x="1971548" y="3447417"/>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TextBox 52"/>
          <p:cNvSpPr txBox="1"/>
          <p:nvPr/>
        </p:nvSpPr>
        <p:spPr>
          <a:xfrm>
            <a:off x="2258567" y="3327995"/>
            <a:ext cx="9380491" cy="1144929"/>
          </a:xfrm>
          <a:prstGeom prst="rect">
            <a:avLst/>
          </a:prstGeom>
          <a:noFill/>
        </p:spPr>
        <p:txBody>
          <a:bodyPr wrap="square" rtlCol="0">
            <a:spAutoFit/>
          </a:bodyPr>
          <a:lstStyle/>
          <a:p>
            <a:pPr lvl="0" algn="just">
              <a:lnSpc>
                <a:spcPct val="114000"/>
              </a:lnSpc>
            </a:pPr>
            <a:r>
              <a:rPr lang="vi-VN" sz="2000" dirty="0">
                <a:latin typeface="Calibri (Body)"/>
              </a:rPr>
              <a:t>Các thay đổi đối với tệp được giám sát sẽ được phát hiện bởi trình điểu khiển hệ thống, tên tệp gốc được nhập vào tệp </a:t>
            </a:r>
            <a:r>
              <a:rPr lang="vi-VN" sz="2000" dirty="0">
                <a:solidFill>
                  <a:srgbClr val="FF0000"/>
                </a:solidFill>
                <a:latin typeface="Calibri (Body)"/>
              </a:rPr>
              <a:t>change.log</a:t>
            </a:r>
            <a:r>
              <a:rPr lang="vi-VN" sz="2000" dirty="0">
                <a:latin typeface="Calibri (Body)"/>
              </a:rPr>
              <a:t> cùng với số thứ tự, loại thay đổi đã xảy ra,…</a:t>
            </a:r>
            <a:endParaRPr lang="en-US" sz="2000" dirty="0">
              <a:latin typeface="Calibri (Body)"/>
            </a:endParaRPr>
          </a:p>
        </p:txBody>
      </p:sp>
      <p:sp>
        <p:nvSpPr>
          <p:cNvPr id="54" name="Flowchart: Alternate Process 53"/>
          <p:cNvSpPr/>
          <p:nvPr/>
        </p:nvSpPr>
        <p:spPr>
          <a:xfrm>
            <a:off x="1985589" y="4654847"/>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TextBox 54"/>
          <p:cNvSpPr txBox="1"/>
          <p:nvPr/>
        </p:nvSpPr>
        <p:spPr>
          <a:xfrm>
            <a:off x="2258566" y="4513553"/>
            <a:ext cx="9380491" cy="1144929"/>
          </a:xfrm>
          <a:prstGeom prst="rect">
            <a:avLst/>
          </a:prstGeom>
          <a:noFill/>
        </p:spPr>
        <p:txBody>
          <a:bodyPr wrap="square" rtlCol="0">
            <a:spAutoFit/>
          </a:bodyPr>
          <a:lstStyle/>
          <a:p>
            <a:pPr lvl="0" algn="just">
              <a:lnSpc>
                <a:spcPct val="114000"/>
              </a:lnSpc>
            </a:pPr>
            <a:r>
              <a:rPr lang="vi-VN" sz="2000" dirty="0">
                <a:latin typeface="Calibri (Body)"/>
              </a:rPr>
              <a:t>Tệp được giám sát được giữ nguyên và được sao chép vào thư mục điểm khôi phục, được đổi tên thành định dạng </a:t>
            </a:r>
            <a:r>
              <a:rPr lang="vi-VN" sz="2000" dirty="0">
                <a:solidFill>
                  <a:srgbClr val="FF0000"/>
                </a:solidFill>
                <a:latin typeface="Calibri (Body)"/>
              </a:rPr>
              <a:t>Axxxxxx.ext</a:t>
            </a:r>
            <a:r>
              <a:rPr lang="vi-VN" sz="2000" dirty="0">
                <a:latin typeface="Calibri (Body)"/>
              </a:rPr>
              <a:t>, trong đó x là đại diện cho số thứ tự và .ext là phần mở rộng ban đầu của tệp</a:t>
            </a:r>
            <a:endParaRPr lang="en-US" sz="2000" dirty="0">
              <a:latin typeface="Calibri (Body)"/>
            </a:endParaRPr>
          </a:p>
        </p:txBody>
      </p:sp>
      <p:sp>
        <p:nvSpPr>
          <p:cNvPr id="56" name="Flowchart: Alternate Process 55"/>
          <p:cNvSpPr/>
          <p:nvPr/>
        </p:nvSpPr>
        <p:spPr>
          <a:xfrm>
            <a:off x="1971548" y="5993145"/>
            <a:ext cx="164349" cy="168230"/>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TextBox 56"/>
          <p:cNvSpPr txBox="1"/>
          <p:nvPr/>
        </p:nvSpPr>
        <p:spPr>
          <a:xfrm>
            <a:off x="2258566" y="5864763"/>
            <a:ext cx="9380491" cy="794064"/>
          </a:xfrm>
          <a:prstGeom prst="rect">
            <a:avLst/>
          </a:prstGeom>
          <a:noFill/>
        </p:spPr>
        <p:txBody>
          <a:bodyPr wrap="square" rtlCol="0">
            <a:spAutoFit/>
          </a:bodyPr>
          <a:lstStyle/>
          <a:p>
            <a:pPr lvl="0" algn="just">
              <a:lnSpc>
                <a:spcPct val="114000"/>
              </a:lnSpc>
            </a:pPr>
            <a:r>
              <a:rPr lang="vi-VN" sz="2000" dirty="0">
                <a:latin typeface="Calibri (Body)"/>
              </a:rPr>
              <a:t>Tệp </a:t>
            </a:r>
            <a:r>
              <a:rPr lang="vi-VN" sz="2000" dirty="0">
                <a:solidFill>
                  <a:srgbClr val="FF0000"/>
                </a:solidFill>
                <a:latin typeface="Calibri (Body)"/>
              </a:rPr>
              <a:t>change.log</a:t>
            </a:r>
            <a:r>
              <a:rPr lang="vi-VN" sz="2000" dirty="0">
                <a:latin typeface="Calibri (Body)"/>
              </a:rPr>
              <a:t> đầu tiên được nối với một số thứ tự và tệp </a:t>
            </a:r>
            <a:r>
              <a:rPr lang="vi-VN" sz="2000" dirty="0">
                <a:solidFill>
                  <a:srgbClr val="FF0000"/>
                </a:solidFill>
                <a:latin typeface="Calibri (Body)"/>
              </a:rPr>
              <a:t>change.log mới </a:t>
            </a:r>
            <a:r>
              <a:rPr lang="vi-VN" sz="2000" dirty="0">
                <a:latin typeface="Calibri (Body)"/>
              </a:rPr>
              <a:t>được tạo khi hệ thống được khởi động lại</a:t>
            </a:r>
            <a:endParaRPr lang="en-US" sz="2400" dirty="0"/>
          </a:p>
        </p:txBody>
      </p:sp>
      <p:sp>
        <p:nvSpPr>
          <p:cNvPr id="58" name="Rectangle 57"/>
          <p:cNvSpPr/>
          <p:nvPr/>
        </p:nvSpPr>
        <p:spPr>
          <a:xfrm>
            <a:off x="474453" y="2081061"/>
            <a:ext cx="983181" cy="1146292"/>
          </a:xfrm>
          <a:prstGeom prst="rect">
            <a:avLst/>
          </a:prstGeom>
          <a:solidFill>
            <a:schemeClr val="bg1"/>
          </a:solidFill>
          <a:ln>
            <a:noFill/>
          </a:ln>
          <a:effectLst>
            <a:glow rad="1397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74453" y="3283265"/>
            <a:ext cx="983181" cy="1116326"/>
          </a:xfrm>
          <a:prstGeom prst="rect">
            <a:avLst/>
          </a:prstGeom>
          <a:solidFill>
            <a:schemeClr val="bg1"/>
          </a:solidFill>
          <a:ln>
            <a:noFill/>
          </a:ln>
          <a:effectLst>
            <a:glow rad="1397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474454" y="4497276"/>
            <a:ext cx="980728" cy="1116326"/>
          </a:xfrm>
          <a:prstGeom prst="rect">
            <a:avLst/>
          </a:prstGeom>
          <a:solidFill>
            <a:schemeClr val="bg1"/>
          </a:solidFill>
          <a:ln>
            <a:noFill/>
          </a:ln>
          <a:effectLst>
            <a:glow rad="1397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68443" y="5706373"/>
            <a:ext cx="986740" cy="1116326"/>
          </a:xfrm>
          <a:prstGeom prst="rect">
            <a:avLst/>
          </a:prstGeom>
          <a:solidFill>
            <a:schemeClr val="bg1"/>
          </a:solidFill>
          <a:ln>
            <a:noFill/>
          </a:ln>
          <a:effectLst>
            <a:glow rad="1397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72001" y="916081"/>
            <a:ext cx="983181" cy="1146292"/>
          </a:xfrm>
          <a:prstGeom prst="rect">
            <a:avLst/>
          </a:prstGeom>
          <a:solidFill>
            <a:schemeClr val="bg1"/>
          </a:solidFill>
          <a:ln>
            <a:noFill/>
          </a:ln>
          <a:effectLst>
            <a:glow rad="1397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64208" y="934934"/>
            <a:ext cx="114808" cy="1151714"/>
          </a:xfrm>
          <a:prstGeom prst="rect">
            <a:avLst/>
          </a:prstGeom>
          <a:solidFill>
            <a:srgbClr val="55CCF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664208" y="2054291"/>
            <a:ext cx="114808" cy="1219628"/>
          </a:xfrm>
          <a:prstGeom prst="rect">
            <a:avLst/>
          </a:prstGeom>
          <a:solidFill>
            <a:schemeClr val="bg1"/>
          </a:solidFill>
          <a:ln>
            <a:noFill/>
          </a:ln>
          <a:effectLst>
            <a:glow rad="101600">
              <a:schemeClr val="bg1">
                <a:alpha val="60000"/>
              </a:scheme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664207" y="3256716"/>
            <a:ext cx="114809" cy="3565982"/>
          </a:xfrm>
          <a:prstGeom prst="rect">
            <a:avLst/>
          </a:prstGeom>
          <a:solidFill>
            <a:srgbClr val="55CCF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Rectangle 3"/>
          <p:cNvSpPr/>
          <p:nvPr/>
        </p:nvSpPr>
        <p:spPr>
          <a:xfrm>
            <a:off x="693951" y="1049126"/>
            <a:ext cx="53572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p>
        </p:txBody>
      </p:sp>
      <p:sp>
        <p:nvSpPr>
          <p:cNvPr id="69" name="Rectangle 68"/>
          <p:cNvSpPr/>
          <p:nvPr/>
        </p:nvSpPr>
        <p:spPr>
          <a:xfrm>
            <a:off x="693951" y="2217017"/>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0" name="Rectangle 69"/>
          <p:cNvSpPr/>
          <p:nvPr/>
        </p:nvSpPr>
        <p:spPr>
          <a:xfrm>
            <a:off x="693951" y="3396010"/>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1" name="Rectangle 70"/>
          <p:cNvSpPr/>
          <p:nvPr/>
        </p:nvSpPr>
        <p:spPr>
          <a:xfrm>
            <a:off x="693951" y="4593774"/>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2" name="Rectangle 71"/>
          <p:cNvSpPr/>
          <p:nvPr/>
        </p:nvSpPr>
        <p:spPr>
          <a:xfrm>
            <a:off x="693951" y="5782787"/>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Oval 4">
            <a:extLst>
              <a:ext uri="{FF2B5EF4-FFF2-40B4-BE49-F238E27FC236}">
                <a16:creationId xmlns:a16="http://schemas.microsoft.com/office/drawing/2014/main" id="{C1C9AD82-7233-B9DD-019B-046C47309FA8}"/>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6;p3">
            <a:extLst>
              <a:ext uri="{FF2B5EF4-FFF2-40B4-BE49-F238E27FC236}">
                <a16:creationId xmlns:a16="http://schemas.microsoft.com/office/drawing/2014/main" id="{74ABEA60-3193-B6FD-B0C5-440429274FAA}"/>
              </a:ext>
            </a:extLst>
          </p:cNvPr>
          <p:cNvSpPr txBox="1">
            <a:spLocks noGrp="1"/>
          </p:cNvSpPr>
          <p:nvPr>
            <p:ph type="sldNum" idx="12"/>
          </p:nvPr>
        </p:nvSpPr>
        <p:spPr>
          <a:xfrm>
            <a:off x="11344000" y="6148444"/>
            <a:ext cx="782076"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sz="2600" b="1">
                <a:solidFill>
                  <a:srgbClr val="FFFF00"/>
                </a:solidFill>
              </a:rPr>
              <a:t>101</a:t>
            </a:fld>
            <a:endParaRPr sz="2600" b="1">
              <a:solidFill>
                <a:srgbClr val="FFFF00"/>
              </a:solidFill>
            </a:endParaRPr>
          </a:p>
        </p:txBody>
      </p:sp>
    </p:spTree>
    <p:extLst>
      <p:ext uri="{BB962C8B-B14F-4D97-AF65-F5344CB8AC3E}">
        <p14:creationId xmlns:p14="http://schemas.microsoft.com/office/powerpoint/2010/main" val="3649055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64" y="163011"/>
            <a:ext cx="12155423" cy="584775"/>
          </a:xfrm>
          <a:prstGeom prst="rect">
            <a:avLst/>
          </a:prstGeom>
          <a:noFill/>
        </p:spPr>
        <p:txBody>
          <a:bodyPr wrap="square" rtlCol="0">
            <a:spAutoFit/>
          </a:bodyPr>
          <a:lstStyle/>
          <a:p>
            <a:pPr algn="ctr"/>
            <a:r>
              <a:rPr lang="en-US" sz="3200" b="1" dirty="0">
                <a:solidFill>
                  <a:srgbClr val="FF0000"/>
                </a:solidFill>
                <a:latin typeface="Calibri Body"/>
                <a:cs typeface="Times New Roman" panose="02020603050405020304" pitchFamily="18" charset="0"/>
              </a:rPr>
              <a:t>TỆP PREFETCH</a:t>
            </a:r>
            <a:endParaRPr lang="en-US" sz="3200" b="1" dirty="0">
              <a:solidFill>
                <a:srgbClr val="FF0000"/>
              </a:solidFill>
              <a:latin typeface="Calibri Body"/>
            </a:endParaRPr>
          </a:p>
        </p:txBody>
      </p:sp>
      <p:cxnSp>
        <p:nvCxnSpPr>
          <p:cNvPr id="11" name="Straight Connector 10"/>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ight Arrow Callout 1"/>
          <p:cNvSpPr/>
          <p:nvPr/>
        </p:nvSpPr>
        <p:spPr>
          <a:xfrm>
            <a:off x="1802467" y="1128566"/>
            <a:ext cx="8390129" cy="1063347"/>
          </a:xfrm>
          <a:prstGeom prst="rightArrowCallout">
            <a:avLst>
              <a:gd name="adj1" fmla="val 36276"/>
              <a:gd name="adj2" fmla="val 32179"/>
              <a:gd name="adj3" fmla="val 31166"/>
              <a:gd name="adj4" fmla="val 92410"/>
            </a:avLst>
          </a:prstGeom>
          <a:gradFill flip="none" rotWithShape="1">
            <a:gsLst>
              <a:gs pos="0">
                <a:schemeClr val="accent3">
                  <a:lumMod val="40000"/>
                  <a:lumOff val="60000"/>
                </a:schemeClr>
              </a:gs>
              <a:gs pos="100000">
                <a:srgbClr val="989898"/>
              </a:gs>
              <a:gs pos="100000">
                <a:srgbClr val="868686"/>
              </a:gs>
              <a:gs pos="100000">
                <a:schemeClr val="accent3">
                  <a:lumMod val="95000"/>
                  <a:lumOff val="5000"/>
                </a:schemeClr>
              </a:gs>
              <a:gs pos="100000">
                <a:schemeClr val="accent3">
                  <a:lumMod val="60000"/>
                </a:schemeClr>
              </a:gs>
            </a:gsLst>
            <a:lin ang="162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5" name="Rectangle 4"/>
          <p:cNvSpPr/>
          <p:nvPr/>
        </p:nvSpPr>
        <p:spPr>
          <a:xfrm>
            <a:off x="825059" y="1128566"/>
            <a:ext cx="1074910" cy="1063347"/>
          </a:xfrm>
          <a:prstGeom prst="rect">
            <a:avLst/>
          </a:pr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43" name="TextBox 42"/>
          <p:cNvSpPr txBox="1"/>
          <p:nvPr/>
        </p:nvSpPr>
        <p:spPr>
          <a:xfrm>
            <a:off x="2035435" y="1263207"/>
            <a:ext cx="7501757" cy="794064"/>
          </a:xfrm>
          <a:prstGeom prst="rect">
            <a:avLst/>
          </a:prstGeom>
          <a:noFill/>
        </p:spPr>
        <p:txBody>
          <a:bodyPr wrap="square" rtlCol="0">
            <a:spAutoFit/>
          </a:bodyPr>
          <a:lstStyle/>
          <a:p>
            <a:pPr lvl="0" algn="just">
              <a:lnSpc>
                <a:spcPct val="114000"/>
              </a:lnSpc>
            </a:pPr>
            <a:r>
              <a:rPr lang="vi-VN" sz="2000" dirty="0">
                <a:latin typeface="Calibri Body"/>
              </a:rPr>
              <a:t>Khi người dùng cài đặt một ứng dụng, chạy và xóa nó, có thể tìm thấy dấu vết của ứng dụng đó trong thư mục Prefetch</a:t>
            </a:r>
            <a:endParaRPr lang="en-US" sz="2000" dirty="0">
              <a:latin typeface="Calibri Body"/>
            </a:endParaRPr>
          </a:p>
        </p:txBody>
      </p:sp>
      <p:sp>
        <p:nvSpPr>
          <p:cNvPr id="46" name="Right Arrow Callout 45"/>
          <p:cNvSpPr/>
          <p:nvPr/>
        </p:nvSpPr>
        <p:spPr>
          <a:xfrm>
            <a:off x="1802467" y="2441257"/>
            <a:ext cx="8390129" cy="1082632"/>
          </a:xfrm>
          <a:prstGeom prst="rightArrowCallout">
            <a:avLst>
              <a:gd name="adj1" fmla="val 36276"/>
              <a:gd name="adj2" fmla="val 32179"/>
              <a:gd name="adj3" fmla="val 31166"/>
              <a:gd name="adj4" fmla="val 92410"/>
            </a:avLst>
          </a:prstGeom>
          <a:gradFill flip="none" rotWithShape="1">
            <a:gsLst>
              <a:gs pos="0">
                <a:schemeClr val="accent3">
                  <a:lumMod val="40000"/>
                  <a:lumOff val="60000"/>
                </a:schemeClr>
              </a:gs>
              <a:gs pos="100000">
                <a:srgbClr val="989898"/>
              </a:gs>
              <a:gs pos="100000">
                <a:srgbClr val="868686"/>
              </a:gs>
              <a:gs pos="100000">
                <a:schemeClr val="accent3">
                  <a:lumMod val="95000"/>
                  <a:lumOff val="5000"/>
                </a:schemeClr>
              </a:gs>
              <a:gs pos="100000">
                <a:schemeClr val="accent3">
                  <a:lumMod val="60000"/>
                </a:schemeClr>
              </a:gs>
            </a:gsLst>
            <a:lin ang="162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47" name="Rectangle 46"/>
          <p:cNvSpPr/>
          <p:nvPr/>
        </p:nvSpPr>
        <p:spPr>
          <a:xfrm>
            <a:off x="825059" y="2432113"/>
            <a:ext cx="1074910" cy="1100920"/>
          </a:xfrm>
          <a:prstGeom prst="rect">
            <a:avLst/>
          </a:pr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48" name="TextBox 47"/>
          <p:cNvSpPr txBox="1"/>
          <p:nvPr/>
        </p:nvSpPr>
        <p:spPr>
          <a:xfrm>
            <a:off x="2035435" y="2585541"/>
            <a:ext cx="7501757" cy="794064"/>
          </a:xfrm>
          <a:prstGeom prst="rect">
            <a:avLst/>
          </a:prstGeom>
          <a:noFill/>
        </p:spPr>
        <p:txBody>
          <a:bodyPr wrap="square" rtlCol="0">
            <a:spAutoFit/>
          </a:bodyPr>
          <a:lstStyle/>
          <a:p>
            <a:pPr lvl="0" algn="just">
              <a:lnSpc>
                <a:spcPct val="114000"/>
              </a:lnSpc>
            </a:pPr>
            <a:r>
              <a:rPr lang="vi-VN" sz="2000" dirty="0">
                <a:latin typeface="Calibri Body"/>
              </a:rPr>
              <a:t>Giá trị DWORD ở offset 144 trong tệp tương ứng với số lần ứng dụng được khởi chạy</a:t>
            </a:r>
            <a:endParaRPr lang="en-US" sz="2000" dirty="0">
              <a:latin typeface="Calibri Body"/>
            </a:endParaRPr>
          </a:p>
        </p:txBody>
      </p:sp>
      <p:sp>
        <p:nvSpPr>
          <p:cNvPr id="49" name="Right Arrow Callout 48"/>
          <p:cNvSpPr/>
          <p:nvPr/>
        </p:nvSpPr>
        <p:spPr>
          <a:xfrm>
            <a:off x="1802467" y="3803723"/>
            <a:ext cx="8390129" cy="1070430"/>
          </a:xfrm>
          <a:prstGeom prst="rightArrowCallout">
            <a:avLst>
              <a:gd name="adj1" fmla="val 36276"/>
              <a:gd name="adj2" fmla="val 32179"/>
              <a:gd name="adj3" fmla="val 31166"/>
              <a:gd name="adj4" fmla="val 92410"/>
            </a:avLst>
          </a:prstGeom>
          <a:gradFill flip="none" rotWithShape="1">
            <a:gsLst>
              <a:gs pos="0">
                <a:schemeClr val="accent3">
                  <a:lumMod val="40000"/>
                  <a:lumOff val="60000"/>
                </a:schemeClr>
              </a:gs>
              <a:gs pos="100000">
                <a:srgbClr val="989898"/>
              </a:gs>
              <a:gs pos="100000">
                <a:srgbClr val="868686"/>
              </a:gs>
              <a:gs pos="100000">
                <a:schemeClr val="accent3">
                  <a:lumMod val="95000"/>
                  <a:lumOff val="5000"/>
                </a:schemeClr>
              </a:gs>
              <a:gs pos="100000">
                <a:schemeClr val="accent3">
                  <a:lumMod val="60000"/>
                </a:schemeClr>
              </a:gs>
            </a:gsLst>
            <a:lin ang="162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50" name="Rectangle 49"/>
          <p:cNvSpPr/>
          <p:nvPr/>
        </p:nvSpPr>
        <p:spPr>
          <a:xfrm>
            <a:off x="825059" y="3794579"/>
            <a:ext cx="1074910" cy="1088718"/>
          </a:xfrm>
          <a:prstGeom prst="rect">
            <a:avLst/>
          </a:pr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51" name="TextBox 50"/>
          <p:cNvSpPr txBox="1"/>
          <p:nvPr/>
        </p:nvSpPr>
        <p:spPr>
          <a:xfrm>
            <a:off x="2035435" y="3941906"/>
            <a:ext cx="7501757" cy="794064"/>
          </a:xfrm>
          <a:prstGeom prst="rect">
            <a:avLst/>
          </a:prstGeom>
          <a:noFill/>
        </p:spPr>
        <p:txBody>
          <a:bodyPr wrap="square" rtlCol="0">
            <a:spAutoFit/>
          </a:bodyPr>
          <a:lstStyle/>
          <a:p>
            <a:pPr lvl="0" algn="just">
              <a:lnSpc>
                <a:spcPct val="114000"/>
              </a:lnSpc>
            </a:pPr>
            <a:r>
              <a:rPr lang="vi-VN" sz="2000" dirty="0">
                <a:latin typeface="Calibri Body"/>
              </a:rPr>
              <a:t>Giá trị DWORD ở offset 1</a:t>
            </a:r>
            <a:r>
              <a:rPr lang="en-US" sz="2000" dirty="0">
                <a:latin typeface="Calibri Body"/>
              </a:rPr>
              <a:t>20</a:t>
            </a:r>
            <a:r>
              <a:rPr lang="vi-VN" sz="2000" dirty="0">
                <a:latin typeface="Calibri Body"/>
              </a:rPr>
              <a:t> trong tệp tương ứng với lần chạy ứng dụng cuối cùng, giá trị này được lưu trữ ở định dạng UTC</a:t>
            </a:r>
            <a:endParaRPr lang="en-US" sz="2000" dirty="0">
              <a:latin typeface="Calibri Body"/>
            </a:endParaRPr>
          </a:p>
        </p:txBody>
      </p:sp>
      <p:sp>
        <p:nvSpPr>
          <p:cNvPr id="52" name="Right Arrow Callout 51"/>
          <p:cNvSpPr/>
          <p:nvPr/>
        </p:nvSpPr>
        <p:spPr>
          <a:xfrm>
            <a:off x="1802467" y="5201235"/>
            <a:ext cx="8390129" cy="1181907"/>
          </a:xfrm>
          <a:prstGeom prst="rightArrowCallout">
            <a:avLst>
              <a:gd name="adj1" fmla="val 36276"/>
              <a:gd name="adj2" fmla="val 32179"/>
              <a:gd name="adj3" fmla="val 31166"/>
              <a:gd name="adj4" fmla="val 92410"/>
            </a:avLst>
          </a:prstGeom>
          <a:gradFill flip="none" rotWithShape="1">
            <a:gsLst>
              <a:gs pos="0">
                <a:schemeClr val="accent3">
                  <a:lumMod val="40000"/>
                  <a:lumOff val="60000"/>
                </a:schemeClr>
              </a:gs>
              <a:gs pos="100000">
                <a:srgbClr val="989898"/>
              </a:gs>
              <a:gs pos="100000">
                <a:srgbClr val="868686"/>
              </a:gs>
              <a:gs pos="100000">
                <a:schemeClr val="accent3">
                  <a:lumMod val="95000"/>
                  <a:lumOff val="5000"/>
                </a:schemeClr>
              </a:gs>
              <a:gs pos="100000">
                <a:schemeClr val="accent3">
                  <a:lumMod val="60000"/>
                </a:schemeClr>
              </a:gs>
            </a:gsLst>
            <a:lin ang="162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53" name="Rectangle 52"/>
          <p:cNvSpPr/>
          <p:nvPr/>
        </p:nvSpPr>
        <p:spPr>
          <a:xfrm>
            <a:off x="825059" y="5182947"/>
            <a:ext cx="1074910" cy="1200195"/>
          </a:xfrm>
          <a:prstGeom prst="rect">
            <a:avLst/>
          </a:pr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54" name="TextBox 53"/>
          <p:cNvSpPr txBox="1"/>
          <p:nvPr/>
        </p:nvSpPr>
        <p:spPr>
          <a:xfrm>
            <a:off x="2035435" y="5238213"/>
            <a:ext cx="7501757" cy="1144929"/>
          </a:xfrm>
          <a:prstGeom prst="rect">
            <a:avLst/>
          </a:prstGeom>
          <a:noFill/>
        </p:spPr>
        <p:txBody>
          <a:bodyPr wrap="square" rtlCol="0">
            <a:spAutoFit/>
          </a:bodyPr>
          <a:lstStyle/>
          <a:p>
            <a:pPr lvl="0" algn="just">
              <a:lnSpc>
                <a:spcPct val="114000"/>
              </a:lnSpc>
            </a:pPr>
            <a:r>
              <a:rPr lang="vi-VN" sz="2000" dirty="0">
                <a:latin typeface="Calibri Body"/>
              </a:rPr>
              <a:t>Thông tin từ tệp .pf có thể tương quan với thông tin </a:t>
            </a:r>
            <a:r>
              <a:rPr lang="en-US" sz="2000" dirty="0" err="1">
                <a:latin typeface="Calibri Body"/>
              </a:rPr>
              <a:t>của</a:t>
            </a:r>
            <a:r>
              <a:rPr lang="en-US" sz="2000" dirty="0">
                <a:latin typeface="Calibri Body"/>
              </a:rPr>
              <a:t> </a:t>
            </a:r>
            <a:r>
              <a:rPr lang="vi-VN" sz="2000" dirty="0">
                <a:latin typeface="Calibri Body"/>
              </a:rPr>
              <a:t>Registry hoặc Even Log để xác định ai đã đăng nhập vào hệ thống, ai đang chạy ứng dụng nào,…</a:t>
            </a:r>
            <a:endParaRPr lang="en-US" sz="2000" dirty="0">
              <a:latin typeface="Calibri Body"/>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3303" y="1137710"/>
            <a:ext cx="1032189" cy="1032189"/>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303" y="2585541"/>
            <a:ext cx="1120957" cy="1120957"/>
          </a:xfrm>
          <a:prstGeom prst="rect">
            <a:avLst/>
          </a:prstGeom>
        </p:spPr>
      </p:pic>
      <p:pic>
        <p:nvPicPr>
          <p:cNvPr id="58" name="Picture 57"/>
          <p:cNvPicPr>
            <a:picLocks noChangeAspect="1"/>
          </p:cNvPicPr>
          <p:nvPr/>
        </p:nvPicPr>
        <p:blipFill>
          <a:blip r:embed="rId5"/>
          <a:stretch>
            <a:fillRect/>
          </a:stretch>
        </p:blipFill>
        <p:spPr>
          <a:xfrm>
            <a:off x="10457738" y="3941906"/>
            <a:ext cx="1007754" cy="732912"/>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7393" y="5015031"/>
            <a:ext cx="1127489" cy="1127489"/>
          </a:xfrm>
          <a:prstGeom prst="rect">
            <a:avLst/>
          </a:prstGeom>
        </p:spPr>
      </p:pic>
      <p:sp>
        <p:nvSpPr>
          <p:cNvPr id="60" name="Rectangle 59"/>
          <p:cNvSpPr/>
          <p:nvPr/>
        </p:nvSpPr>
        <p:spPr>
          <a:xfrm>
            <a:off x="1106543" y="1187901"/>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Body"/>
              </a:rPr>
              <a:t>1</a:t>
            </a:r>
          </a:p>
        </p:txBody>
      </p:sp>
      <p:sp>
        <p:nvSpPr>
          <p:cNvPr id="62" name="Rectangle 61"/>
          <p:cNvSpPr/>
          <p:nvPr/>
        </p:nvSpPr>
        <p:spPr>
          <a:xfrm>
            <a:off x="1106543" y="2520908"/>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Body"/>
              </a:rPr>
              <a:t>2</a:t>
            </a:r>
          </a:p>
        </p:txBody>
      </p:sp>
      <p:sp>
        <p:nvSpPr>
          <p:cNvPr id="63" name="Rectangle 62"/>
          <p:cNvSpPr/>
          <p:nvPr/>
        </p:nvSpPr>
        <p:spPr>
          <a:xfrm>
            <a:off x="1106543" y="3846697"/>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Body"/>
              </a:rPr>
              <a:t>3</a:t>
            </a:r>
          </a:p>
        </p:txBody>
      </p:sp>
      <p:sp>
        <p:nvSpPr>
          <p:cNvPr id="64" name="Rectangle 63"/>
          <p:cNvSpPr/>
          <p:nvPr/>
        </p:nvSpPr>
        <p:spPr>
          <a:xfrm>
            <a:off x="1105554" y="5321379"/>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Body"/>
              </a:rPr>
              <a:t>4</a:t>
            </a:r>
          </a:p>
        </p:txBody>
      </p:sp>
      <p:sp>
        <p:nvSpPr>
          <p:cNvPr id="3" name="Oval 2">
            <a:extLst>
              <a:ext uri="{FF2B5EF4-FFF2-40B4-BE49-F238E27FC236}">
                <a16:creationId xmlns:a16="http://schemas.microsoft.com/office/drawing/2014/main" id="{B9C346F6-4287-4089-083C-359B7905E178}"/>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96;p3">
            <a:extLst>
              <a:ext uri="{FF2B5EF4-FFF2-40B4-BE49-F238E27FC236}">
                <a16:creationId xmlns:a16="http://schemas.microsoft.com/office/drawing/2014/main" id="{0CDF8166-7797-8F69-8141-7A81DFF700CB}"/>
              </a:ext>
            </a:extLst>
          </p:cNvPr>
          <p:cNvSpPr txBox="1">
            <a:spLocks noGrp="1"/>
          </p:cNvSpPr>
          <p:nvPr>
            <p:ph type="sldNum" idx="12"/>
          </p:nvPr>
        </p:nvSpPr>
        <p:spPr>
          <a:xfrm>
            <a:off x="11344000" y="6148444"/>
            <a:ext cx="782076"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sz="2600" b="1">
                <a:solidFill>
                  <a:srgbClr val="FFFF00"/>
                </a:solidFill>
              </a:rPr>
              <a:t>102</a:t>
            </a:fld>
            <a:endParaRPr sz="2600" b="1">
              <a:solidFill>
                <a:srgbClr val="FFFF00"/>
              </a:solidFill>
            </a:endParaRPr>
          </a:p>
        </p:txBody>
      </p:sp>
    </p:spTree>
    <p:extLst>
      <p:ext uri="{BB962C8B-B14F-4D97-AF65-F5344CB8AC3E}">
        <p14:creationId xmlns:p14="http://schemas.microsoft.com/office/powerpoint/2010/main" val="1963020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64" y="163011"/>
            <a:ext cx="12155423" cy="584775"/>
          </a:xfrm>
          <a:prstGeom prst="rect">
            <a:avLst/>
          </a:prstGeom>
          <a:noFill/>
        </p:spPr>
        <p:txBody>
          <a:bodyPr wrap="square" rtlCol="0">
            <a:spAutoFit/>
          </a:bodyPr>
          <a:lstStyle/>
          <a:p>
            <a:pPr algn="ctr"/>
            <a:r>
              <a:rPr lang="en-US" sz="3200" b="1" dirty="0">
                <a:solidFill>
                  <a:srgbClr val="FF0000"/>
                </a:solidFill>
                <a:latin typeface="Calibri Body"/>
                <a:cs typeface="Times New Roman" panose="02020603050405020304" pitchFamily="18" charset="0"/>
              </a:rPr>
              <a:t>TỆP PREFETCH</a:t>
            </a:r>
            <a:endParaRPr lang="en-US" sz="3200" b="1" dirty="0">
              <a:solidFill>
                <a:srgbClr val="FF0000"/>
              </a:solidFill>
              <a:latin typeface="Calibri Body"/>
            </a:endParaRPr>
          </a:p>
        </p:txBody>
      </p:sp>
      <p:cxnSp>
        <p:nvCxnSpPr>
          <p:cNvPr id="11" name="Straight Connector 10"/>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1502892" y="6187440"/>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
          <p:cNvSpPr>
            <a:spLocks noGrp="1"/>
          </p:cNvSpPr>
          <p:nvPr>
            <p:ph type="sldNum" sz="quarter" idx="12"/>
          </p:nvPr>
        </p:nvSpPr>
        <p:spPr>
          <a:xfrm>
            <a:off x="11543533" y="6277279"/>
            <a:ext cx="490674" cy="4424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600" b="1" dirty="0">
                <a:solidFill>
                  <a:srgbClr val="FFFF00"/>
                </a:solidFill>
              </a:rPr>
              <a:t>9</a:t>
            </a:r>
          </a:p>
        </p:txBody>
      </p:sp>
      <p:sp>
        <p:nvSpPr>
          <p:cNvPr id="3" name="Rectangle 2"/>
          <p:cNvSpPr/>
          <p:nvPr/>
        </p:nvSpPr>
        <p:spPr>
          <a:xfrm>
            <a:off x="0" y="986253"/>
            <a:ext cx="12192000" cy="2635134"/>
          </a:xfrm>
          <a:prstGeom prst="rect">
            <a:avLst/>
          </a:prstGeom>
          <a:solidFill>
            <a:schemeClr val="bg1"/>
          </a:solidFill>
          <a:ln>
            <a:solidFill>
              <a:schemeClr val="bg2">
                <a:lumMod val="50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HKEY_LOK_MACHINE\SYSTEM\ControlSet00x\Control\Session Manager\Memory\Management\PrefetchParameters</a:t>
            </a:r>
          </a:p>
        </p:txBody>
      </p:sp>
      <p:sp>
        <p:nvSpPr>
          <p:cNvPr id="27" name="Rectangle 26"/>
          <p:cNvSpPr/>
          <p:nvPr/>
        </p:nvSpPr>
        <p:spPr>
          <a:xfrm>
            <a:off x="0" y="3690466"/>
            <a:ext cx="12192000" cy="3167533"/>
          </a:xfrm>
          <a:prstGeom prst="rect">
            <a:avLst/>
          </a:prstGeom>
          <a:solidFill>
            <a:schemeClr val="bg1"/>
          </a:solidFill>
          <a:ln>
            <a:solidFill>
              <a:schemeClr val="bg2">
                <a:lumMod val="50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pic>
        <p:nvPicPr>
          <p:cNvPr id="28" name="Picture 27"/>
          <p:cNvPicPr/>
          <p:nvPr/>
        </p:nvPicPr>
        <p:blipFill>
          <a:blip r:embed="rId3"/>
          <a:stretch>
            <a:fillRect/>
          </a:stretch>
        </p:blipFill>
        <p:spPr>
          <a:xfrm>
            <a:off x="594715" y="3819361"/>
            <a:ext cx="4954384" cy="2917875"/>
          </a:xfrm>
          <a:prstGeom prst="rect">
            <a:avLst/>
          </a:prstGeom>
          <a:effectLst>
            <a:glow rad="101600">
              <a:schemeClr val="tx1">
                <a:lumMod val="75000"/>
                <a:lumOff val="25000"/>
                <a:alpha val="60000"/>
              </a:schemeClr>
            </a:glow>
          </a:effectLst>
        </p:spPr>
      </p:pic>
      <p:sp>
        <p:nvSpPr>
          <p:cNvPr id="29" name="Flowchart: Alternate Process 28"/>
          <p:cNvSpPr/>
          <p:nvPr/>
        </p:nvSpPr>
        <p:spPr>
          <a:xfrm>
            <a:off x="680801" y="1171263"/>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TextBox 29"/>
          <p:cNvSpPr txBox="1"/>
          <p:nvPr/>
        </p:nvSpPr>
        <p:spPr>
          <a:xfrm>
            <a:off x="858853" y="1043880"/>
            <a:ext cx="10415699" cy="408125"/>
          </a:xfrm>
          <a:prstGeom prst="rect">
            <a:avLst/>
          </a:prstGeom>
          <a:noFill/>
        </p:spPr>
        <p:txBody>
          <a:bodyPr wrap="square" rtlCol="0">
            <a:spAutoFit/>
          </a:bodyPr>
          <a:lstStyle/>
          <a:p>
            <a:pPr lvl="0" algn="just">
              <a:lnSpc>
                <a:spcPct val="114000"/>
              </a:lnSpc>
            </a:pPr>
            <a:r>
              <a:rPr lang="vi-VN" dirty="0">
                <a:latin typeface="Calibri (Body)"/>
              </a:rPr>
              <a:t>Quá trình prefetch </a:t>
            </a:r>
            <a:r>
              <a:rPr lang="en-US" dirty="0" err="1">
                <a:latin typeface="Calibri (Body)"/>
              </a:rPr>
              <a:t>là</a:t>
            </a:r>
            <a:r>
              <a:rPr lang="en-US" dirty="0">
                <a:latin typeface="Calibri (Body)"/>
              </a:rPr>
              <a:t> </a:t>
            </a:r>
            <a:r>
              <a:rPr lang="vi-VN" dirty="0">
                <a:latin typeface="Calibri (Body)"/>
              </a:rPr>
              <a:t>để cải thiện hiệu suất của hệ thống</a:t>
            </a:r>
            <a:endParaRPr lang="en-US" dirty="0">
              <a:latin typeface="Calibri (Body)"/>
            </a:endParaRPr>
          </a:p>
        </p:txBody>
      </p:sp>
      <p:sp>
        <p:nvSpPr>
          <p:cNvPr id="31" name="Flowchart: Alternate Process 30"/>
          <p:cNvSpPr/>
          <p:nvPr/>
        </p:nvSpPr>
        <p:spPr>
          <a:xfrm>
            <a:off x="677165" y="1547103"/>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TextBox 31"/>
          <p:cNvSpPr txBox="1"/>
          <p:nvPr/>
        </p:nvSpPr>
        <p:spPr>
          <a:xfrm>
            <a:off x="858853" y="1427263"/>
            <a:ext cx="10684680" cy="408125"/>
          </a:xfrm>
          <a:prstGeom prst="rect">
            <a:avLst/>
          </a:prstGeom>
          <a:noFill/>
        </p:spPr>
        <p:txBody>
          <a:bodyPr wrap="square" rtlCol="0">
            <a:spAutoFit/>
          </a:bodyPr>
          <a:lstStyle/>
          <a:p>
            <a:pPr lvl="0" algn="just">
              <a:lnSpc>
                <a:spcPct val="114000"/>
              </a:lnSpc>
            </a:pPr>
            <a:r>
              <a:rPr lang="vi-VN" dirty="0">
                <a:latin typeface="Calibri (Body)"/>
              </a:rPr>
              <a:t>Trong quá trình prefetch, tr</a:t>
            </a:r>
            <a:r>
              <a:rPr lang="en-US" dirty="0" err="1">
                <a:latin typeface="Calibri (Body)"/>
              </a:rPr>
              <a:t>ình</a:t>
            </a:r>
            <a:r>
              <a:rPr lang="vi-VN" dirty="0">
                <a:latin typeface="Calibri (Body)"/>
              </a:rPr>
              <a:t> quản lý bộ nhớ cache sẽ kiểm tra lỗi trang cứng và lỗi trang mềm</a:t>
            </a:r>
            <a:endParaRPr lang="en-US" dirty="0">
              <a:latin typeface="Calibri (Body)"/>
            </a:endParaRPr>
          </a:p>
        </p:txBody>
      </p:sp>
      <p:sp>
        <p:nvSpPr>
          <p:cNvPr id="33" name="Flowchart: Alternate Process 32"/>
          <p:cNvSpPr/>
          <p:nvPr/>
        </p:nvSpPr>
        <p:spPr>
          <a:xfrm>
            <a:off x="677165" y="1949617"/>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Box 33"/>
          <p:cNvSpPr txBox="1"/>
          <p:nvPr/>
        </p:nvSpPr>
        <p:spPr>
          <a:xfrm>
            <a:off x="858852" y="1796888"/>
            <a:ext cx="10415700" cy="723916"/>
          </a:xfrm>
          <a:prstGeom prst="rect">
            <a:avLst/>
          </a:prstGeom>
          <a:noFill/>
        </p:spPr>
        <p:txBody>
          <a:bodyPr wrap="square" rtlCol="0">
            <a:spAutoFit/>
          </a:bodyPr>
          <a:lstStyle/>
          <a:p>
            <a:pPr lvl="0" algn="just">
              <a:lnSpc>
                <a:spcPct val="114000"/>
              </a:lnSpc>
            </a:pPr>
            <a:r>
              <a:rPr lang="vi-VN" dirty="0">
                <a:latin typeface="Calibri (Body)"/>
              </a:rPr>
              <a:t>Trong quá trình prefetch </a:t>
            </a:r>
            <a:r>
              <a:rPr lang="en-US" dirty="0" err="1">
                <a:latin typeface="Calibri (Body)"/>
              </a:rPr>
              <a:t>của</a:t>
            </a:r>
            <a:r>
              <a:rPr lang="en-US" dirty="0">
                <a:latin typeface="Calibri (Body)"/>
              </a:rPr>
              <a:t> </a:t>
            </a:r>
            <a:r>
              <a:rPr lang="vi-VN" dirty="0">
                <a:latin typeface="Calibri (Body)"/>
              </a:rPr>
              <a:t>ứng dụng, trình quản lý bộ nhớ cache sẽ giám sát 10s đầu tiên sau khi tiến trình bắt đầu</a:t>
            </a:r>
            <a:endParaRPr lang="en-US" dirty="0">
              <a:latin typeface="Calibri (Body)"/>
            </a:endParaRPr>
          </a:p>
        </p:txBody>
      </p:sp>
      <p:sp>
        <p:nvSpPr>
          <p:cNvPr id="35" name="Flowchart: Alternate Process 34"/>
          <p:cNvSpPr/>
          <p:nvPr/>
        </p:nvSpPr>
        <p:spPr>
          <a:xfrm>
            <a:off x="677165" y="2589956"/>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TextBox 35"/>
          <p:cNvSpPr txBox="1"/>
          <p:nvPr/>
        </p:nvSpPr>
        <p:spPr>
          <a:xfrm>
            <a:off x="858852" y="2452810"/>
            <a:ext cx="10415700" cy="408125"/>
          </a:xfrm>
          <a:prstGeom prst="rect">
            <a:avLst/>
          </a:prstGeom>
          <a:noFill/>
        </p:spPr>
        <p:txBody>
          <a:bodyPr wrap="square" rtlCol="0">
            <a:spAutoFit/>
          </a:bodyPr>
          <a:lstStyle/>
          <a:p>
            <a:pPr lvl="0" algn="just">
              <a:lnSpc>
                <a:spcPct val="114000"/>
              </a:lnSpc>
            </a:pPr>
            <a:r>
              <a:rPr lang="vi-VN" dirty="0">
                <a:latin typeface="Calibri (Body)"/>
              </a:rPr>
              <a:t>Sau khi dữ liệu được xử lý, nó được ghi vào tệp </a:t>
            </a:r>
            <a:r>
              <a:rPr lang="vi-VN" dirty="0">
                <a:solidFill>
                  <a:srgbClr val="FF0000"/>
                </a:solidFill>
                <a:latin typeface="Calibri (Body)"/>
              </a:rPr>
              <a:t>.pf </a:t>
            </a:r>
            <a:r>
              <a:rPr lang="vi-VN" dirty="0">
                <a:latin typeface="Calibri (Body)"/>
              </a:rPr>
              <a:t>trong thư mục </a:t>
            </a:r>
            <a:r>
              <a:rPr lang="vi-VN" dirty="0">
                <a:solidFill>
                  <a:srgbClr val="FF0000"/>
                </a:solidFill>
                <a:latin typeface="Calibri (Body)"/>
              </a:rPr>
              <a:t>Windows\Prefetch</a:t>
            </a:r>
            <a:r>
              <a:rPr lang="vi-VN" dirty="0">
                <a:latin typeface="Calibri (Body)"/>
              </a:rPr>
              <a:t> </a:t>
            </a:r>
            <a:endParaRPr lang="en-US" dirty="0">
              <a:latin typeface="Calibri (Body)"/>
            </a:endParaRPr>
          </a:p>
        </p:txBody>
      </p:sp>
      <p:sp>
        <p:nvSpPr>
          <p:cNvPr id="37" name="Flowchart: Alternate Process 36"/>
          <p:cNvSpPr/>
          <p:nvPr/>
        </p:nvSpPr>
        <p:spPr>
          <a:xfrm>
            <a:off x="682896" y="2947590"/>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TextBox 37"/>
          <p:cNvSpPr txBox="1"/>
          <p:nvPr/>
        </p:nvSpPr>
        <p:spPr>
          <a:xfrm>
            <a:off x="858853" y="2822339"/>
            <a:ext cx="9380491" cy="408125"/>
          </a:xfrm>
          <a:prstGeom prst="rect">
            <a:avLst/>
          </a:prstGeom>
          <a:noFill/>
        </p:spPr>
        <p:txBody>
          <a:bodyPr wrap="square" rtlCol="0">
            <a:spAutoFit/>
          </a:bodyPr>
          <a:lstStyle/>
          <a:p>
            <a:pPr lvl="0" algn="just">
              <a:lnSpc>
                <a:spcPct val="114000"/>
              </a:lnSpc>
            </a:pPr>
            <a:r>
              <a:rPr lang="vi-VN" dirty="0">
                <a:latin typeface="Calibri (Body)"/>
              </a:rPr>
              <a:t>Quá trình prefetch được kiểm soát bởi khóa Registry</a:t>
            </a:r>
            <a:endParaRPr lang="en-US" dirty="0">
              <a:latin typeface="Calibri (Body)"/>
            </a:endParaRPr>
          </a:p>
        </p:txBody>
      </p:sp>
      <p:sp>
        <p:nvSpPr>
          <p:cNvPr id="19" name="TextBox 18"/>
          <p:cNvSpPr txBox="1"/>
          <p:nvPr/>
        </p:nvSpPr>
        <p:spPr>
          <a:xfrm>
            <a:off x="594715" y="3165194"/>
            <a:ext cx="11533111" cy="349583"/>
          </a:xfrm>
          <a:prstGeom prst="rect">
            <a:avLst/>
          </a:prstGeom>
          <a:noFill/>
        </p:spPr>
        <p:txBody>
          <a:bodyPr wrap="square" rtlCol="0">
            <a:spAutoFit/>
          </a:bodyPr>
          <a:lstStyle/>
          <a:p>
            <a:pPr lvl="0" algn="just">
              <a:lnSpc>
                <a:spcPct val="114000"/>
              </a:lnSpc>
            </a:pPr>
            <a:r>
              <a:rPr lang="vi-VN" sz="1600" dirty="0">
                <a:solidFill>
                  <a:srgbClr val="FF0000"/>
                </a:solidFill>
                <a:latin typeface="Calibri (Body)"/>
              </a:rPr>
              <a:t>HKEY_LOK_MACHINE\SYSTEM\ControlSet00x\Control\Session</a:t>
            </a:r>
            <a:r>
              <a:rPr lang="en-US" sz="1600" dirty="0">
                <a:solidFill>
                  <a:srgbClr val="FF0000"/>
                </a:solidFill>
                <a:latin typeface="Calibri (Body)"/>
              </a:rPr>
              <a:t> </a:t>
            </a:r>
            <a:r>
              <a:rPr lang="vi-VN" sz="1600" dirty="0">
                <a:solidFill>
                  <a:srgbClr val="FF0000"/>
                </a:solidFill>
                <a:latin typeface="Calibri (Body)"/>
              </a:rPr>
              <a:t>Manager\Memory\Management\PrefetchParameters</a:t>
            </a:r>
            <a:endParaRPr lang="en-US" sz="1600" dirty="0">
              <a:solidFill>
                <a:srgbClr val="FF0000"/>
              </a:solidFill>
              <a:latin typeface="Calibri (Body)"/>
            </a:endParaRPr>
          </a:p>
        </p:txBody>
      </p:sp>
      <p:sp>
        <p:nvSpPr>
          <p:cNvPr id="21" name="TextBox 20"/>
          <p:cNvSpPr txBox="1"/>
          <p:nvPr/>
        </p:nvSpPr>
        <p:spPr>
          <a:xfrm>
            <a:off x="6143814" y="3753670"/>
            <a:ext cx="5647140" cy="723916"/>
          </a:xfrm>
          <a:prstGeom prst="rect">
            <a:avLst/>
          </a:prstGeom>
          <a:noFill/>
        </p:spPr>
        <p:txBody>
          <a:bodyPr wrap="square" rtlCol="0">
            <a:spAutoFit/>
          </a:bodyPr>
          <a:lstStyle/>
          <a:p>
            <a:pPr lvl="0" algn="just">
              <a:lnSpc>
                <a:spcPct val="114000"/>
              </a:lnSpc>
            </a:pPr>
            <a:r>
              <a:rPr lang="vi-VN" dirty="0">
                <a:latin typeface="Calibri (Body)"/>
              </a:rPr>
              <a:t>Dữ liệu được liên kết với giá trị </a:t>
            </a:r>
            <a:r>
              <a:rPr lang="vi-VN" dirty="0">
                <a:solidFill>
                  <a:srgbClr val="FF0000"/>
                </a:solidFill>
                <a:latin typeface="Calibri (Body)"/>
              </a:rPr>
              <a:t>EnablePrefetcher</a:t>
            </a:r>
            <a:r>
              <a:rPr lang="vi-VN" dirty="0">
                <a:latin typeface="Calibri (Body)"/>
              </a:rPr>
              <a:t> cho biết hệ thống sử dụng hình thức </a:t>
            </a:r>
            <a:r>
              <a:rPr lang="en-US" dirty="0" err="1">
                <a:latin typeface="Calibri (Body)"/>
              </a:rPr>
              <a:t>prefetch</a:t>
            </a:r>
            <a:r>
              <a:rPr lang="en-US" dirty="0">
                <a:latin typeface="Calibri (Body)"/>
              </a:rPr>
              <a:t> </a:t>
            </a:r>
            <a:r>
              <a:rPr lang="vi-VN" dirty="0">
                <a:latin typeface="Calibri (Body)"/>
              </a:rPr>
              <a:t>nào</a:t>
            </a:r>
            <a:endParaRPr lang="en-US" dirty="0">
              <a:latin typeface="Calibri (Body)"/>
            </a:endParaRPr>
          </a:p>
        </p:txBody>
      </p:sp>
      <p:sp>
        <p:nvSpPr>
          <p:cNvPr id="22" name="Flowchart: Alternate Process 21"/>
          <p:cNvSpPr/>
          <p:nvPr/>
        </p:nvSpPr>
        <p:spPr>
          <a:xfrm>
            <a:off x="5935957" y="3886944"/>
            <a:ext cx="130745" cy="133832"/>
          </a:xfrm>
          <a:prstGeom prst="flowChartAlternateProcess">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6201193" y="4903489"/>
            <a:ext cx="5342340" cy="408125"/>
          </a:xfrm>
          <a:prstGeom prst="rect">
            <a:avLst/>
          </a:prstGeom>
          <a:noFill/>
        </p:spPr>
        <p:txBody>
          <a:bodyPr wrap="square" rtlCol="0">
            <a:spAutoFit/>
          </a:bodyPr>
          <a:lstStyle/>
          <a:p>
            <a:pPr lvl="0" algn="just">
              <a:lnSpc>
                <a:spcPct val="114000"/>
              </a:lnSpc>
            </a:pPr>
            <a:r>
              <a:rPr lang="vi-VN" dirty="0">
                <a:solidFill>
                  <a:schemeClr val="accent5">
                    <a:lumMod val="75000"/>
                  </a:schemeClr>
                </a:solidFill>
                <a:latin typeface="Calibri (Body)"/>
              </a:rPr>
              <a:t>1: </a:t>
            </a:r>
            <a:r>
              <a:rPr lang="vi-VN" dirty="0">
                <a:latin typeface="Calibri (Body)"/>
              </a:rPr>
              <a:t>Quá trình prefetch </a:t>
            </a:r>
            <a:r>
              <a:rPr lang="en-US" dirty="0" err="1">
                <a:latin typeface="Calibri (Body)"/>
              </a:rPr>
              <a:t>của</a:t>
            </a:r>
            <a:r>
              <a:rPr lang="en-US" dirty="0">
                <a:latin typeface="Calibri (Body)"/>
              </a:rPr>
              <a:t> </a:t>
            </a:r>
            <a:r>
              <a:rPr lang="vi-VN" dirty="0">
                <a:latin typeface="Calibri (Body)"/>
              </a:rPr>
              <a:t>ứng dựng được bật</a:t>
            </a:r>
            <a:endParaRPr lang="en-US" dirty="0">
              <a:latin typeface="Calibri (Body)"/>
            </a:endParaRPr>
          </a:p>
        </p:txBody>
      </p:sp>
      <p:sp>
        <p:nvSpPr>
          <p:cNvPr id="25" name="TextBox 24"/>
          <p:cNvSpPr txBox="1"/>
          <p:nvPr/>
        </p:nvSpPr>
        <p:spPr>
          <a:xfrm>
            <a:off x="6201193" y="4474024"/>
            <a:ext cx="5342340" cy="408125"/>
          </a:xfrm>
          <a:prstGeom prst="rect">
            <a:avLst/>
          </a:prstGeom>
          <a:noFill/>
        </p:spPr>
        <p:txBody>
          <a:bodyPr wrap="square" rtlCol="0">
            <a:spAutoFit/>
          </a:bodyPr>
          <a:lstStyle/>
          <a:p>
            <a:pPr lvl="0" algn="just">
              <a:lnSpc>
                <a:spcPct val="114000"/>
              </a:lnSpc>
            </a:pPr>
            <a:r>
              <a:rPr lang="vi-VN" dirty="0">
                <a:solidFill>
                  <a:schemeClr val="accent5">
                    <a:lumMod val="75000"/>
                  </a:schemeClr>
                </a:solidFill>
                <a:latin typeface="Calibri (Body)"/>
              </a:rPr>
              <a:t>0:</a:t>
            </a:r>
            <a:r>
              <a:rPr lang="en-US" dirty="0">
                <a:solidFill>
                  <a:schemeClr val="accent5">
                    <a:lumMod val="75000"/>
                  </a:schemeClr>
                </a:solidFill>
                <a:latin typeface="Calibri (Body)"/>
              </a:rPr>
              <a:t> </a:t>
            </a:r>
            <a:r>
              <a:rPr lang="vi-VN" dirty="0">
                <a:latin typeface="Calibri (Body)"/>
              </a:rPr>
              <a:t>Quá trình prefetch bị tắt</a:t>
            </a:r>
            <a:endParaRPr lang="en-US" dirty="0">
              <a:latin typeface="Calibri (Body)"/>
            </a:endParaRPr>
          </a:p>
        </p:txBody>
      </p:sp>
      <p:sp>
        <p:nvSpPr>
          <p:cNvPr id="39" name="TextBox 38"/>
          <p:cNvSpPr txBox="1"/>
          <p:nvPr/>
        </p:nvSpPr>
        <p:spPr>
          <a:xfrm>
            <a:off x="6199379" y="5855121"/>
            <a:ext cx="5342340" cy="723916"/>
          </a:xfrm>
          <a:prstGeom prst="rect">
            <a:avLst/>
          </a:prstGeom>
          <a:noFill/>
        </p:spPr>
        <p:txBody>
          <a:bodyPr wrap="square" rtlCol="0">
            <a:spAutoFit/>
          </a:bodyPr>
          <a:lstStyle/>
          <a:p>
            <a:pPr lvl="0" algn="just">
              <a:lnSpc>
                <a:spcPct val="114000"/>
              </a:lnSpc>
            </a:pPr>
            <a:r>
              <a:rPr lang="vi-VN" dirty="0">
                <a:solidFill>
                  <a:schemeClr val="accent5">
                    <a:lumMod val="75000"/>
                  </a:schemeClr>
                </a:solidFill>
                <a:latin typeface="Calibri (Body)"/>
              </a:rPr>
              <a:t>3:</a:t>
            </a:r>
            <a:r>
              <a:rPr lang="en-US" dirty="0">
                <a:solidFill>
                  <a:schemeClr val="accent5">
                    <a:lumMod val="75000"/>
                  </a:schemeClr>
                </a:solidFill>
                <a:latin typeface="Calibri (Body)"/>
              </a:rPr>
              <a:t> </a:t>
            </a:r>
            <a:r>
              <a:rPr lang="vi-VN" dirty="0">
                <a:latin typeface="Calibri (Body)"/>
              </a:rPr>
              <a:t>Quá trình prefetch </a:t>
            </a:r>
            <a:r>
              <a:rPr lang="en-US" dirty="0" err="1">
                <a:latin typeface="Calibri (Body)"/>
              </a:rPr>
              <a:t>của</a:t>
            </a:r>
            <a:r>
              <a:rPr lang="en-US" dirty="0">
                <a:latin typeface="Calibri (Body)"/>
              </a:rPr>
              <a:t> </a:t>
            </a:r>
            <a:r>
              <a:rPr lang="vi-VN" dirty="0">
                <a:latin typeface="Calibri (Body)"/>
              </a:rPr>
              <a:t>ứng dụng và khởi động đều được bật</a:t>
            </a:r>
            <a:endParaRPr lang="en-US" dirty="0">
              <a:latin typeface="Calibri (Body)"/>
            </a:endParaRPr>
          </a:p>
        </p:txBody>
      </p:sp>
      <p:sp>
        <p:nvSpPr>
          <p:cNvPr id="40" name="TextBox 39"/>
          <p:cNvSpPr txBox="1"/>
          <p:nvPr/>
        </p:nvSpPr>
        <p:spPr>
          <a:xfrm>
            <a:off x="6199379" y="5383051"/>
            <a:ext cx="5342340" cy="408125"/>
          </a:xfrm>
          <a:prstGeom prst="rect">
            <a:avLst/>
          </a:prstGeom>
          <a:noFill/>
        </p:spPr>
        <p:txBody>
          <a:bodyPr wrap="square" rtlCol="0">
            <a:spAutoFit/>
          </a:bodyPr>
          <a:lstStyle/>
          <a:p>
            <a:pPr lvl="0" algn="just">
              <a:lnSpc>
                <a:spcPct val="114000"/>
              </a:lnSpc>
            </a:pPr>
            <a:r>
              <a:rPr lang="vi-VN" dirty="0">
                <a:solidFill>
                  <a:schemeClr val="accent5">
                    <a:lumMod val="75000"/>
                  </a:schemeClr>
                </a:solidFill>
                <a:latin typeface="Calibri (Body)"/>
              </a:rPr>
              <a:t>2: </a:t>
            </a:r>
            <a:r>
              <a:rPr lang="vi-VN" dirty="0">
                <a:latin typeface="Calibri (Body)"/>
              </a:rPr>
              <a:t>Quá trình prefetch khởi động được bật</a:t>
            </a:r>
          </a:p>
        </p:txBody>
      </p:sp>
      <p:sp>
        <p:nvSpPr>
          <p:cNvPr id="2" name="Oval 1">
            <a:extLst>
              <a:ext uri="{FF2B5EF4-FFF2-40B4-BE49-F238E27FC236}">
                <a16:creationId xmlns:a16="http://schemas.microsoft.com/office/drawing/2014/main" id="{1A5A6997-C0CB-897B-84A6-55F3925DE8C8}"/>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96;p3">
            <a:extLst>
              <a:ext uri="{FF2B5EF4-FFF2-40B4-BE49-F238E27FC236}">
                <a16:creationId xmlns:a16="http://schemas.microsoft.com/office/drawing/2014/main" id="{FCEAD069-B9DF-9E9B-C716-349B0B0F99A9}"/>
              </a:ext>
            </a:extLst>
          </p:cNvPr>
          <p:cNvSpPr txBox="1">
            <a:spLocks/>
          </p:cNvSpPr>
          <p:nvPr/>
        </p:nvSpPr>
        <p:spPr>
          <a:xfrm>
            <a:off x="11344000" y="6148444"/>
            <a:ext cx="782076" cy="617488"/>
          </a:xfrm>
          <a:prstGeom prst="rect">
            <a:avLst/>
          </a:prstGeom>
          <a:noFill/>
          <a:ln>
            <a:noFill/>
          </a:ln>
        </p:spPr>
        <p:txBody>
          <a:bodyPr spcFirstLastPara="1" vert="horz" wrap="square" lIns="0" tIns="0" rIns="0" bIns="0" rtlCol="0" anchor="ctr" anchorCtr="1">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US" sz="2600" b="1" smtClean="0">
                <a:solidFill>
                  <a:srgbClr val="FFFF00"/>
                </a:solidFill>
              </a:rPr>
              <a:pPr algn="ctr"/>
              <a:t>103</a:t>
            </a:fld>
            <a:endParaRPr lang="en-US" sz="2600" b="1">
              <a:solidFill>
                <a:srgbClr val="FFFF00"/>
              </a:solidFill>
            </a:endParaRPr>
          </a:p>
        </p:txBody>
      </p:sp>
    </p:spTree>
    <p:extLst>
      <p:ext uri="{BB962C8B-B14F-4D97-AF65-F5344CB8AC3E}">
        <p14:creationId xmlns:p14="http://schemas.microsoft.com/office/powerpoint/2010/main" val="3438931285"/>
      </p:ext>
    </p:extLst>
  </p:cSld>
  <p:clrMapOvr>
    <a:masterClrMapping/>
  </p:clrMapOvr>
  <p:transition spd="slow">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50,166 Grey Background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6" y="863506"/>
            <a:ext cx="12203186" cy="59944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4" y="163011"/>
            <a:ext cx="12155423" cy="584775"/>
          </a:xfrm>
          <a:prstGeom prst="rect">
            <a:avLst/>
          </a:prstGeom>
          <a:noFill/>
        </p:spPr>
        <p:txBody>
          <a:bodyPr wrap="square" rtlCol="0">
            <a:spAutoFit/>
          </a:bodyPr>
          <a:lstStyle/>
          <a:p>
            <a:pPr algn="ctr"/>
            <a:r>
              <a:rPr lang="en-US" sz="3200" b="1" dirty="0">
                <a:solidFill>
                  <a:srgbClr val="FF0000"/>
                </a:solidFill>
                <a:latin typeface="Calibri (Body)"/>
                <a:cs typeface="Times New Roman" panose="02020603050405020304" pitchFamily="18" charset="0"/>
              </a:rPr>
              <a:t>TỆP SHORTCUT</a:t>
            </a:r>
            <a:endParaRPr lang="en-US" sz="3200" b="1" dirty="0">
              <a:solidFill>
                <a:srgbClr val="FF0000"/>
              </a:solidFill>
              <a:latin typeface="+mj-lt"/>
            </a:endParaRPr>
          </a:p>
        </p:txBody>
      </p:sp>
      <p:cxnSp>
        <p:nvCxnSpPr>
          <p:cNvPr id="10" name="Straight Connector 9"/>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88536" y="1958999"/>
            <a:ext cx="3480246" cy="3125065"/>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8100000" scaled="1"/>
            <a:tileRect/>
          </a:gradFill>
          <a:ln>
            <a:noFill/>
          </a:ln>
          <a:effectLst>
            <a:innerShdw blurRad="63500" dist="50800" dir="8100000">
              <a:prstClr val="black">
                <a:alpha val="50000"/>
              </a:prstClr>
            </a:inn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85232" y="2715768"/>
            <a:ext cx="1443926" cy="1435904"/>
          </a:xfrm>
          <a:prstGeom prst="rect">
            <a:avLst/>
          </a:prstGeom>
          <a:solidFill>
            <a:schemeClr val="bg1"/>
          </a:solidFill>
          <a:ln>
            <a:noFill/>
          </a:ln>
          <a:effectLst>
            <a:innerShdw blurRad="63500" dist="50800" dir="18900000">
              <a:prstClr val="black">
                <a:alpha val="50000"/>
              </a:prstClr>
            </a:inn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785010" y="2768792"/>
            <a:ext cx="906183" cy="897714"/>
          </a:xfrm>
          <a:prstGeom prst="ellipse">
            <a:avLst/>
          </a:prstGeom>
          <a:solidFill>
            <a:srgbClr val="A9DBED"/>
          </a:solidFill>
          <a:ln>
            <a:noFill/>
          </a:ln>
          <a:effectLst>
            <a:outerShdw blurRad="76200" dist="12700" dir="8100000" sy="-23000" kx="800400" algn="br" rotWithShape="0">
              <a:prstClr val="black">
                <a:alpha val="2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9111" y="2995758"/>
            <a:ext cx="579551" cy="474391"/>
          </a:xfrm>
          <a:prstGeom prst="rect">
            <a:avLst/>
          </a:prstGeom>
        </p:spPr>
      </p:pic>
      <p:sp>
        <p:nvSpPr>
          <p:cNvPr id="18" name="Oval 17"/>
          <p:cNvSpPr/>
          <p:nvPr/>
        </p:nvSpPr>
        <p:spPr>
          <a:xfrm>
            <a:off x="5588164" y="1747582"/>
            <a:ext cx="906183" cy="897714"/>
          </a:xfrm>
          <a:prstGeom prst="ellipse">
            <a:avLst/>
          </a:prstGeom>
          <a:solidFill>
            <a:schemeClr val="accent1">
              <a:lumMod val="60000"/>
              <a:lumOff val="40000"/>
            </a:schemeClr>
          </a:solidFill>
          <a:ln>
            <a:noFill/>
          </a:ln>
          <a:effectLst>
            <a:outerShdw blurRad="76200" dist="12700" dir="8100000" sy="-23000" kx="800400" algn="br" rotWithShape="0">
              <a:prstClr val="black">
                <a:alpha val="2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169398" y="2692947"/>
            <a:ext cx="906183" cy="897714"/>
          </a:xfrm>
          <a:prstGeom prst="ellipse">
            <a:avLst/>
          </a:prstGeom>
          <a:solidFill>
            <a:srgbClr val="E5E9AD"/>
          </a:solidFill>
          <a:ln>
            <a:noFill/>
          </a:ln>
          <a:effectLst>
            <a:outerShdw blurRad="76200" dist="12700" dir="8100000" sy="-23000" kx="800400" algn="br" rotWithShape="0">
              <a:prstClr val="black">
                <a:alpha val="2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429306" y="3716307"/>
            <a:ext cx="906183" cy="897714"/>
          </a:xfrm>
          <a:prstGeom prst="ellipse">
            <a:avLst/>
          </a:prstGeom>
          <a:solidFill>
            <a:srgbClr val="A7FD59"/>
          </a:solidFill>
          <a:ln>
            <a:noFill/>
          </a:ln>
          <a:effectLst>
            <a:outerShdw blurRad="76200" dist="12700" dir="8100000" sy="-23000" kx="800400" algn="br" rotWithShape="0">
              <a:prstClr val="black">
                <a:alpha val="2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rawer - Free furniture and household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9666" y="1888527"/>
            <a:ext cx="615823" cy="615823"/>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User Icon PSD PSD Free Download | Templates &amp; Mockup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3005" y="2877702"/>
            <a:ext cx="386180" cy="525415"/>
          </a:xfrm>
          <a:prstGeom prst="rect">
            <a:avLst/>
          </a:prstGeom>
          <a:noFill/>
          <a:extLst>
            <a:ext uri="{909E8E84-426E-40DD-AFC4-6F175D3DCCD1}">
              <a14:hiddenFill xmlns:a14="http://schemas.microsoft.com/office/drawing/2010/main">
                <a:solidFill>
                  <a:srgbClr val="FFFFFF"/>
                </a:solidFill>
              </a14:hiddenFill>
            </a:ext>
          </a:extLst>
        </p:spPr>
      </p:pic>
      <p:pic>
        <p:nvPicPr>
          <p:cNvPr id="13338" name="Picture 26" descr="Setting Folder Icon | Flat Folder Iconset | PelFusi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450" y="3822569"/>
            <a:ext cx="721766" cy="7217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218332" y="3229406"/>
            <a:ext cx="1618489" cy="369332"/>
          </a:xfrm>
          <a:prstGeom prst="rect">
            <a:avLst/>
          </a:prstGeom>
          <a:noFill/>
        </p:spPr>
        <p:txBody>
          <a:bodyPr wrap="square" rtlCol="0">
            <a:spAutoFit/>
          </a:bodyPr>
          <a:lstStyle/>
          <a:p>
            <a:pPr algn="ctr"/>
            <a:r>
              <a:rPr lang="en-US" b="1" dirty="0" err="1"/>
              <a:t>Tệp</a:t>
            </a:r>
            <a:r>
              <a:rPr lang="en-US" b="1" dirty="0"/>
              <a:t> Shortcut</a:t>
            </a:r>
          </a:p>
        </p:txBody>
      </p:sp>
      <p:cxnSp>
        <p:nvCxnSpPr>
          <p:cNvPr id="25" name="Straight Connector 24"/>
          <p:cNvCxnSpPr/>
          <p:nvPr/>
        </p:nvCxnSpPr>
        <p:spPr>
          <a:xfrm>
            <a:off x="850392" y="1953116"/>
            <a:ext cx="34151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56389" y="1953116"/>
            <a:ext cx="1" cy="815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209366" y="2755485"/>
            <a:ext cx="79484" cy="794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737929" y="2058651"/>
            <a:ext cx="3330487" cy="923330"/>
          </a:xfrm>
          <a:prstGeom prst="rect">
            <a:avLst/>
          </a:prstGeom>
        </p:spPr>
        <p:txBody>
          <a:bodyPr wrap="square">
            <a:spAutoFit/>
          </a:bodyPr>
          <a:lstStyle/>
          <a:p>
            <a:pPr algn="just"/>
            <a:r>
              <a:rPr lang="vi-VN" dirty="0"/>
              <a:t>Shortcut là các tệp có </a:t>
            </a:r>
            <a:r>
              <a:rPr lang="vi-VN" dirty="0">
                <a:solidFill>
                  <a:srgbClr val="FF0000"/>
                </a:solidFill>
              </a:rPr>
              <a:t>phần mở rộng là .Ink</a:t>
            </a:r>
            <a:r>
              <a:rPr lang="vi-VN" dirty="0"/>
              <a:t> được người dùng tạo và truy cập</a:t>
            </a:r>
            <a:endParaRPr lang="en-US" dirty="0"/>
          </a:p>
        </p:txBody>
      </p:sp>
      <p:cxnSp>
        <p:nvCxnSpPr>
          <p:cNvPr id="50" name="Straight Connector 49"/>
          <p:cNvCxnSpPr/>
          <p:nvPr/>
        </p:nvCxnSpPr>
        <p:spPr>
          <a:xfrm>
            <a:off x="6818533" y="1257874"/>
            <a:ext cx="37427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277217" y="1248626"/>
            <a:ext cx="559604" cy="6046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227809" y="1839765"/>
            <a:ext cx="79484" cy="794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923013" y="1378100"/>
            <a:ext cx="4205235" cy="923330"/>
          </a:xfrm>
          <a:prstGeom prst="rect">
            <a:avLst/>
          </a:prstGeom>
        </p:spPr>
        <p:txBody>
          <a:bodyPr wrap="square">
            <a:spAutoFit/>
          </a:bodyPr>
          <a:lstStyle/>
          <a:p>
            <a:pPr algn="just"/>
            <a:r>
              <a:rPr lang="vi-VN" dirty="0"/>
              <a:t>Người dùng có thể </a:t>
            </a:r>
            <a:r>
              <a:rPr lang="vi-VN" dirty="0">
                <a:solidFill>
                  <a:srgbClr val="FF0000"/>
                </a:solidFill>
              </a:rPr>
              <a:t>tạo lối tắt </a:t>
            </a:r>
            <a:r>
              <a:rPr lang="vi-VN" dirty="0"/>
              <a:t>cho các ứng dụng, tài liệu, thư mục, thiết bị lưu trữ di động và chia sẻ mạng</a:t>
            </a:r>
            <a:endParaRPr lang="en-US" dirty="0"/>
          </a:p>
        </p:txBody>
      </p:sp>
      <p:cxnSp>
        <p:nvCxnSpPr>
          <p:cNvPr id="59" name="Straight Connector 58"/>
          <p:cNvCxnSpPr/>
          <p:nvPr/>
        </p:nvCxnSpPr>
        <p:spPr>
          <a:xfrm flipV="1">
            <a:off x="7644384" y="3570170"/>
            <a:ext cx="360" cy="4732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7600043" y="3538397"/>
            <a:ext cx="79484" cy="794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a:off x="7635240" y="4027226"/>
            <a:ext cx="3392424" cy="16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553469" y="4187635"/>
            <a:ext cx="4077700" cy="1754326"/>
          </a:xfrm>
          <a:prstGeom prst="rect">
            <a:avLst/>
          </a:prstGeom>
        </p:spPr>
        <p:txBody>
          <a:bodyPr wrap="square">
            <a:spAutoFit/>
          </a:bodyPr>
          <a:lstStyle/>
          <a:p>
            <a:pPr algn="just"/>
            <a:r>
              <a:rPr lang="vi-VN" dirty="0"/>
              <a:t>Các phím tắt có thể cung cấp </a:t>
            </a:r>
            <a:r>
              <a:rPr lang="vi-VN" dirty="0">
                <a:solidFill>
                  <a:srgbClr val="FF0000"/>
                </a:solidFill>
              </a:rPr>
              <a:t>thông tin về các tệp</a:t>
            </a:r>
            <a:r>
              <a:rPr lang="vi-VN" dirty="0"/>
              <a:t> (</a:t>
            </a:r>
            <a:r>
              <a:rPr lang="vi-VN" dirty="0">
                <a:latin typeface="Arial (Body)"/>
              </a:rPr>
              <a:t>hoặc </a:t>
            </a:r>
            <a:r>
              <a:rPr lang="en-US" dirty="0" err="1">
                <a:latin typeface="Arial (Body)"/>
              </a:rPr>
              <a:t>mạng</a:t>
            </a:r>
            <a:r>
              <a:rPr lang="en-US" dirty="0">
                <a:latin typeface="Arial (Body)"/>
              </a:rPr>
              <a:t> </a:t>
            </a:r>
            <a:r>
              <a:rPr lang="en-US" dirty="0" err="1">
                <a:latin typeface="Arial (Body)"/>
              </a:rPr>
              <a:t>được</a:t>
            </a:r>
            <a:r>
              <a:rPr lang="en-US" dirty="0">
                <a:latin typeface="Arial (Body)"/>
              </a:rPr>
              <a:t> chia </a:t>
            </a:r>
            <a:r>
              <a:rPr lang="en-US" dirty="0" err="1">
                <a:latin typeface="Arial (Body)"/>
              </a:rPr>
              <a:t>sẻ</a:t>
            </a:r>
            <a:r>
              <a:rPr lang="vi-VN" dirty="0">
                <a:latin typeface="Arial (Body)"/>
              </a:rPr>
              <a:t>) </a:t>
            </a:r>
            <a:r>
              <a:rPr lang="en-US" dirty="0" err="1">
                <a:latin typeface="Arial (Body)"/>
              </a:rPr>
              <a:t>mà</a:t>
            </a:r>
            <a:r>
              <a:rPr lang="vi-VN" dirty="0">
                <a:latin typeface="Arial (Body)"/>
              </a:rPr>
              <a:t> người</a:t>
            </a:r>
            <a:r>
              <a:rPr lang="vi-VN" dirty="0"/>
              <a:t> dùng truy cập. Chúng cũng cung cấp thông tin về những thiết bị mà người dùng có thể đã gắn vào hệ thống</a:t>
            </a:r>
            <a:endParaRPr lang="en-US" dirty="0"/>
          </a:p>
        </p:txBody>
      </p:sp>
      <p:cxnSp>
        <p:nvCxnSpPr>
          <p:cNvPr id="66" name="Straight Connector 65"/>
          <p:cNvCxnSpPr/>
          <p:nvPr/>
        </p:nvCxnSpPr>
        <p:spPr>
          <a:xfrm flipV="1">
            <a:off x="5069918" y="4457414"/>
            <a:ext cx="485532" cy="3397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544181" y="4396468"/>
            <a:ext cx="79484" cy="794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V="1">
            <a:off x="1417320" y="4788058"/>
            <a:ext cx="3657762" cy="91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37010" y="4892880"/>
            <a:ext cx="4332908" cy="1477328"/>
          </a:xfrm>
          <a:prstGeom prst="rect">
            <a:avLst/>
          </a:prstGeom>
        </p:spPr>
        <p:txBody>
          <a:bodyPr wrap="square">
            <a:spAutoFit/>
          </a:bodyPr>
          <a:lstStyle/>
          <a:p>
            <a:pPr algn="just"/>
            <a:r>
              <a:rPr lang="vi-VN" dirty="0"/>
              <a:t>Các công cụ như AccessData’s Forensic Toolkit (FTK), Windows File Analyzer (WFA) và EnCase cung cấp khả năng </a:t>
            </a:r>
            <a:r>
              <a:rPr lang="vi-VN" dirty="0">
                <a:solidFill>
                  <a:srgbClr val="FF0000"/>
                </a:solidFill>
              </a:rPr>
              <a:t>phân tích cú pháp nội dung của tệp .Ink </a:t>
            </a:r>
            <a:r>
              <a:rPr lang="vi-VN" dirty="0"/>
              <a:t>để </a:t>
            </a:r>
            <a:r>
              <a:rPr lang="vi-VN" dirty="0">
                <a:solidFill>
                  <a:srgbClr val="FF0000"/>
                </a:solidFill>
              </a:rPr>
              <a:t>tiết lộ thông tin</a:t>
            </a:r>
            <a:r>
              <a:rPr lang="vi-VN" dirty="0"/>
              <a:t> được nhúng trong tệp</a:t>
            </a:r>
            <a:endParaRPr lang="en-US" dirty="0"/>
          </a:p>
        </p:txBody>
      </p:sp>
      <p:sp>
        <p:nvSpPr>
          <p:cNvPr id="3" name="Oval 2">
            <a:extLst>
              <a:ext uri="{FF2B5EF4-FFF2-40B4-BE49-F238E27FC236}">
                <a16:creationId xmlns:a16="http://schemas.microsoft.com/office/drawing/2014/main" id="{7C9CC03A-3ACA-8117-F95A-E7E94EB7BD7A}"/>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6;p3">
            <a:extLst>
              <a:ext uri="{FF2B5EF4-FFF2-40B4-BE49-F238E27FC236}">
                <a16:creationId xmlns:a16="http://schemas.microsoft.com/office/drawing/2014/main" id="{C7FAE8CE-1A1B-06CF-79D1-8915A7FAB9E9}"/>
              </a:ext>
            </a:extLst>
          </p:cNvPr>
          <p:cNvSpPr txBox="1">
            <a:spLocks noGrp="1"/>
          </p:cNvSpPr>
          <p:nvPr>
            <p:ph type="sldNum" idx="12"/>
          </p:nvPr>
        </p:nvSpPr>
        <p:spPr>
          <a:xfrm>
            <a:off x="11344000" y="6148444"/>
            <a:ext cx="782076"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sz="2600" b="1">
                <a:solidFill>
                  <a:srgbClr val="FFFF00"/>
                </a:solidFill>
              </a:rPr>
              <a:t>104</a:t>
            </a:fld>
            <a:endParaRPr sz="2600" b="1">
              <a:solidFill>
                <a:srgbClr val="FFFF00"/>
              </a:solidFill>
            </a:endParaRPr>
          </a:p>
        </p:txBody>
      </p:sp>
    </p:spTree>
    <p:extLst>
      <p:ext uri="{BB962C8B-B14F-4D97-AF65-F5344CB8AC3E}">
        <p14:creationId xmlns:p14="http://schemas.microsoft.com/office/powerpoint/2010/main" val="19015155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064" y="163011"/>
            <a:ext cx="12155423" cy="584775"/>
          </a:xfrm>
          <a:prstGeom prst="rect">
            <a:avLst/>
          </a:prstGeom>
          <a:noFill/>
        </p:spPr>
        <p:txBody>
          <a:bodyPr wrap="square" rtlCol="0">
            <a:spAutoFit/>
          </a:bodyPr>
          <a:lstStyle/>
          <a:p>
            <a:pPr algn="ctr"/>
            <a:r>
              <a:rPr lang="en-US" sz="3200" b="1" dirty="0">
                <a:solidFill>
                  <a:srgbClr val="FF0000"/>
                </a:solidFill>
                <a:latin typeface="Calibri (Body)"/>
                <a:cs typeface="Times New Roman" panose="02020603050405020304" pitchFamily="18" charset="0"/>
              </a:rPr>
              <a:t>TỆP HÌNH ẢNH</a:t>
            </a:r>
            <a:endParaRPr lang="en-US" sz="3200" b="1" dirty="0">
              <a:solidFill>
                <a:srgbClr val="FF0000"/>
              </a:solidFill>
              <a:latin typeface="+mj-lt"/>
            </a:endParaRPr>
          </a:p>
        </p:txBody>
      </p:sp>
      <p:cxnSp>
        <p:nvCxnSpPr>
          <p:cNvPr id="18" name="Straight Connector 17"/>
          <p:cNvCxnSpPr/>
          <p:nvPr/>
        </p:nvCxnSpPr>
        <p:spPr>
          <a:xfrm>
            <a:off x="-1" y="867019"/>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145" y="1110090"/>
            <a:ext cx="12182855" cy="1325623"/>
          </a:xfrm>
          <a:prstGeom prst="rect">
            <a:avLst/>
          </a:prstGeom>
          <a:solidFill>
            <a:srgbClr val="E5E9E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8288" y="2435713"/>
            <a:ext cx="12210287" cy="1379819"/>
          </a:xfrm>
          <a:prstGeom prst="rect">
            <a:avLst/>
          </a:prstGeom>
          <a:solidFill>
            <a:schemeClr val="bg1">
              <a:lumMod val="7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 y="3787507"/>
            <a:ext cx="12192001" cy="1365096"/>
          </a:xfrm>
          <a:prstGeom prst="rect">
            <a:avLst/>
          </a:prstGeom>
          <a:solidFill>
            <a:srgbClr val="E5E9E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145" y="5161782"/>
            <a:ext cx="12182855" cy="1355872"/>
          </a:xfrm>
          <a:prstGeom prst="rect">
            <a:avLst/>
          </a:prstGeom>
          <a:solidFill>
            <a:schemeClr val="bg1">
              <a:lumMod val="7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527046" y="1495800"/>
            <a:ext cx="9380491" cy="443198"/>
          </a:xfrm>
          <a:prstGeom prst="rect">
            <a:avLst/>
          </a:prstGeom>
          <a:noFill/>
        </p:spPr>
        <p:txBody>
          <a:bodyPr wrap="square" rtlCol="0">
            <a:spAutoFit/>
          </a:bodyPr>
          <a:lstStyle/>
          <a:p>
            <a:pPr lvl="0" algn="just">
              <a:lnSpc>
                <a:spcPct val="114000"/>
              </a:lnSpc>
            </a:pPr>
            <a:r>
              <a:rPr lang="vi-VN" sz="2000" dirty="0">
                <a:solidFill>
                  <a:srgbClr val="FF0000"/>
                </a:solidFill>
                <a:latin typeface="Calibri (Body)"/>
              </a:rPr>
              <a:t>Siêu dữ liệu </a:t>
            </a:r>
            <a:r>
              <a:rPr lang="vi-VN" sz="2000" dirty="0">
                <a:latin typeface="Calibri (Body)"/>
              </a:rPr>
              <a:t>có trong tệp hình ảnh JPEG phụ thuộc phần lớn vào ứng dụng</a:t>
            </a:r>
            <a:endParaRPr lang="en-US" sz="2000" dirty="0">
              <a:latin typeface="Calibri (Body)"/>
            </a:endParaRPr>
          </a:p>
        </p:txBody>
      </p:sp>
      <p:sp>
        <p:nvSpPr>
          <p:cNvPr id="34" name="TextBox 33"/>
          <p:cNvSpPr txBox="1"/>
          <p:nvPr/>
        </p:nvSpPr>
        <p:spPr>
          <a:xfrm>
            <a:off x="1527046" y="2529251"/>
            <a:ext cx="9286738" cy="1144929"/>
          </a:xfrm>
          <a:prstGeom prst="rect">
            <a:avLst/>
          </a:prstGeom>
          <a:noFill/>
        </p:spPr>
        <p:txBody>
          <a:bodyPr wrap="square" rtlCol="0">
            <a:spAutoFit/>
          </a:bodyPr>
          <a:lstStyle/>
          <a:p>
            <a:pPr lvl="0" algn="just">
              <a:lnSpc>
                <a:spcPct val="114000"/>
              </a:lnSpc>
            </a:pPr>
            <a:r>
              <a:rPr lang="vi-VN" sz="2000" dirty="0">
                <a:latin typeface="Calibri (Body)"/>
              </a:rPr>
              <a:t>VD: </a:t>
            </a:r>
            <a:r>
              <a:rPr lang="en-US" sz="2000" dirty="0">
                <a:latin typeface="Calibri (Body)"/>
              </a:rPr>
              <a:t>M</a:t>
            </a:r>
            <a:r>
              <a:rPr lang="vi-VN" sz="2000" dirty="0">
                <a:latin typeface="Calibri (Body)"/>
              </a:rPr>
              <a:t>áy ảnh kỹ thuật số nhúng thông tin định dạng tệp hình ảnh có thể trao đổi vào hình ảnh (Exif), có thể bao gồm kiểu máy và nhà sản xuất máy ảnh và thậm chí có thể lưu trữ hình thu nhỏ hoặc thông tin âm thanh</a:t>
            </a:r>
            <a:endParaRPr lang="en-US" sz="2000" dirty="0">
              <a:latin typeface="Calibri (Body)"/>
            </a:endParaRPr>
          </a:p>
        </p:txBody>
      </p:sp>
      <p:sp>
        <p:nvSpPr>
          <p:cNvPr id="36" name="TextBox 35"/>
          <p:cNvSpPr txBox="1"/>
          <p:nvPr/>
        </p:nvSpPr>
        <p:spPr>
          <a:xfrm>
            <a:off x="1527047" y="3846783"/>
            <a:ext cx="9286738" cy="1144929"/>
          </a:xfrm>
          <a:prstGeom prst="rect">
            <a:avLst/>
          </a:prstGeom>
          <a:noFill/>
        </p:spPr>
        <p:txBody>
          <a:bodyPr wrap="square" rtlCol="0">
            <a:spAutoFit/>
          </a:bodyPr>
          <a:lstStyle/>
          <a:p>
            <a:pPr lvl="0" algn="just">
              <a:lnSpc>
                <a:spcPct val="114000"/>
              </a:lnSpc>
            </a:pPr>
            <a:r>
              <a:rPr lang="vi-VN" sz="2000" dirty="0">
                <a:latin typeface="Calibri (Body)"/>
              </a:rPr>
              <a:t>Bạn có thể sử dụng các công cụ như </a:t>
            </a:r>
            <a:r>
              <a:rPr lang="vi-VN" sz="2000" dirty="0">
                <a:solidFill>
                  <a:srgbClr val="FF0000"/>
                </a:solidFill>
                <a:latin typeface="Calibri (Body)"/>
              </a:rPr>
              <a:t>Exiv2</a:t>
            </a:r>
            <a:r>
              <a:rPr lang="vi-VN" sz="2000" dirty="0">
                <a:latin typeface="Calibri (Body)"/>
              </a:rPr>
              <a:t>, </a:t>
            </a:r>
            <a:r>
              <a:rPr lang="vi-VN" sz="2000" dirty="0">
                <a:solidFill>
                  <a:srgbClr val="FF0000"/>
                </a:solidFill>
                <a:latin typeface="Calibri (Body)"/>
              </a:rPr>
              <a:t>IrfanView</a:t>
            </a:r>
            <a:r>
              <a:rPr lang="vi-VN" sz="2000" dirty="0">
                <a:latin typeface="Calibri (Body)"/>
              </a:rPr>
              <a:t> và  mô-đun </a:t>
            </a:r>
            <a:r>
              <a:rPr lang="vi-VN" sz="2000" dirty="0">
                <a:solidFill>
                  <a:srgbClr val="FF0000"/>
                </a:solidFill>
                <a:latin typeface="Calibri (Body)"/>
              </a:rPr>
              <a:t>Image::MetaData::JPEG </a:t>
            </a:r>
            <a:r>
              <a:rPr lang="vi-VN" sz="2000" dirty="0">
                <a:latin typeface="Calibri (Body)"/>
              </a:rPr>
              <a:t>để xem, truy xuất và trong một số trường hợp, sửa đổi siêu dữ liệu được nhúng trong tệp hình ảnh JPEG</a:t>
            </a:r>
            <a:endParaRPr lang="en-US" sz="2000" dirty="0">
              <a:latin typeface="Calibri (Body)"/>
            </a:endParaRPr>
          </a:p>
        </p:txBody>
      </p:sp>
      <p:sp>
        <p:nvSpPr>
          <p:cNvPr id="40" name="TextBox 39"/>
          <p:cNvSpPr txBox="1"/>
          <p:nvPr/>
        </p:nvSpPr>
        <p:spPr>
          <a:xfrm>
            <a:off x="1527046" y="5393376"/>
            <a:ext cx="9189722" cy="794064"/>
          </a:xfrm>
          <a:prstGeom prst="rect">
            <a:avLst/>
          </a:prstGeom>
          <a:noFill/>
        </p:spPr>
        <p:txBody>
          <a:bodyPr wrap="square" rtlCol="0">
            <a:spAutoFit/>
          </a:bodyPr>
          <a:lstStyle/>
          <a:p>
            <a:pPr lvl="0" algn="just">
              <a:lnSpc>
                <a:spcPct val="114000"/>
              </a:lnSpc>
            </a:pPr>
            <a:r>
              <a:rPr lang="vi-VN" sz="2000" dirty="0">
                <a:solidFill>
                  <a:srgbClr val="FF0000"/>
                </a:solidFill>
                <a:latin typeface="Calibri (Body)"/>
              </a:rPr>
              <a:t>ProDisover</a:t>
            </a:r>
            <a:r>
              <a:rPr lang="vi-VN" sz="2000" dirty="0">
                <a:latin typeface="Calibri (Body)"/>
              </a:rPr>
              <a:t> hiển thị dữ liệu </a:t>
            </a:r>
            <a:r>
              <a:rPr lang="vi-VN" sz="2000" dirty="0">
                <a:solidFill>
                  <a:srgbClr val="FF0000"/>
                </a:solidFill>
                <a:latin typeface="Calibri (Body)"/>
              </a:rPr>
              <a:t>EXIF</a:t>
            </a:r>
            <a:r>
              <a:rPr lang="vi-VN" sz="2000" dirty="0">
                <a:latin typeface="Calibri (Body)"/>
              </a:rPr>
              <a:t> (định dạng tệp hình ảnh có thể trao đổi) được tìm thấy trong hình ảnh JPEG</a:t>
            </a:r>
            <a:endParaRPr lang="en-US" sz="2400" dirty="0"/>
          </a:p>
        </p:txBody>
      </p:sp>
      <p:pic>
        <p:nvPicPr>
          <p:cNvPr id="14340" name="Picture 4" descr="Filetype jpg Icon | Plump Iconset | zero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23" y="1227795"/>
            <a:ext cx="991019" cy="9910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2" name="Picture 6" descr="Metadata - Free files and folder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3306" y="2567479"/>
            <a:ext cx="1039171" cy="10391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4" name="Picture 8" descr="Setting Icon - Fre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923" y="3906741"/>
            <a:ext cx="995711" cy="995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56" name="Picture 20" descr="Wifi-settings Icons - Free SVG &amp; PNG Wifi-settings Images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5281" y="5330610"/>
            <a:ext cx="915219" cy="9152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E780C19-6041-E0FC-A9FF-A238D725BC33}"/>
              </a:ext>
            </a:extLst>
          </p:cNvPr>
          <p:cNvSpPr/>
          <p:nvPr/>
        </p:nvSpPr>
        <p:spPr>
          <a:xfrm>
            <a:off x="11432553" y="6178188"/>
            <a:ext cx="638308" cy="625792"/>
          </a:xfrm>
          <a:prstGeom prst="ellipse">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6;p3">
            <a:extLst>
              <a:ext uri="{FF2B5EF4-FFF2-40B4-BE49-F238E27FC236}">
                <a16:creationId xmlns:a16="http://schemas.microsoft.com/office/drawing/2014/main" id="{8277FDF2-B109-BEE9-D6BD-21F3B7E0124F}"/>
              </a:ext>
            </a:extLst>
          </p:cNvPr>
          <p:cNvSpPr txBox="1">
            <a:spLocks noGrp="1"/>
          </p:cNvSpPr>
          <p:nvPr>
            <p:ph type="sldNum" idx="12"/>
          </p:nvPr>
        </p:nvSpPr>
        <p:spPr>
          <a:xfrm>
            <a:off x="11344000" y="6148444"/>
            <a:ext cx="782076"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sz="2600" b="1">
                <a:solidFill>
                  <a:srgbClr val="FFFF00"/>
                </a:solidFill>
              </a:rPr>
              <a:t>105</a:t>
            </a:fld>
            <a:endParaRPr sz="2600" b="1">
              <a:solidFill>
                <a:srgbClr val="FFFF00"/>
              </a:solidFill>
            </a:endParaRPr>
          </a:p>
        </p:txBody>
      </p:sp>
    </p:spTree>
    <p:extLst>
      <p:ext uri="{BB962C8B-B14F-4D97-AF65-F5344CB8AC3E}">
        <p14:creationId xmlns:p14="http://schemas.microsoft.com/office/powerpoint/2010/main" val="1189888577"/>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106</a:t>
            </a:fld>
            <a:endParaRPr/>
          </a:p>
        </p:txBody>
      </p:sp>
      <p:sp>
        <p:nvSpPr>
          <p:cNvPr id="97" name="Google Shape;97;p3"/>
          <p:cNvSpPr txBox="1"/>
          <p:nvPr/>
        </p:nvSpPr>
        <p:spPr>
          <a:xfrm>
            <a:off x="2355574" y="2464904"/>
            <a:ext cx="909430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VII. Điều tra bộ nhớ máy tính</a:t>
            </a:r>
            <a:endParaRPr b="1"/>
          </a:p>
        </p:txBody>
      </p:sp>
    </p:spTree>
    <p:extLst>
      <p:ext uri="{BB962C8B-B14F-4D97-AF65-F5344CB8AC3E}">
        <p14:creationId xmlns:p14="http://schemas.microsoft.com/office/powerpoint/2010/main" val="3549480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a:latin typeface="Arial" panose="020B0604020202020204" pitchFamily="34" charset="0"/>
                <a:ea typeface="Tahoma" panose="020B0604030504040204" pitchFamily="34" charset="0"/>
                <a:cs typeface="Arial" panose="020B0604020202020204" pitchFamily="34" charset="0"/>
              </a:rPr>
              <a:t>Virtual Hard Disk (VHD)</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107</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867359" y="838200"/>
            <a:ext cx="8457282" cy="3200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lgn="just">
              <a:buClr>
                <a:srgbClr val="0070C0"/>
              </a:buClr>
              <a:buFont typeface="Wingdings" panose="05000000000000000000" pitchFamily="2" charset="2"/>
              <a:buChar char="§"/>
            </a:pPr>
            <a:r>
              <a:rPr lang="vi-VN" sz="1700" dirty="0">
                <a:ea typeface="Tahoma" panose="020B0604030504040204" pitchFamily="34" charset="0"/>
                <a:cs typeface="Tahoma" panose="020B0604030504040204" pitchFamily="34" charset="0"/>
              </a:rPr>
              <a:t>Đĩa cứng ảo (VHD) là một định dạng tệp </a:t>
            </a:r>
            <a:r>
              <a:rPr lang="vi-VN" sz="1700" dirty="0">
                <a:solidFill>
                  <a:srgbClr val="FF0000"/>
                </a:solidFill>
                <a:ea typeface="Tahoma" panose="020B0604030504040204" pitchFamily="34" charset="0"/>
                <a:cs typeface="Tahoma" panose="020B0604030504040204" pitchFamily="34" charset="0"/>
              </a:rPr>
              <a:t>lưu trữ dữ liệu trong một tệp duy nhất </a:t>
            </a:r>
            <a:r>
              <a:rPr lang="vi-VN" sz="1700" dirty="0">
                <a:ea typeface="Tahoma" panose="020B0604030504040204" pitchFamily="34" charset="0"/>
                <a:cs typeface="Tahoma" panose="020B0604030504040204" pitchFamily="34" charset="0"/>
              </a:rPr>
              <a:t>và có thể được sử dụng làm đĩa cứng cho máy ảo</a:t>
            </a:r>
            <a:r>
              <a:rPr lang="en-US" sz="1700" dirty="0">
                <a:ea typeface="Tahoma" panose="020B0604030504040204" pitchFamily="34" charset="0"/>
                <a:cs typeface="Tahoma" panose="020B0604030504040204" pitchFamily="34" charset="0"/>
              </a:rPr>
              <a:t> ‘</a:t>
            </a:r>
            <a:r>
              <a:rPr lang="vi-VN" sz="1700" dirty="0">
                <a:ea typeface="Tahoma" panose="020B0604030504040204" pitchFamily="34" charset="0"/>
                <a:cs typeface="Tahoma" panose="020B0604030504040204" pitchFamily="34" charset="0"/>
              </a:rPr>
              <a:t>. Vhd</a:t>
            </a:r>
            <a:r>
              <a:rPr lang="en-US" sz="1700" dirty="0">
                <a:ea typeface="Tahoma" panose="020B0604030504040204" pitchFamily="34" charset="0"/>
                <a:cs typeface="Tahoma" panose="020B0604030504040204" pitchFamily="34" charset="0"/>
              </a:rPr>
              <a:t>’</a:t>
            </a:r>
            <a:r>
              <a:rPr lang="vi-VN" sz="1700" dirty="0">
                <a:ea typeface="Tahoma" panose="020B0604030504040204" pitchFamily="34" charset="0"/>
                <a:cs typeface="Tahoma" panose="020B0604030504040204" pitchFamily="34" charset="0"/>
              </a:rPr>
              <a:t> là phần mở rộng tệp cho VHD </a:t>
            </a:r>
          </a:p>
          <a:p>
            <a:pPr marL="285750" indent="-285750" algn="just">
              <a:buClr>
                <a:srgbClr val="0070C0"/>
              </a:buClr>
              <a:buFont typeface="Wingdings" panose="05000000000000000000" pitchFamily="2" charset="2"/>
              <a:buChar char="§"/>
            </a:pPr>
            <a:r>
              <a:rPr lang="vi-VN" sz="1700" dirty="0">
                <a:ea typeface="Tahoma" panose="020B0604030504040204" pitchFamily="34" charset="0"/>
                <a:cs typeface="Tahoma" panose="020B0604030504040204" pitchFamily="34" charset="0"/>
              </a:rPr>
              <a:t>Dữ liệu trong </a:t>
            </a:r>
            <a:r>
              <a:rPr lang="en-US" sz="1700" dirty="0" err="1">
                <a:latin typeface="Arial" panose="020B0604020202020204" pitchFamily="34" charset="0"/>
                <a:ea typeface="Tahoma" panose="020B0604030504040204" pitchFamily="34" charset="0"/>
                <a:cs typeface="Arial" panose="020B0604020202020204" pitchFamily="34" charset="0"/>
              </a:rPr>
              <a:t>một</a:t>
            </a:r>
            <a:r>
              <a:rPr lang="en-US" sz="1700" dirty="0">
                <a:latin typeface="Arial" panose="020B0604020202020204" pitchFamily="34" charset="0"/>
                <a:ea typeface="Tahoma" panose="020B0604030504040204" pitchFamily="34" charset="0"/>
                <a:cs typeface="Arial" panose="020B0604020202020204" pitchFamily="34" charset="0"/>
              </a:rPr>
              <a:t> </a:t>
            </a:r>
            <a:r>
              <a:rPr lang="vi-VN" sz="1700" dirty="0">
                <a:ea typeface="Tahoma" panose="020B0604030504040204" pitchFamily="34" charset="0"/>
                <a:cs typeface="Tahoma" panose="020B0604030504040204" pitchFamily="34" charset="0"/>
              </a:rPr>
              <a:t>VHD</a:t>
            </a:r>
            <a:r>
              <a:rPr lang="en-US" sz="1700" dirty="0">
                <a:ea typeface="Tahoma" panose="020B0604030504040204" pitchFamily="34" charset="0"/>
                <a:cs typeface="Tahoma" panose="020B0604030504040204" pitchFamily="34" charset="0"/>
              </a:rPr>
              <a:t> </a:t>
            </a:r>
            <a:r>
              <a:rPr lang="en-US" sz="1700" dirty="0" err="1">
                <a:latin typeface="Arial" panose="020B0604020202020204" pitchFamily="34" charset="0"/>
                <a:ea typeface="Tahoma" panose="020B0604030504040204" pitchFamily="34" charset="0"/>
                <a:cs typeface="Arial" panose="020B0604020202020204" pitchFamily="34" charset="0"/>
              </a:rPr>
              <a:t>đã</a:t>
            </a:r>
            <a:r>
              <a:rPr lang="en-US" sz="1700" dirty="0">
                <a:ea typeface="Tahoma" panose="020B0604030504040204" pitchFamily="34" charset="0"/>
                <a:cs typeface="Tahoma" panose="020B0604030504040204" pitchFamily="34" charset="0"/>
              </a:rPr>
              <a:t> </a:t>
            </a:r>
            <a:r>
              <a:rPr lang="en-US" sz="1700" dirty="0" err="1">
                <a:latin typeface="Arial" panose="020B0604020202020204" pitchFamily="34" charset="0"/>
                <a:ea typeface="Tahoma" panose="020B0604030504040204" pitchFamily="34" charset="0"/>
                <a:cs typeface="Arial" panose="020B0604020202020204" pitchFamily="34" charset="0"/>
              </a:rPr>
              <a:t>được</a:t>
            </a:r>
            <a:r>
              <a:rPr lang="en-US" sz="1700" dirty="0">
                <a:latin typeface="Arial" panose="020B0604020202020204" pitchFamily="34" charset="0"/>
                <a:ea typeface="Tahoma" panose="020B0604030504040204" pitchFamily="34" charset="0"/>
                <a:cs typeface="Arial" panose="020B0604020202020204" pitchFamily="34" charset="0"/>
              </a:rPr>
              <a:t> mount </a:t>
            </a:r>
            <a:r>
              <a:rPr lang="vi-VN" sz="1700" dirty="0">
                <a:solidFill>
                  <a:srgbClr val="FF0000"/>
                </a:solidFill>
                <a:ea typeface="Tahoma" panose="020B0604030504040204" pitchFamily="34" charset="0"/>
                <a:cs typeface="Tahoma" panose="020B0604030504040204" pitchFamily="34" charset="0"/>
              </a:rPr>
              <a:t>rất khó theo dõi khi </a:t>
            </a:r>
            <a:r>
              <a:rPr lang="en-US" sz="1700" dirty="0">
                <a:solidFill>
                  <a:srgbClr val="FF0000"/>
                </a:solidFill>
                <a:latin typeface="Arial" panose="020B0604020202020204" pitchFamily="34" charset="0"/>
                <a:ea typeface="Tahoma" panose="020B0604030504040204" pitchFamily="34" charset="0"/>
                <a:cs typeface="Arial" panose="020B0604020202020204" pitchFamily="34" charset="0"/>
              </a:rPr>
              <a:t>un-mount</a:t>
            </a:r>
            <a:r>
              <a:rPr lang="vi-VN" sz="1700" dirty="0">
                <a:ea typeface="Tahoma" panose="020B0604030504040204" pitchFamily="34" charset="0"/>
                <a:cs typeface="Tahoma" panose="020B0604030504040204" pitchFamily="34" charset="0"/>
              </a:rPr>
              <a:t>, dữ liệu chỉ có thể được theo dõi bằng quy trình ngược lại hoặc sử dụng công cụ. </a:t>
            </a:r>
          </a:p>
          <a:p>
            <a:pPr marL="285750" indent="-285750" algn="just">
              <a:buClr>
                <a:srgbClr val="0070C0"/>
              </a:buClr>
              <a:buFont typeface="Wingdings" panose="05000000000000000000" pitchFamily="2" charset="2"/>
              <a:buChar char="§"/>
            </a:pPr>
            <a:r>
              <a:rPr lang="vi-VN" sz="1700" dirty="0">
                <a:ea typeface="Tahoma" panose="020B0604030504040204" pitchFamily="34" charset="0"/>
                <a:cs typeface="Tahoma" panose="020B0604030504040204" pitchFamily="34" charset="0"/>
              </a:rPr>
              <a:t>Đĩa chưa được </a:t>
            </a:r>
            <a:r>
              <a:rPr lang="en-US" sz="1700" dirty="0">
                <a:latin typeface="Arial" panose="020B0604020202020204" pitchFamily="34" charset="0"/>
                <a:ea typeface="Tahoma" panose="020B0604030504040204" pitchFamily="34" charset="0"/>
                <a:cs typeface="Arial" panose="020B0604020202020204" pitchFamily="34" charset="0"/>
              </a:rPr>
              <a:t>mount</a:t>
            </a:r>
            <a:r>
              <a:rPr lang="vi-VN" sz="1700" dirty="0">
                <a:ea typeface="Tahoma" panose="020B0604030504040204" pitchFamily="34" charset="0"/>
                <a:cs typeface="Tahoma" panose="020B0604030504040204" pitchFamily="34" charset="0"/>
              </a:rPr>
              <a:t> có thể được mở bằng cách </a:t>
            </a:r>
            <a:r>
              <a:rPr lang="en-US" sz="1700" dirty="0">
                <a:latin typeface="Arial" panose="020B0604020202020204" pitchFamily="34" charset="0"/>
                <a:ea typeface="Tahoma" panose="020B0604030504040204" pitchFamily="34" charset="0"/>
                <a:cs typeface="Arial" panose="020B0604020202020204" pitchFamily="34" charset="0"/>
              </a:rPr>
              <a:t>mount</a:t>
            </a:r>
            <a:r>
              <a:rPr lang="vi-VN" sz="1700" dirty="0">
                <a:ea typeface="Tahoma" panose="020B0604030504040204" pitchFamily="34" charset="0"/>
                <a:cs typeface="Tahoma" panose="020B0604030504040204" pitchFamily="34" charset="0"/>
              </a:rPr>
              <a:t> và mã hóa tệp .vhd sử dụng </a:t>
            </a:r>
            <a:r>
              <a:rPr lang="en-US" sz="1700" dirty="0">
                <a:solidFill>
                  <a:srgbClr val="FF0000"/>
                </a:solidFill>
                <a:latin typeface="Arial" panose="020B0604020202020204" pitchFamily="34" charset="0"/>
                <a:ea typeface="Tahoma" panose="020B0604030504040204" pitchFamily="34" charset="0"/>
                <a:cs typeface="Arial" panose="020B0604020202020204" pitchFamily="34" charset="0"/>
              </a:rPr>
              <a:t>volume encryption tools</a:t>
            </a:r>
            <a:r>
              <a:rPr lang="vi-VN" sz="1700" dirty="0">
                <a:ea typeface="Tahoma" panose="020B0604030504040204" pitchFamily="34" charset="0"/>
                <a:cs typeface="Tahoma" panose="020B0604030504040204" pitchFamily="34" charset="0"/>
              </a:rPr>
              <a:t>. BitLocker là một</a:t>
            </a:r>
            <a:r>
              <a:rPr lang="en-US" sz="1700" dirty="0">
                <a:latin typeface="Arial" panose="020B0604020202020204" pitchFamily="34" charset="0"/>
                <a:ea typeface="Tahoma" panose="020B0604030504040204" pitchFamily="34" charset="0"/>
                <a:cs typeface="Arial" panose="020B0604020202020204" pitchFamily="34" charset="0"/>
              </a:rPr>
              <a:t> </a:t>
            </a:r>
            <a:r>
              <a:rPr lang="vi-VN" sz="1700" dirty="0">
                <a:ea typeface="Tahoma" panose="020B0604030504040204" pitchFamily="34" charset="0"/>
                <a:cs typeface="Tahoma" panose="020B0604030504040204" pitchFamily="34" charset="0"/>
              </a:rPr>
              <a:t>thuật toán mã hóa tệp. </a:t>
            </a:r>
          </a:p>
          <a:p>
            <a:pPr marL="285750" indent="-285750" algn="just">
              <a:buClr>
                <a:srgbClr val="0070C0"/>
              </a:buClr>
              <a:buFont typeface="Wingdings" panose="05000000000000000000" pitchFamily="2" charset="2"/>
              <a:buChar char="§"/>
            </a:pPr>
            <a:r>
              <a:rPr lang="vi-VN" sz="1700" dirty="0">
                <a:ea typeface="Tahoma" panose="020B0604030504040204" pitchFamily="34" charset="0"/>
                <a:cs typeface="Tahoma" panose="020B0604030504040204" pitchFamily="34" charset="0"/>
              </a:rPr>
              <a:t>Tệp cũng có thể được tìm kiếm bằng cách sắp xếp phần mở rộng tệp </a:t>
            </a:r>
            <a:r>
              <a:rPr lang="vi-VN" sz="1700" dirty="0">
                <a:solidFill>
                  <a:srgbClr val="FF0000"/>
                </a:solidFill>
                <a:ea typeface="Tahoma" panose="020B0604030504040204" pitchFamily="34" charset="0"/>
                <a:cs typeface="Tahoma" panose="020B0604030504040204" pitchFamily="34" charset="0"/>
              </a:rPr>
              <a:t>‘</a:t>
            </a:r>
            <a:r>
              <a:rPr lang="en-US" sz="1700" dirty="0">
                <a:solidFill>
                  <a:srgbClr val="FF0000"/>
                </a:solidFill>
                <a:ea typeface="Tahoma" panose="020B0604030504040204" pitchFamily="34" charset="0"/>
                <a:cs typeface="Tahoma" panose="020B0604030504040204" pitchFamily="34" charset="0"/>
              </a:rPr>
              <a:t>.</a:t>
            </a:r>
            <a:r>
              <a:rPr lang="vi-VN" sz="1700" dirty="0">
                <a:solidFill>
                  <a:srgbClr val="FF0000"/>
                </a:solidFill>
                <a:ea typeface="Tahoma" panose="020B0604030504040204" pitchFamily="34" charset="0"/>
                <a:cs typeface="Tahoma" panose="020B0604030504040204" pitchFamily="34" charset="0"/>
              </a:rPr>
              <a:t>vhd'</a:t>
            </a:r>
            <a:r>
              <a:rPr lang="vi-VN" sz="1700" dirty="0">
                <a:ea typeface="Tahoma" panose="020B0604030504040204" pitchFamily="34" charset="0"/>
                <a:cs typeface="Tahoma" panose="020B0604030504040204" pitchFamily="34" charset="0"/>
              </a:rPr>
              <a:t> trong </a:t>
            </a:r>
            <a:r>
              <a:rPr lang="en-US" sz="1700" dirty="0">
                <a:latin typeface="Arial" panose="020B0604020202020204" pitchFamily="34" charset="0"/>
                <a:ea typeface="Tahoma" panose="020B0604030504040204" pitchFamily="34" charset="0"/>
                <a:cs typeface="Arial" panose="020B0604020202020204" pitchFamily="34" charset="0"/>
              </a:rPr>
              <a:t>user’s image</a:t>
            </a:r>
            <a:endParaRPr lang="vi-VN" sz="1700" dirty="0">
              <a:latin typeface="Arial" panose="020B0604020202020204" pitchFamily="34" charset="0"/>
              <a:ea typeface="Tahoma" panose="020B0604030504040204" pitchFamily="34" charset="0"/>
              <a:cs typeface="Arial" panose="020B0604020202020204" pitchFamily="34" charset="0"/>
            </a:endParaRPr>
          </a:p>
          <a:p>
            <a:pPr marL="285750" indent="-285750" algn="just">
              <a:buClr>
                <a:srgbClr val="0070C0"/>
              </a:buClr>
              <a:buFont typeface="Wingdings" panose="05000000000000000000" pitchFamily="2" charset="2"/>
              <a:buChar char="§"/>
            </a:pPr>
            <a:r>
              <a:rPr lang="vi-VN" sz="1700" dirty="0">
                <a:ea typeface="Tahoma" panose="020B0604030504040204" pitchFamily="34" charset="0"/>
                <a:cs typeface="Tahoma" panose="020B0604030504040204" pitchFamily="34" charset="0"/>
              </a:rPr>
              <a:t>Điều tra viên có thể kiểm tra</a:t>
            </a:r>
            <a:r>
              <a:rPr lang="en-US" sz="1700" dirty="0">
                <a:ea typeface="Tahoma" panose="020B0604030504040204" pitchFamily="34" charset="0"/>
                <a:cs typeface="Tahoma" panose="020B0604030504040204" pitchFamily="34" charset="0"/>
              </a:rPr>
              <a:t> </a:t>
            </a:r>
            <a:r>
              <a:rPr lang="vi-VN" sz="1700" dirty="0">
                <a:ea typeface="Tahoma" panose="020B0604030504040204" pitchFamily="34" charset="0"/>
                <a:cs typeface="Tahoma" panose="020B0604030504040204" pitchFamily="34" charset="0"/>
              </a:rPr>
              <a:t>VHD </a:t>
            </a:r>
            <a:r>
              <a:rPr lang="en-US" sz="1700" dirty="0" err="1">
                <a:latin typeface="Arial" panose="020B0604020202020204" pitchFamily="34" charset="0"/>
                <a:ea typeface="Tahoma" panose="020B0604030504040204" pitchFamily="34" charset="0"/>
                <a:cs typeface="Arial" panose="020B0604020202020204" pitchFamily="34" charset="0"/>
              </a:rPr>
              <a:t>đã</a:t>
            </a:r>
            <a:r>
              <a:rPr lang="en-US" sz="1700" dirty="0">
                <a:latin typeface="Arial" panose="020B0604020202020204" pitchFamily="34" charset="0"/>
                <a:ea typeface="Tahoma" panose="020B0604030504040204" pitchFamily="34" charset="0"/>
                <a:cs typeface="Arial" panose="020B0604020202020204" pitchFamily="34" charset="0"/>
              </a:rPr>
              <a:t> </a:t>
            </a:r>
            <a:r>
              <a:rPr lang="en-US" sz="1700" dirty="0" err="1">
                <a:latin typeface="Arial" panose="020B0604020202020204" pitchFamily="34" charset="0"/>
                <a:ea typeface="Tahoma" panose="020B0604030504040204" pitchFamily="34" charset="0"/>
                <a:cs typeface="Arial" panose="020B0604020202020204" pitchFamily="34" charset="0"/>
              </a:rPr>
              <a:t>được</a:t>
            </a:r>
            <a:r>
              <a:rPr lang="en-US" sz="1700" dirty="0">
                <a:latin typeface="Arial" panose="020B0604020202020204" pitchFamily="34" charset="0"/>
                <a:ea typeface="Tahoma" panose="020B0604030504040204" pitchFamily="34" charset="0"/>
                <a:cs typeface="Arial" panose="020B0604020202020204" pitchFamily="34" charset="0"/>
              </a:rPr>
              <a:t> mount </a:t>
            </a:r>
            <a:r>
              <a:rPr lang="vi-VN" sz="1700" dirty="0">
                <a:ea typeface="Tahoma" panose="020B0604030504040204" pitchFamily="34" charset="0"/>
                <a:cs typeface="Tahoma" panose="020B0604030504040204" pitchFamily="34" charset="0"/>
              </a:rPr>
              <a:t>trong Disk Management được các nghi phạm sử dụng để </a:t>
            </a:r>
            <a:r>
              <a:rPr lang="vi-VN" sz="1700" dirty="0">
                <a:solidFill>
                  <a:srgbClr val="FF0000"/>
                </a:solidFill>
                <a:ea typeface="Tahoma" panose="020B0604030504040204" pitchFamily="34" charset="0"/>
                <a:cs typeface="Tahoma" panose="020B0604030504040204" pitchFamily="34" charset="0"/>
              </a:rPr>
              <a:t>ẩn </a:t>
            </a:r>
            <a:r>
              <a:rPr lang="en-US" sz="1700" dirty="0" err="1">
                <a:solidFill>
                  <a:srgbClr val="FF0000"/>
                </a:solidFill>
                <a:latin typeface="Arial" panose="020B0604020202020204" pitchFamily="34" charset="0"/>
                <a:ea typeface="Tahoma" panose="020B0604030504040204" pitchFamily="34" charset="0"/>
                <a:cs typeface="Arial" panose="020B0604020202020204" pitchFamily="34" charset="0"/>
              </a:rPr>
              <a:t>các</a:t>
            </a:r>
            <a:r>
              <a:rPr lang="en-US" sz="1700" dirty="0">
                <a:solidFill>
                  <a:srgbClr val="FF0000"/>
                </a:solidFill>
                <a:ea typeface="Tahoma" panose="020B0604030504040204" pitchFamily="34" charset="0"/>
                <a:cs typeface="Tahoma" panose="020B0604030504040204" pitchFamily="34" charset="0"/>
              </a:rPr>
              <a:t> </a:t>
            </a:r>
            <a:r>
              <a:rPr lang="vi-VN" sz="1700" dirty="0">
                <a:solidFill>
                  <a:srgbClr val="FF0000"/>
                </a:solidFill>
                <a:ea typeface="Tahoma" panose="020B0604030504040204" pitchFamily="34" charset="0"/>
                <a:cs typeface="Tahoma" panose="020B0604030504040204" pitchFamily="34" charset="0"/>
              </a:rPr>
              <a:t>tệp</a:t>
            </a:r>
          </a:p>
        </p:txBody>
      </p:sp>
      <p:pic>
        <p:nvPicPr>
          <p:cNvPr id="6" name="Picture 5">
            <a:extLst>
              <a:ext uri="{FF2B5EF4-FFF2-40B4-BE49-F238E27FC236}">
                <a16:creationId xmlns:a16="http://schemas.microsoft.com/office/drawing/2014/main" id="{9FA18A77-D8C3-36B6-A95C-0F5A2B0E4773}"/>
              </a:ext>
            </a:extLst>
          </p:cNvPr>
          <p:cNvPicPr>
            <a:picLocks noChangeAspect="1"/>
          </p:cNvPicPr>
          <p:nvPr/>
        </p:nvPicPr>
        <p:blipFill>
          <a:blip r:embed="rId2"/>
          <a:stretch>
            <a:fillRect/>
          </a:stretch>
        </p:blipFill>
        <p:spPr>
          <a:xfrm>
            <a:off x="3505200" y="4191001"/>
            <a:ext cx="5410201" cy="2663800"/>
          </a:xfrm>
          <a:prstGeom prst="rect">
            <a:avLst/>
          </a:prstGeom>
        </p:spPr>
      </p:pic>
    </p:spTree>
    <p:extLst>
      <p:ext uri="{BB962C8B-B14F-4D97-AF65-F5344CB8AC3E}">
        <p14:creationId xmlns:p14="http://schemas.microsoft.com/office/powerpoint/2010/main" val="326919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8500A4-6D7B-C3D9-8DDD-C61832F1E2B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629441" y="914400"/>
            <a:ext cx="3892843" cy="5322912"/>
          </a:xfrm>
        </p:spPr>
      </p:pic>
      <p:sp>
        <p:nvSpPr>
          <p:cNvPr id="3" name="Title 2"/>
          <p:cNvSpPr>
            <a:spLocks noGrp="1"/>
          </p:cNvSpPr>
          <p:nvPr>
            <p:ph type="title"/>
          </p:nvPr>
        </p:nvSpPr>
        <p:spPr/>
        <p:txBody>
          <a:bodyPr/>
          <a:lstStyle/>
          <a:p>
            <a:pPr algn="ctr"/>
            <a:r>
              <a:rPr lang="en-US" sz="3600">
                <a:latin typeface="Arial" panose="020B0604020202020204" pitchFamily="34" charset="0"/>
                <a:ea typeface="Tahoma" panose="020B0604030504040204" pitchFamily="34" charset="0"/>
                <a:cs typeface="Arial" panose="020B0604020202020204" pitchFamily="34" charset="0"/>
              </a:rPr>
              <a:t>Memory Dump</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108</a:t>
            </a:fld>
            <a:endParaRPr lang="ru-RU"/>
          </a:p>
        </p:txBody>
      </p:sp>
      <p:sp>
        <p:nvSpPr>
          <p:cNvPr id="6" name="Rectangle 5">
            <a:extLst>
              <a:ext uri="{FF2B5EF4-FFF2-40B4-BE49-F238E27FC236}">
                <a16:creationId xmlns:a16="http://schemas.microsoft.com/office/drawing/2014/main" id="{9B1B8945-3F24-1F01-9CA8-C3FE17BFEC7E}"/>
              </a:ext>
            </a:extLst>
          </p:cNvPr>
          <p:cNvSpPr/>
          <p:nvPr/>
        </p:nvSpPr>
        <p:spPr>
          <a:xfrm>
            <a:off x="1676400" y="914400"/>
            <a:ext cx="4809762" cy="5791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D2C4AA-C27D-A167-CC9F-85D58672602A}"/>
              </a:ext>
            </a:extLst>
          </p:cNvPr>
          <p:cNvSpPr txBox="1"/>
          <p:nvPr/>
        </p:nvSpPr>
        <p:spPr>
          <a:xfrm>
            <a:off x="1854185" y="1037414"/>
            <a:ext cx="4454193"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lr>
                <a:srgbClr val="FFC000"/>
              </a:buClr>
              <a:buFont typeface="Wingdings" panose="05000000000000000000" pitchFamily="2" charset="2"/>
              <a:buChar char="§"/>
            </a:pP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còn</a:t>
            </a:r>
            <a:r>
              <a:rPr lang="en-US" sz="1650" dirty="0">
                <a:latin typeface="Arial"/>
                <a:ea typeface="Tahoma"/>
                <a:cs typeface="Arial"/>
              </a:rPr>
              <a:t> </a:t>
            </a:r>
            <a:r>
              <a:rPr lang="en-US" sz="1650" dirty="0" err="1">
                <a:latin typeface="Arial"/>
                <a:ea typeface="Tahoma"/>
                <a:cs typeface="Arial"/>
              </a:rPr>
              <a:t>là</a:t>
            </a:r>
            <a:r>
              <a:rPr lang="en-US" sz="1650" dirty="0">
                <a:latin typeface="Arial"/>
                <a:ea typeface="Tahoma"/>
                <a:cs typeface="Arial"/>
              </a:rPr>
              <a:t>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sự</a:t>
            </a:r>
            <a:r>
              <a:rPr lang="en-US" sz="1650" dirty="0">
                <a:latin typeface="Arial"/>
                <a:ea typeface="Tahoma"/>
                <a:cs typeface="Arial"/>
              </a:rPr>
              <a:t> </a:t>
            </a:r>
            <a:r>
              <a:rPr lang="en-US" sz="1650" dirty="0" err="1">
                <a:latin typeface="Arial"/>
                <a:ea typeface="Tahoma"/>
                <a:cs typeface="Arial"/>
              </a:rPr>
              <a:t>cố</a:t>
            </a:r>
            <a:r>
              <a:rPr lang="en-US" sz="1650" dirty="0">
                <a:latin typeface="Arial"/>
                <a:ea typeface="Tahoma"/>
                <a:cs typeface="Arial"/>
              </a:rPr>
              <a:t>) </a:t>
            </a:r>
            <a:r>
              <a:rPr lang="en-US" sz="1650" dirty="0" err="1">
                <a:latin typeface="Arial"/>
                <a:ea typeface="Tahoma"/>
                <a:cs typeface="Arial"/>
              </a:rPr>
              <a:t>chứa</a:t>
            </a:r>
            <a:r>
              <a:rPr lang="en-US" sz="1650" dirty="0">
                <a:latin typeface="Arial"/>
                <a:ea typeface="Tahoma"/>
                <a:cs typeface="Arial"/>
              </a:rPr>
              <a:t> </a:t>
            </a:r>
            <a:r>
              <a:rPr lang="en-US" sz="1650" dirty="0" err="1">
                <a:latin typeface="Arial"/>
                <a:ea typeface="Tahoma"/>
                <a:cs typeface="Arial"/>
              </a:rPr>
              <a:t>nội</a:t>
            </a:r>
            <a:r>
              <a:rPr lang="en-US" sz="1650" dirty="0">
                <a:latin typeface="Arial"/>
                <a:ea typeface="Tahoma"/>
                <a:cs typeface="Arial"/>
              </a:rPr>
              <a:t> dung </a:t>
            </a:r>
            <a:r>
              <a:rPr lang="en-US" sz="1650" dirty="0" err="1">
                <a:latin typeface="Arial"/>
                <a:ea typeface="Tahoma"/>
                <a:cs typeface="Arial"/>
              </a:rPr>
              <a:t>của</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vật</a:t>
            </a:r>
            <a:r>
              <a:rPr lang="en-US" sz="1650" dirty="0">
                <a:latin typeface="Arial"/>
                <a:ea typeface="Tahoma"/>
                <a:cs typeface="Arial"/>
              </a:rPr>
              <a:t> </a:t>
            </a:r>
            <a:r>
              <a:rPr lang="en-US" sz="1650" dirty="0" err="1">
                <a:latin typeface="Arial"/>
                <a:ea typeface="Tahoma"/>
                <a:cs typeface="Arial"/>
              </a:rPr>
              <a:t>lý</a:t>
            </a:r>
            <a:r>
              <a:rPr lang="en-US" sz="1650" dirty="0">
                <a:latin typeface="Arial"/>
                <a:ea typeface="Tahoma"/>
                <a:cs typeface="Arial"/>
              </a:rPr>
              <a:t> </a:t>
            </a:r>
            <a:r>
              <a:rPr lang="en-US" sz="1650" dirty="0" err="1">
                <a:latin typeface="Arial"/>
                <a:ea typeface="Tahoma"/>
                <a:cs typeface="Arial"/>
              </a:rPr>
              <a:t>tại</a:t>
            </a:r>
            <a:r>
              <a:rPr lang="en-US" sz="1650" dirty="0">
                <a:latin typeface="Arial"/>
                <a:ea typeface="Tahoma"/>
                <a:cs typeface="Arial"/>
              </a:rPr>
              <a:t> </a:t>
            </a:r>
            <a:r>
              <a:rPr lang="en-US" sz="1650" dirty="0" err="1">
                <a:latin typeface="Arial"/>
                <a:ea typeface="Tahoma"/>
                <a:cs typeface="Arial"/>
              </a:rPr>
              <a:t>thời</a:t>
            </a:r>
            <a:r>
              <a:rPr lang="en-US" sz="1650" dirty="0">
                <a:latin typeface="Arial"/>
                <a:ea typeface="Tahoma"/>
                <a:cs typeface="Arial"/>
              </a:rPr>
              <a:t> </a:t>
            </a:r>
            <a:r>
              <a:rPr lang="en-US" sz="1650" dirty="0" err="1">
                <a:latin typeface="Arial"/>
                <a:ea typeface="Tahoma"/>
                <a:cs typeface="Arial"/>
              </a:rPr>
              <a:t>điểm</a:t>
            </a:r>
            <a:r>
              <a:rPr lang="en-US" sz="1650" dirty="0">
                <a:latin typeface="Arial"/>
                <a:ea typeface="Tahoma"/>
                <a:cs typeface="Arial"/>
              </a:rPr>
              <a:t>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được</a:t>
            </a:r>
            <a:r>
              <a:rPr lang="en-US" sz="1650" dirty="0">
                <a:latin typeface="Arial"/>
                <a:ea typeface="Tahoma"/>
                <a:cs typeface="Arial"/>
              </a:rPr>
              <a:t> </a:t>
            </a:r>
            <a:r>
              <a:rPr lang="en-US" sz="1650" dirty="0" err="1">
                <a:latin typeface="Arial"/>
                <a:ea typeface="Tahoma"/>
                <a:cs typeface="Arial"/>
              </a:rPr>
              <a:t>tạo</a:t>
            </a:r>
            <a:r>
              <a:rPr lang="en-US" sz="1650" dirty="0">
                <a:latin typeface="Arial"/>
                <a:ea typeface="Tahoma"/>
                <a:cs typeface="Arial"/>
              </a:rPr>
              <a:t> </a:t>
            </a:r>
          </a:p>
          <a:p>
            <a:pPr marL="285750" indent="-285750" algn="just">
              <a:buClr>
                <a:srgbClr val="FFC000"/>
              </a:buClr>
              <a:buFont typeface="Wingdings" panose="05000000000000000000" pitchFamily="2" charset="2"/>
              <a:buChar char="§"/>
            </a:pPr>
            <a:r>
              <a:rPr lang="en-US" sz="1650" dirty="0">
                <a:latin typeface="Arial"/>
                <a:ea typeface="Tahoma"/>
                <a:cs typeface="Arial"/>
              </a:rPr>
              <a:t>Thường </a:t>
            </a:r>
            <a:r>
              <a:rPr lang="en-US" sz="1650" dirty="0" err="1">
                <a:latin typeface="Arial"/>
                <a:ea typeface="Tahoma"/>
                <a:cs typeface="Arial"/>
              </a:rPr>
              <a:t>sử</a:t>
            </a:r>
            <a:r>
              <a:rPr lang="en-US" sz="1650" dirty="0">
                <a:latin typeface="Arial"/>
                <a:ea typeface="Tahoma"/>
                <a:cs typeface="Arial"/>
              </a:rPr>
              <a:t> </a:t>
            </a:r>
            <a:r>
              <a:rPr lang="en-US" sz="1650" dirty="0" err="1">
                <a:latin typeface="Arial"/>
                <a:ea typeface="Tahoma"/>
                <a:cs typeface="Arial"/>
              </a:rPr>
              <a:t>dụng</a:t>
            </a:r>
            <a:r>
              <a:rPr lang="en-US" sz="1650" dirty="0">
                <a:latin typeface="Arial"/>
                <a:ea typeface="Tahoma"/>
                <a:cs typeface="Arial"/>
              </a:rPr>
              <a:t> </a:t>
            </a:r>
            <a:r>
              <a:rPr lang="en-US" sz="1650" dirty="0" err="1">
                <a:latin typeface="Arial"/>
                <a:ea typeface="Tahoma"/>
                <a:cs typeface="Arial"/>
              </a:rPr>
              <a:t>để</a:t>
            </a:r>
            <a:r>
              <a:rPr lang="en-US" sz="1650" dirty="0">
                <a:latin typeface="Arial"/>
                <a:ea typeface="Tahoma"/>
                <a:cs typeface="Arial"/>
              </a:rPr>
              <a:t> </a:t>
            </a:r>
            <a:r>
              <a:rPr lang="en-US" sz="1650" dirty="0" err="1">
                <a:latin typeface="Arial"/>
                <a:ea typeface="Tahoma"/>
                <a:cs typeface="Arial"/>
              </a:rPr>
              <a:t>chuẩn</a:t>
            </a:r>
            <a:r>
              <a:rPr lang="en-US" sz="1650" dirty="0">
                <a:latin typeface="Arial"/>
                <a:ea typeface="Tahoma"/>
                <a:cs typeface="Arial"/>
              </a:rPr>
              <a:t> </a:t>
            </a:r>
            <a:r>
              <a:rPr lang="en-US" sz="1650" dirty="0" err="1">
                <a:latin typeface="Arial"/>
                <a:ea typeface="Tahoma"/>
                <a:cs typeface="Arial"/>
              </a:rPr>
              <a:t>đoán</a:t>
            </a:r>
            <a:r>
              <a:rPr lang="en-US" sz="1650" dirty="0">
                <a:latin typeface="Arial"/>
                <a:ea typeface="Tahoma"/>
                <a:cs typeface="Arial"/>
              </a:rPr>
              <a:t> </a:t>
            </a:r>
            <a:r>
              <a:rPr lang="en-US" sz="1650" dirty="0" err="1">
                <a:latin typeface="Arial"/>
                <a:ea typeface="Tahoma"/>
                <a:cs typeface="Arial"/>
              </a:rPr>
              <a:t>lỗi</a:t>
            </a:r>
            <a:r>
              <a:rPr lang="en-US" sz="1650" dirty="0">
                <a:latin typeface="Arial"/>
                <a:ea typeface="Tahoma"/>
                <a:cs typeface="Arial"/>
              </a:rPr>
              <a:t> </a:t>
            </a:r>
            <a:r>
              <a:rPr lang="en-US" sz="1650" dirty="0" err="1">
                <a:latin typeface="Arial"/>
                <a:ea typeface="Tahoma"/>
                <a:cs typeface="Arial"/>
              </a:rPr>
              <a:t>trong</a:t>
            </a:r>
            <a:r>
              <a:rPr lang="en-US" sz="1650" dirty="0">
                <a:latin typeface="Arial"/>
                <a:ea typeface="Tahoma"/>
                <a:cs typeface="Arial"/>
              </a:rPr>
              <a:t> </a:t>
            </a:r>
            <a:r>
              <a:rPr lang="en-US" sz="1650" dirty="0" err="1">
                <a:latin typeface="Arial"/>
                <a:ea typeface="Tahoma"/>
                <a:cs typeface="Arial"/>
              </a:rPr>
              <a:t>một</a:t>
            </a:r>
            <a:r>
              <a:rPr lang="en-US" sz="1650" dirty="0">
                <a:latin typeface="Arial"/>
                <a:ea typeface="Tahoma"/>
                <a:cs typeface="Arial"/>
              </a:rPr>
              <a:t> </a:t>
            </a:r>
            <a:r>
              <a:rPr lang="en-US" sz="1650" dirty="0" err="1">
                <a:latin typeface="Arial"/>
                <a:ea typeface="Tahoma"/>
                <a:cs typeface="Arial"/>
              </a:rPr>
              <a:t>chương</a:t>
            </a:r>
            <a:r>
              <a:rPr lang="en-US" sz="1650" dirty="0">
                <a:latin typeface="Arial"/>
                <a:ea typeface="Tahoma"/>
                <a:cs typeface="Arial"/>
              </a:rPr>
              <a:t> </a:t>
            </a:r>
            <a:r>
              <a:rPr lang="en-US" sz="1650" dirty="0" err="1">
                <a:latin typeface="Arial"/>
                <a:ea typeface="Tahoma"/>
                <a:cs typeface="Arial"/>
              </a:rPr>
              <a:t>trình</a:t>
            </a:r>
            <a:r>
              <a:rPr lang="en-US" sz="1650" dirty="0">
                <a:latin typeface="Arial"/>
                <a:ea typeface="Tahoma"/>
                <a:cs typeface="Arial"/>
              </a:rPr>
              <a:t>, </a:t>
            </a:r>
            <a:r>
              <a:rPr lang="en-US" sz="1650" dirty="0" err="1">
                <a:latin typeface="Arial"/>
                <a:ea typeface="Tahoma"/>
                <a:cs typeface="Arial"/>
              </a:rPr>
              <a:t>vì</a:t>
            </a:r>
            <a:r>
              <a:rPr lang="en-US" sz="1650" dirty="0">
                <a:latin typeface="Arial"/>
                <a:ea typeface="Tahoma"/>
                <a:cs typeface="Arial"/>
              </a:rPr>
              <a:t> </a:t>
            </a:r>
            <a:r>
              <a:rPr lang="en-US" sz="1650" dirty="0" err="1">
                <a:latin typeface="Arial"/>
                <a:ea typeface="Tahoma"/>
                <a:cs typeface="Arial"/>
              </a:rPr>
              <a:t>các</a:t>
            </a:r>
            <a:r>
              <a:rPr lang="en-US" sz="1650" dirty="0">
                <a:latin typeface="Arial"/>
                <a:ea typeface="Tahoma"/>
                <a:cs typeface="Arial"/>
              </a:rPr>
              <a:t> </a:t>
            </a:r>
            <a:r>
              <a:rPr lang="en-US" sz="1650" dirty="0" err="1">
                <a:latin typeface="Arial"/>
                <a:ea typeface="Tahoma"/>
                <a:cs typeface="Arial"/>
              </a:rPr>
              <a:t>chương</a:t>
            </a:r>
            <a:r>
              <a:rPr lang="en-US" sz="1650" dirty="0">
                <a:latin typeface="Arial"/>
                <a:ea typeface="Tahoma"/>
                <a:cs typeface="Arial"/>
              </a:rPr>
              <a:t> </a:t>
            </a:r>
            <a:r>
              <a:rPr lang="en-US" sz="1650" dirty="0" err="1">
                <a:latin typeface="Arial"/>
                <a:ea typeface="Tahoma"/>
                <a:cs typeface="Arial"/>
              </a:rPr>
              <a:t>trình</a:t>
            </a:r>
            <a:r>
              <a:rPr lang="en-US" sz="1650" dirty="0">
                <a:latin typeface="Arial"/>
                <a:ea typeface="Tahoma"/>
                <a:cs typeface="Arial"/>
              </a:rPr>
              <a:t> </a:t>
            </a:r>
            <a:r>
              <a:rPr lang="en-US" sz="1650" dirty="0" err="1">
                <a:latin typeface="Arial"/>
                <a:ea typeface="Tahoma"/>
                <a:cs typeface="Arial"/>
              </a:rPr>
              <a:t>tạo</a:t>
            </a:r>
            <a:r>
              <a:rPr lang="en-US" sz="1650" dirty="0">
                <a:latin typeface="Arial"/>
                <a:ea typeface="Tahoma"/>
                <a:cs typeface="Arial"/>
              </a:rPr>
              <a:t>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khi</a:t>
            </a:r>
            <a:r>
              <a:rPr lang="en-US" sz="1650" dirty="0">
                <a:latin typeface="Arial"/>
                <a:ea typeface="Tahoma"/>
                <a:cs typeface="Arial"/>
              </a:rPr>
              <a:t> </a:t>
            </a:r>
            <a:r>
              <a:rPr lang="en-US" sz="1650" dirty="0" err="1">
                <a:latin typeface="Arial"/>
                <a:ea typeface="Tahoma"/>
                <a:cs typeface="Arial"/>
              </a:rPr>
              <a:t>chúng</a:t>
            </a:r>
            <a:r>
              <a:rPr lang="en-US" sz="1650" dirty="0">
                <a:latin typeface="Arial"/>
                <a:ea typeface="Tahoma"/>
                <a:cs typeface="Arial"/>
              </a:rPr>
              <a:t> </a:t>
            </a:r>
            <a:r>
              <a:rPr lang="en-US" sz="1650" dirty="0" err="1">
                <a:latin typeface="Arial"/>
                <a:ea typeface="Tahoma"/>
                <a:cs typeface="Arial"/>
              </a:rPr>
              <a:t>dừng</a:t>
            </a:r>
            <a:r>
              <a:rPr lang="en-US" sz="1650" dirty="0">
                <a:latin typeface="Arial"/>
                <a:ea typeface="Tahoma"/>
                <a:cs typeface="Arial"/>
              </a:rPr>
              <a:t> </a:t>
            </a:r>
            <a:r>
              <a:rPr lang="en-US" sz="1650" dirty="0" err="1">
                <a:latin typeface="Arial"/>
                <a:ea typeface="Tahoma"/>
                <a:cs typeface="Arial"/>
              </a:rPr>
              <a:t>đột</a:t>
            </a:r>
            <a:r>
              <a:rPr lang="en-US" sz="1650" dirty="0">
                <a:latin typeface="Arial"/>
                <a:ea typeface="Tahoma"/>
                <a:cs typeface="Arial"/>
              </a:rPr>
              <a:t> </a:t>
            </a:r>
            <a:r>
              <a:rPr lang="en-US" sz="1650" dirty="0" err="1">
                <a:latin typeface="Arial"/>
                <a:ea typeface="Tahoma"/>
                <a:cs typeface="Arial"/>
              </a:rPr>
              <a:t>ngột</a:t>
            </a:r>
            <a:r>
              <a:rPr lang="en-US" sz="1650" dirty="0">
                <a:latin typeface="Arial"/>
                <a:ea typeface="Tahoma"/>
                <a:cs typeface="Arial"/>
              </a:rPr>
              <a:t>.</a:t>
            </a:r>
          </a:p>
          <a:p>
            <a:pPr marL="285750" indent="-285750" algn="just">
              <a:buClr>
                <a:srgbClr val="FFC000"/>
              </a:buClr>
              <a:buFont typeface="Wingdings" panose="05000000000000000000" pitchFamily="2" charset="2"/>
              <a:buChar char="§"/>
            </a:pPr>
            <a:r>
              <a:rPr lang="en-US" sz="1650" dirty="0" err="1">
                <a:latin typeface="Arial"/>
                <a:ea typeface="Tahoma"/>
                <a:cs typeface="Arial"/>
              </a:rPr>
              <a:t>Nó</a:t>
            </a:r>
            <a:r>
              <a:rPr lang="en-US" sz="1650" dirty="0">
                <a:latin typeface="Arial"/>
                <a:ea typeface="Tahoma"/>
                <a:cs typeface="Arial"/>
              </a:rPr>
              <a:t> bao </a:t>
            </a:r>
            <a:r>
              <a:rPr lang="en-US" sz="1650" dirty="0" err="1">
                <a:latin typeface="Arial"/>
                <a:ea typeface="Tahoma"/>
                <a:cs typeface="Arial"/>
              </a:rPr>
              <a:t>gồm</a:t>
            </a:r>
            <a:r>
              <a:rPr lang="en-US" sz="1650" dirty="0">
                <a:latin typeface="Arial"/>
                <a:ea typeface="Tahoma"/>
                <a:cs typeface="Arial"/>
              </a:rPr>
              <a:t> </a:t>
            </a:r>
            <a:r>
              <a:rPr lang="en-US" sz="1650" dirty="0" err="1">
                <a:latin typeface="Arial"/>
                <a:ea typeface="Tahoma"/>
                <a:cs typeface="Arial"/>
              </a:rPr>
              <a:t>tất</a:t>
            </a:r>
            <a:r>
              <a:rPr lang="en-US" sz="1650" dirty="0">
                <a:latin typeface="Arial"/>
                <a:ea typeface="Tahoma"/>
                <a:cs typeface="Arial"/>
              </a:rPr>
              <a:t> </a:t>
            </a:r>
            <a:r>
              <a:rPr lang="en-US" sz="1650" dirty="0" err="1">
                <a:latin typeface="Arial"/>
                <a:ea typeface="Tahoma"/>
                <a:cs typeface="Arial"/>
              </a:rPr>
              <a:t>cả</a:t>
            </a:r>
            <a:r>
              <a:rPr lang="en-US" sz="1650" dirty="0">
                <a:latin typeface="Arial"/>
                <a:ea typeface="Tahoma"/>
                <a:cs typeface="Arial"/>
              </a:rPr>
              <a:t> </a:t>
            </a:r>
            <a:r>
              <a:rPr lang="en-US" sz="1650" dirty="0" err="1">
                <a:latin typeface="Arial"/>
                <a:ea typeface="Tahoma"/>
                <a:cs typeface="Arial"/>
              </a:rPr>
              <a:t>thông</a:t>
            </a:r>
            <a:r>
              <a:rPr lang="en-US" sz="1650" dirty="0">
                <a:latin typeface="Arial"/>
                <a:ea typeface="Tahoma"/>
                <a:cs typeface="Arial"/>
              </a:rPr>
              <a:t> tin </a:t>
            </a:r>
            <a:r>
              <a:rPr lang="en-US" sz="1650" dirty="0" err="1">
                <a:latin typeface="Arial"/>
                <a:ea typeface="Tahoma"/>
                <a:cs typeface="Arial"/>
              </a:rPr>
              <a:t>liên</a:t>
            </a:r>
            <a:r>
              <a:rPr lang="en-US" sz="1650" dirty="0">
                <a:latin typeface="Arial"/>
                <a:ea typeface="Tahoma"/>
                <a:cs typeface="Arial"/>
              </a:rPr>
              <a:t> </a:t>
            </a:r>
            <a:r>
              <a:rPr lang="en-US" sz="1650" dirty="0" err="1">
                <a:latin typeface="Arial"/>
                <a:ea typeface="Tahoma"/>
                <a:cs typeface="Arial"/>
              </a:rPr>
              <a:t>quan</a:t>
            </a:r>
            <a:r>
              <a:rPr lang="en-US" sz="1650" dirty="0">
                <a:latin typeface="Arial"/>
                <a:ea typeface="Tahoma"/>
                <a:cs typeface="Arial"/>
              </a:rPr>
              <a:t> </a:t>
            </a:r>
            <a:r>
              <a:rPr lang="en-US" sz="1650" dirty="0" err="1">
                <a:latin typeface="Arial"/>
                <a:ea typeface="Tahoma"/>
                <a:cs typeface="Arial"/>
              </a:rPr>
              <a:t>đến</a:t>
            </a:r>
            <a:r>
              <a:rPr lang="en-US" sz="1650" dirty="0">
                <a:latin typeface="Arial"/>
                <a:ea typeface="Tahoma"/>
                <a:cs typeface="Arial"/>
              </a:rPr>
              <a:t> </a:t>
            </a:r>
            <a:r>
              <a:rPr lang="en-US" sz="1650" dirty="0" err="1">
                <a:solidFill>
                  <a:srgbClr val="FF0000"/>
                </a:solidFill>
                <a:latin typeface="Arial"/>
                <a:ea typeface="Tahoma"/>
                <a:cs typeface="Arial"/>
              </a:rPr>
              <a:t>thông</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báo</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dừng</a:t>
            </a:r>
            <a:r>
              <a:rPr lang="en-US" sz="1650" dirty="0">
                <a:latin typeface="Arial"/>
                <a:ea typeface="Tahoma"/>
                <a:cs typeface="Arial"/>
              </a:rPr>
              <a:t>, </a:t>
            </a:r>
            <a:r>
              <a:rPr lang="en-US" sz="1650" dirty="0" err="1">
                <a:latin typeface="Arial"/>
                <a:ea typeface="Tahoma"/>
                <a:cs typeface="Arial"/>
              </a:rPr>
              <a:t>danh</a:t>
            </a:r>
            <a:r>
              <a:rPr lang="en-US" sz="1650" dirty="0">
                <a:latin typeface="Arial"/>
                <a:ea typeface="Tahoma"/>
                <a:cs typeface="Arial"/>
              </a:rPr>
              <a:t> </a:t>
            </a:r>
            <a:r>
              <a:rPr lang="en-US" sz="1650" dirty="0" err="1">
                <a:latin typeface="Arial"/>
                <a:ea typeface="Tahoma"/>
                <a:cs typeface="Arial"/>
              </a:rPr>
              <a:t>sách</a:t>
            </a:r>
            <a:r>
              <a:rPr lang="en-US" sz="1650" dirty="0">
                <a:latin typeface="Arial"/>
                <a:ea typeface="Tahoma"/>
                <a:cs typeface="Arial"/>
              </a:rPr>
              <a:t> </a:t>
            </a:r>
            <a:r>
              <a:rPr lang="en-US" sz="1650" dirty="0" err="1">
                <a:solidFill>
                  <a:srgbClr val="FF0000"/>
                </a:solidFill>
                <a:latin typeface="Arial"/>
                <a:ea typeface="Tahoma"/>
                <a:cs typeface="Arial"/>
              </a:rPr>
              <a:t>trình</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điều</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khiển</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đã</a:t>
            </a:r>
            <a:r>
              <a:rPr lang="en-US" sz="1650" dirty="0">
                <a:solidFill>
                  <a:srgbClr val="FF0000"/>
                </a:solidFill>
                <a:latin typeface="Arial"/>
                <a:ea typeface="Tahoma"/>
                <a:cs typeface="Arial"/>
              </a:rPr>
              <a:t> </a:t>
            </a:r>
            <a:r>
              <a:rPr lang="en-US" sz="1650" dirty="0" err="1">
                <a:solidFill>
                  <a:srgbClr val="FF0000"/>
                </a:solidFill>
                <a:latin typeface="Arial"/>
                <a:ea typeface="Tahoma"/>
                <a:cs typeface="Arial"/>
              </a:rPr>
              <a:t>tải</a:t>
            </a:r>
            <a:r>
              <a:rPr lang="en-US" sz="1650" dirty="0">
                <a:solidFill>
                  <a:srgbClr val="FF0000"/>
                </a:solidFill>
                <a:latin typeface="Arial"/>
                <a:ea typeface="Tahoma"/>
                <a:cs typeface="Arial"/>
              </a:rPr>
              <a:t> </a:t>
            </a:r>
            <a:r>
              <a:rPr lang="en-US" sz="1650" dirty="0" err="1">
                <a:latin typeface="Arial"/>
                <a:ea typeface="Tahoma"/>
                <a:cs typeface="Arial"/>
              </a:rPr>
              <a:t>và</a:t>
            </a:r>
            <a:r>
              <a:rPr lang="en-US" sz="1650" dirty="0">
                <a:latin typeface="Arial"/>
                <a:ea typeface="Tahoma"/>
                <a:cs typeface="Arial"/>
              </a:rPr>
              <a:t> </a:t>
            </a:r>
            <a:r>
              <a:rPr lang="en-US" sz="1650" dirty="0" err="1">
                <a:latin typeface="Arial"/>
                <a:ea typeface="Tahoma"/>
                <a:cs typeface="Arial"/>
              </a:rPr>
              <a:t>thông</a:t>
            </a:r>
            <a:r>
              <a:rPr lang="en-US" sz="1650" dirty="0">
                <a:latin typeface="Arial"/>
                <a:ea typeface="Tahoma"/>
                <a:cs typeface="Arial"/>
              </a:rPr>
              <a:t> tin </a:t>
            </a:r>
            <a:r>
              <a:rPr lang="en-US" sz="1650" dirty="0" err="1">
                <a:latin typeface="Arial"/>
                <a:ea typeface="Tahoma"/>
                <a:cs typeface="Arial"/>
              </a:rPr>
              <a:t>về</a:t>
            </a:r>
            <a:r>
              <a:rPr lang="en-US" sz="1650" dirty="0">
                <a:latin typeface="Arial"/>
                <a:ea typeface="Tahoma"/>
                <a:cs typeface="Arial"/>
              </a:rPr>
              <a:t> </a:t>
            </a:r>
            <a:r>
              <a:rPr lang="en-US" sz="1650" dirty="0" err="1">
                <a:latin typeface="Arial"/>
                <a:ea typeface="Tahoma"/>
                <a:cs typeface="Arial"/>
              </a:rPr>
              <a:t>các</a:t>
            </a:r>
            <a:r>
              <a:rPr lang="en-US" sz="1650" dirty="0">
                <a:latin typeface="Arial"/>
                <a:ea typeface="Tahoma"/>
                <a:cs typeface="Arial"/>
              </a:rPr>
              <a:t> </a:t>
            </a:r>
            <a:r>
              <a:rPr lang="en-US" sz="1650" dirty="0" err="1">
                <a:latin typeface="Arial"/>
                <a:ea typeface="Tahoma"/>
                <a:cs typeface="Arial"/>
              </a:rPr>
              <a:t>tiến</a:t>
            </a:r>
            <a:r>
              <a:rPr lang="en-US" sz="1650" dirty="0">
                <a:latin typeface="Arial"/>
                <a:ea typeface="Tahoma"/>
                <a:cs typeface="Arial"/>
              </a:rPr>
              <a:t> </a:t>
            </a:r>
            <a:r>
              <a:rPr lang="en-US" sz="1650" dirty="0" err="1">
                <a:latin typeface="Arial"/>
                <a:ea typeface="Tahoma"/>
                <a:cs typeface="Arial"/>
              </a:rPr>
              <a:t>trình</a:t>
            </a:r>
            <a:r>
              <a:rPr lang="en-US" sz="1650" dirty="0">
                <a:latin typeface="Arial"/>
                <a:ea typeface="Tahoma"/>
                <a:cs typeface="Arial"/>
              </a:rPr>
              <a:t> </a:t>
            </a:r>
            <a:r>
              <a:rPr lang="en-US" sz="1650" dirty="0" err="1">
                <a:latin typeface="Arial"/>
                <a:ea typeface="Tahoma"/>
                <a:cs typeface="Arial"/>
              </a:rPr>
              <a:t>đã</a:t>
            </a:r>
            <a:r>
              <a:rPr lang="en-US" sz="1650" dirty="0">
                <a:latin typeface="Arial"/>
                <a:ea typeface="Tahoma"/>
                <a:cs typeface="Arial"/>
              </a:rPr>
              <a:t> </a:t>
            </a:r>
            <a:r>
              <a:rPr lang="en-US" sz="1650" dirty="0" err="1">
                <a:latin typeface="Arial"/>
                <a:ea typeface="Tahoma"/>
                <a:cs typeface="Arial"/>
              </a:rPr>
              <a:t>dừng</a:t>
            </a:r>
            <a:r>
              <a:rPr lang="en-US" sz="1650" dirty="0">
                <a:latin typeface="Arial"/>
                <a:ea typeface="Tahoma"/>
                <a:cs typeface="Arial"/>
              </a:rPr>
              <a:t> </a:t>
            </a:r>
          </a:p>
          <a:p>
            <a:pPr marL="285750" indent="-285750" algn="just">
              <a:buClr>
                <a:srgbClr val="FFC000"/>
              </a:buClr>
              <a:buFont typeface="Wingdings" panose="05000000000000000000" pitchFamily="2" charset="2"/>
              <a:buChar char="§"/>
            </a:pPr>
            <a:r>
              <a:rPr lang="en-US" sz="1650" dirty="0">
                <a:latin typeface="Arial"/>
                <a:ea typeface="Tahoma"/>
                <a:cs typeface="Arial"/>
              </a:rPr>
              <a:t>Thông tin </a:t>
            </a:r>
            <a:r>
              <a:rPr lang="en-US" sz="1650" dirty="0" err="1">
                <a:latin typeface="Arial"/>
                <a:ea typeface="Tahoma"/>
                <a:cs typeface="Arial"/>
              </a:rPr>
              <a:t>trong</a:t>
            </a:r>
            <a:r>
              <a:rPr lang="en-US" sz="1650" dirty="0">
                <a:latin typeface="Arial"/>
                <a:ea typeface="Tahoma"/>
                <a:cs typeface="Arial"/>
              </a:rPr>
              <a:t>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ở </a:t>
            </a:r>
            <a:r>
              <a:rPr lang="en-US" sz="1650" dirty="0" err="1">
                <a:latin typeface="Arial"/>
                <a:ea typeface="Tahoma"/>
                <a:cs typeface="Arial"/>
              </a:rPr>
              <a:t>dạng</a:t>
            </a:r>
            <a:r>
              <a:rPr lang="en-US" sz="1650" dirty="0">
                <a:latin typeface="Arial"/>
                <a:ea typeface="Tahoma"/>
                <a:cs typeface="Arial"/>
              </a:rPr>
              <a:t> </a:t>
            </a:r>
            <a:r>
              <a:rPr lang="en-US" sz="1650" dirty="0" err="1">
                <a:latin typeface="Arial"/>
                <a:ea typeface="Tahoma"/>
                <a:cs typeface="Arial"/>
              </a:rPr>
              <a:t>nhị</a:t>
            </a:r>
            <a:r>
              <a:rPr lang="en-US" sz="1650" dirty="0">
                <a:latin typeface="Arial"/>
                <a:ea typeface="Tahoma"/>
                <a:cs typeface="Arial"/>
              </a:rPr>
              <a:t> </a:t>
            </a:r>
            <a:r>
              <a:rPr lang="en-US" sz="1650" dirty="0" err="1">
                <a:latin typeface="Arial"/>
                <a:ea typeface="Tahoma"/>
                <a:cs typeface="Arial"/>
              </a:rPr>
              <a:t>phân</a:t>
            </a:r>
            <a:r>
              <a:rPr lang="en-US" sz="1650" dirty="0">
                <a:latin typeface="Arial"/>
                <a:ea typeface="Tahoma"/>
                <a:cs typeface="Arial"/>
              </a:rPr>
              <a:t>, </a:t>
            </a:r>
            <a:r>
              <a:rPr lang="en-US" sz="1650" dirty="0" err="1">
                <a:latin typeface="Arial"/>
                <a:ea typeface="Tahoma"/>
                <a:cs typeface="Arial"/>
              </a:rPr>
              <a:t>bát</a:t>
            </a:r>
            <a:r>
              <a:rPr lang="en-US" sz="1650" dirty="0">
                <a:latin typeface="Arial"/>
                <a:ea typeface="Tahoma"/>
                <a:cs typeface="Arial"/>
              </a:rPr>
              <a:t> </a:t>
            </a:r>
            <a:r>
              <a:rPr lang="en-US" sz="1650" dirty="0" err="1">
                <a:latin typeface="Arial"/>
                <a:ea typeface="Tahoma"/>
                <a:cs typeface="Arial"/>
              </a:rPr>
              <a:t>phân</a:t>
            </a:r>
            <a:r>
              <a:rPr lang="en-US" sz="1650" dirty="0">
                <a:latin typeface="Arial"/>
                <a:ea typeface="Tahoma"/>
                <a:cs typeface="Arial"/>
              </a:rPr>
              <a:t> </a:t>
            </a:r>
            <a:r>
              <a:rPr lang="en-US" sz="1650" dirty="0" err="1">
                <a:latin typeface="Arial"/>
                <a:ea typeface="Tahoma"/>
                <a:cs typeface="Arial"/>
              </a:rPr>
              <a:t>hoặc</a:t>
            </a:r>
            <a:r>
              <a:rPr lang="en-US" sz="1650" dirty="0">
                <a:latin typeface="Arial"/>
                <a:ea typeface="Tahoma"/>
                <a:cs typeface="Arial"/>
              </a:rPr>
              <a:t> </a:t>
            </a:r>
            <a:r>
              <a:rPr lang="en-US" sz="1650" dirty="0" err="1">
                <a:latin typeface="Arial"/>
                <a:ea typeface="Tahoma"/>
                <a:cs typeface="Arial"/>
              </a:rPr>
              <a:t>thập</a:t>
            </a:r>
            <a:r>
              <a:rPr lang="en-US" sz="1650" dirty="0">
                <a:latin typeface="Arial"/>
                <a:ea typeface="Tahoma"/>
                <a:cs typeface="Arial"/>
              </a:rPr>
              <a:t> </a:t>
            </a:r>
            <a:r>
              <a:rPr lang="en-US" sz="1650" dirty="0" err="1">
                <a:latin typeface="Arial"/>
                <a:ea typeface="Tahoma"/>
                <a:cs typeface="Arial"/>
              </a:rPr>
              <a:t>lục</a:t>
            </a:r>
            <a:r>
              <a:rPr lang="en-US" sz="1650" dirty="0">
                <a:latin typeface="Arial"/>
                <a:ea typeface="Tahoma"/>
                <a:cs typeface="Arial"/>
              </a:rPr>
              <a:t> </a:t>
            </a:r>
            <a:r>
              <a:rPr lang="en-US" sz="1650" dirty="0" err="1">
                <a:latin typeface="Arial"/>
                <a:ea typeface="Tahoma"/>
                <a:cs typeface="Arial"/>
              </a:rPr>
              <a:t>phân</a:t>
            </a:r>
            <a:endParaRPr lang="en-US" sz="1650" dirty="0">
              <a:latin typeface="Arial"/>
              <a:ea typeface="Tahoma"/>
              <a:cs typeface="Arial"/>
            </a:endParaRPr>
          </a:p>
          <a:p>
            <a:pPr marL="285750" indent="-285750" algn="just">
              <a:buClr>
                <a:srgbClr val="FFC000"/>
              </a:buClr>
              <a:buFont typeface="Wingdings" panose="05000000000000000000" pitchFamily="2" charset="2"/>
              <a:buChar char="§"/>
            </a:pPr>
            <a:r>
              <a:rPr lang="en-US" sz="1650" dirty="0" err="1">
                <a:latin typeface="Arial"/>
                <a:ea typeface="Tahoma"/>
                <a:cs typeface="Arial"/>
              </a:rPr>
              <a:t>Bạn</a:t>
            </a:r>
            <a:r>
              <a:rPr lang="en-US" sz="1650" dirty="0">
                <a:latin typeface="Arial"/>
                <a:ea typeface="Tahoma"/>
                <a:cs typeface="Arial"/>
              </a:rPr>
              <a:t> </a:t>
            </a:r>
            <a:r>
              <a:rPr lang="en-US" sz="1650" dirty="0" err="1">
                <a:latin typeface="Arial"/>
                <a:ea typeface="Tahoma"/>
                <a:cs typeface="Arial"/>
              </a:rPr>
              <a:t>có</a:t>
            </a:r>
            <a:r>
              <a:rPr lang="en-US" sz="1650" dirty="0">
                <a:latin typeface="Arial"/>
                <a:ea typeface="Tahoma"/>
                <a:cs typeface="Arial"/>
              </a:rPr>
              <a:t> </a:t>
            </a:r>
            <a:r>
              <a:rPr lang="en-US" sz="1650" dirty="0" err="1">
                <a:latin typeface="Arial"/>
                <a:ea typeface="Tahoma"/>
                <a:cs typeface="Arial"/>
              </a:rPr>
              <a:t>thể</a:t>
            </a:r>
            <a:r>
              <a:rPr lang="en-US" sz="1650" dirty="0">
                <a:latin typeface="Arial"/>
                <a:ea typeface="Tahoma"/>
                <a:cs typeface="Arial"/>
              </a:rPr>
              <a:t> </a:t>
            </a:r>
            <a:r>
              <a:rPr lang="en-US" sz="1650" dirty="0" err="1">
                <a:latin typeface="Arial"/>
                <a:ea typeface="Tahoma"/>
                <a:cs typeface="Arial"/>
              </a:rPr>
              <a:t>kiểm</a:t>
            </a:r>
            <a:r>
              <a:rPr lang="en-US" sz="1650" dirty="0">
                <a:latin typeface="Arial"/>
                <a:ea typeface="Tahoma"/>
                <a:cs typeface="Arial"/>
              </a:rPr>
              <a:t> </a:t>
            </a:r>
            <a:r>
              <a:rPr lang="en-US" sz="1650" dirty="0" err="1">
                <a:latin typeface="Arial"/>
                <a:ea typeface="Tahoma"/>
                <a:cs typeface="Arial"/>
              </a:rPr>
              <a:t>tra</a:t>
            </a:r>
            <a:r>
              <a:rPr lang="en-US" sz="1650" dirty="0">
                <a:latin typeface="Arial"/>
                <a:ea typeface="Tahoma"/>
                <a:cs typeface="Arial"/>
              </a:rPr>
              <a:t> </a:t>
            </a:r>
            <a:r>
              <a:rPr lang="en-US" sz="1650" dirty="0" err="1">
                <a:latin typeface="Arial"/>
                <a:ea typeface="Tahoma"/>
                <a:cs typeface="Arial"/>
              </a:rPr>
              <a:t>thông</a:t>
            </a:r>
            <a:r>
              <a:rPr lang="en-US" sz="1650" dirty="0">
                <a:latin typeface="Arial"/>
                <a:ea typeface="Tahoma"/>
                <a:cs typeface="Arial"/>
              </a:rPr>
              <a:t> tin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bằng</a:t>
            </a:r>
            <a:r>
              <a:rPr lang="en-US" sz="1650" dirty="0">
                <a:latin typeface="Arial"/>
                <a:ea typeface="Tahoma"/>
                <a:cs typeface="Arial"/>
              </a:rPr>
              <a:t> </a:t>
            </a:r>
            <a:r>
              <a:rPr lang="en-US" sz="1650" dirty="0" err="1">
                <a:latin typeface="Arial"/>
                <a:ea typeface="Tahoma"/>
                <a:cs typeface="Arial"/>
              </a:rPr>
              <a:t>tiện</a:t>
            </a:r>
            <a:r>
              <a:rPr lang="en-US" sz="1650" dirty="0">
                <a:latin typeface="Arial"/>
                <a:ea typeface="Tahoma"/>
                <a:cs typeface="Arial"/>
              </a:rPr>
              <a:t> </a:t>
            </a:r>
            <a:r>
              <a:rPr lang="en-US" sz="1650" dirty="0" err="1">
                <a:latin typeface="Arial"/>
                <a:ea typeface="Tahoma"/>
                <a:cs typeface="Arial"/>
              </a:rPr>
              <a:t>ích</a:t>
            </a:r>
            <a:r>
              <a:rPr lang="en-US" sz="1650" dirty="0">
                <a:latin typeface="Arial"/>
                <a:ea typeface="Tahoma"/>
                <a:cs typeface="Arial"/>
              </a:rPr>
              <a:t> </a:t>
            </a:r>
            <a:r>
              <a:rPr lang="en-US" sz="1650" dirty="0" err="1">
                <a:solidFill>
                  <a:srgbClr val="FF0000"/>
                </a:solidFill>
                <a:latin typeface="Arial"/>
                <a:ea typeface="Tahoma"/>
                <a:cs typeface="Arial"/>
              </a:rPr>
              <a:t>DumpChk</a:t>
            </a:r>
            <a:endParaRPr lang="en-US" sz="1650" dirty="0">
              <a:solidFill>
                <a:srgbClr val="FF0000"/>
              </a:solidFill>
              <a:latin typeface="Arial"/>
              <a:ea typeface="Tahoma"/>
              <a:cs typeface="Arial"/>
            </a:endParaRPr>
          </a:p>
          <a:p>
            <a:pPr marL="285750" indent="-285750" algn="just">
              <a:buClr>
                <a:srgbClr val="FFC000"/>
              </a:buClr>
              <a:buFont typeface="Wingdings" panose="05000000000000000000" pitchFamily="2" charset="2"/>
              <a:buChar char="§"/>
            </a:pPr>
            <a:r>
              <a:rPr lang="en-US" sz="1650" dirty="0">
                <a:latin typeface="Arial"/>
                <a:ea typeface="Tahoma"/>
                <a:cs typeface="Arial"/>
              </a:rPr>
              <a:t>Trong Windows 10, </a:t>
            </a:r>
            <a:r>
              <a:rPr lang="en-US" sz="1650" dirty="0" err="1">
                <a:latin typeface="Arial"/>
                <a:ea typeface="Tahoma"/>
                <a:cs typeface="Arial"/>
              </a:rPr>
              <a:t>Hệ</a:t>
            </a:r>
            <a:r>
              <a:rPr lang="en-US" sz="1650" dirty="0">
                <a:latin typeface="Arial"/>
                <a:ea typeface="Tahoma"/>
                <a:cs typeface="Arial"/>
              </a:rPr>
              <a:t> </a:t>
            </a:r>
            <a:r>
              <a:rPr lang="en-US" sz="1650" dirty="0" err="1">
                <a:latin typeface="Arial"/>
                <a:ea typeface="Tahoma"/>
                <a:cs typeface="Arial"/>
              </a:rPr>
              <a:t>điều</a:t>
            </a:r>
            <a:r>
              <a:rPr lang="en-US" sz="1650" dirty="0">
                <a:latin typeface="Arial"/>
                <a:ea typeface="Tahoma"/>
                <a:cs typeface="Arial"/>
              </a:rPr>
              <a:t> </a:t>
            </a:r>
            <a:r>
              <a:rPr lang="en-US" sz="1650" dirty="0" err="1">
                <a:latin typeface="Arial"/>
                <a:ea typeface="Tahoma"/>
                <a:cs typeface="Arial"/>
              </a:rPr>
              <a:t>hành</a:t>
            </a:r>
            <a:r>
              <a:rPr lang="en-US" sz="1650" dirty="0">
                <a:latin typeface="Arial"/>
                <a:ea typeface="Tahoma"/>
                <a:cs typeface="Arial"/>
              </a:rPr>
              <a:t> </a:t>
            </a:r>
            <a:r>
              <a:rPr lang="en-US" sz="1650" dirty="0" err="1">
                <a:latin typeface="Arial"/>
                <a:ea typeface="Tahoma"/>
                <a:cs typeface="Arial"/>
              </a:rPr>
              <a:t>tạo</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sau</a:t>
            </a:r>
            <a:r>
              <a:rPr lang="en-US" sz="1650" dirty="0">
                <a:latin typeface="Arial"/>
                <a:ea typeface="Tahoma"/>
                <a:cs typeface="Arial"/>
              </a:rPr>
              <a:t>: </a:t>
            </a:r>
          </a:p>
          <a:p>
            <a:pPr marL="742950" lvl="1" indent="-285750" algn="just">
              <a:buClr>
                <a:srgbClr val="0070C0"/>
              </a:buClr>
              <a:buFont typeface="Arial" panose="020B0604020202020204" pitchFamily="34" charset="0"/>
              <a:buChar char="•"/>
            </a:pP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tự</a:t>
            </a:r>
            <a:r>
              <a:rPr lang="en-US" sz="1650" dirty="0">
                <a:latin typeface="Arial"/>
                <a:ea typeface="Tahoma"/>
                <a:cs typeface="Arial"/>
              </a:rPr>
              <a:t> </a:t>
            </a:r>
            <a:r>
              <a:rPr lang="en-US" sz="1650" dirty="0" err="1">
                <a:latin typeface="Arial"/>
                <a:ea typeface="Tahoma"/>
                <a:cs typeface="Arial"/>
              </a:rPr>
              <a:t>động</a:t>
            </a:r>
            <a:r>
              <a:rPr lang="en-US" sz="1650" dirty="0">
                <a:latin typeface="Arial"/>
                <a:ea typeface="Tahoma"/>
                <a:cs typeface="Arial"/>
              </a:rPr>
              <a:t> </a:t>
            </a:r>
          </a:p>
          <a:p>
            <a:pPr marL="742950" lvl="1" indent="-285750" algn="just">
              <a:buClr>
                <a:srgbClr val="0070C0"/>
              </a:buClr>
              <a:buFont typeface="Arial" panose="020B0604020202020204" pitchFamily="34" charset="0"/>
              <a:buChar char="•"/>
            </a:pP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hoàn</a:t>
            </a:r>
            <a:r>
              <a:rPr lang="en-US" sz="1650" dirty="0">
                <a:latin typeface="Arial"/>
                <a:ea typeface="Tahoma"/>
                <a:cs typeface="Arial"/>
              </a:rPr>
              <a:t> </a:t>
            </a:r>
            <a:r>
              <a:rPr lang="en-US" sz="1650" dirty="0" err="1">
                <a:latin typeface="Arial"/>
                <a:ea typeface="Tahoma"/>
                <a:cs typeface="Arial"/>
              </a:rPr>
              <a:t>chỉnh</a:t>
            </a:r>
            <a:r>
              <a:rPr lang="en-US" sz="1650" dirty="0">
                <a:latin typeface="Arial"/>
                <a:ea typeface="Tahoma"/>
                <a:cs typeface="Arial"/>
              </a:rPr>
              <a:t> </a:t>
            </a:r>
          </a:p>
          <a:p>
            <a:pPr marL="742950" lvl="1" indent="-285750" algn="just">
              <a:buClr>
                <a:srgbClr val="0070C0"/>
              </a:buClr>
              <a:buFont typeface="Arial" panose="020B0604020202020204" pitchFamily="34" charset="0"/>
              <a:buChar char="•"/>
            </a:pP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nhân</a:t>
            </a:r>
            <a:endParaRPr lang="en-US" sz="1650" dirty="0">
              <a:latin typeface="Arial"/>
              <a:ea typeface="Tahoma"/>
              <a:cs typeface="Arial"/>
            </a:endParaRPr>
          </a:p>
          <a:p>
            <a:pPr marL="742950" lvl="1" indent="-285750" algn="just">
              <a:buClr>
                <a:srgbClr val="0070C0"/>
              </a:buClr>
              <a:buFont typeface="Arial" panose="020B0604020202020204" pitchFamily="34" charset="0"/>
              <a:buChar char="•"/>
            </a:pPr>
            <a:r>
              <a:rPr lang="en-US" sz="1650" dirty="0" err="1">
                <a:latin typeface="Arial"/>
                <a:ea typeface="Tahoma"/>
                <a:cs typeface="Arial"/>
              </a:rPr>
              <a:t>Kết</a:t>
            </a:r>
            <a:r>
              <a:rPr lang="en-US" sz="1650" dirty="0">
                <a:latin typeface="Arial"/>
                <a:ea typeface="Tahoma"/>
                <a:cs typeface="Arial"/>
              </a:rPr>
              <a:t> </a:t>
            </a:r>
            <a:r>
              <a:rPr lang="en-US" sz="1650" dirty="0" err="1">
                <a:latin typeface="Arial"/>
                <a:ea typeface="Tahoma"/>
                <a:cs typeface="Arial"/>
              </a:rPr>
              <a:t>xuất</a:t>
            </a:r>
            <a:r>
              <a:rPr lang="en-US" sz="1650" dirty="0">
                <a:latin typeface="Arial"/>
                <a:ea typeface="Tahoma"/>
                <a:cs typeface="Arial"/>
              </a:rPr>
              <a:t> </a:t>
            </a:r>
            <a:r>
              <a:rPr lang="en-US" sz="1650" dirty="0" err="1">
                <a:latin typeface="Arial"/>
                <a:ea typeface="Tahoma"/>
                <a:cs typeface="Arial"/>
              </a:rPr>
              <a:t>bộ</a:t>
            </a:r>
            <a:r>
              <a:rPr lang="en-US" sz="1650" dirty="0">
                <a:latin typeface="Arial"/>
                <a:ea typeface="Tahoma"/>
                <a:cs typeface="Arial"/>
              </a:rPr>
              <a:t> </a:t>
            </a:r>
            <a:r>
              <a:rPr lang="en-US" sz="1650" dirty="0" err="1">
                <a:latin typeface="Arial"/>
                <a:ea typeface="Tahoma"/>
                <a:cs typeface="Arial"/>
              </a:rPr>
              <a:t>nhớ</a:t>
            </a:r>
            <a:r>
              <a:rPr lang="en-US" sz="1650" dirty="0">
                <a:latin typeface="Arial"/>
                <a:ea typeface="Tahoma"/>
                <a:cs typeface="Arial"/>
              </a:rPr>
              <a:t> </a:t>
            </a:r>
            <a:r>
              <a:rPr lang="en-US" sz="1650" dirty="0" err="1">
                <a:latin typeface="Arial"/>
                <a:ea typeface="Tahoma"/>
                <a:cs typeface="Arial"/>
              </a:rPr>
              <a:t>nhỏ</a:t>
            </a:r>
          </a:p>
        </p:txBody>
      </p:sp>
    </p:spTree>
    <p:extLst>
      <p:ext uri="{BB962C8B-B14F-4D97-AF65-F5344CB8AC3E}">
        <p14:creationId xmlns:p14="http://schemas.microsoft.com/office/powerpoint/2010/main" val="182050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EDD0A-6A00-4434-F311-745E52512EB5}"/>
              </a:ext>
            </a:extLst>
          </p:cNvPr>
          <p:cNvSpPr>
            <a:spLocks noGrp="1"/>
          </p:cNvSpPr>
          <p:nvPr>
            <p:ph type="title"/>
          </p:nvPr>
        </p:nvSpPr>
        <p:spPr/>
        <p:txBody>
          <a:bodyPr/>
          <a:lstStyle/>
          <a:p>
            <a:pPr algn="ctr"/>
            <a:r>
              <a:rPr lang="en-US" sz="3600" dirty="0">
                <a:latin typeface="Arial"/>
                <a:ea typeface="Tahoma"/>
                <a:cs typeface="Arial"/>
              </a:rPr>
              <a:t>Memory Dump (</a:t>
            </a:r>
            <a:r>
              <a:rPr lang="en-US" sz="3600" dirty="0" err="1">
                <a:latin typeface="Arial"/>
                <a:ea typeface="Tahoma"/>
                <a:cs typeface="Arial"/>
              </a:rPr>
              <a:t>Tiếp</a:t>
            </a:r>
            <a:r>
              <a:rPr lang="en-US" sz="3600" dirty="0">
                <a:latin typeface="Arial"/>
                <a:ea typeface="Tahoma"/>
                <a:cs typeface="Arial"/>
              </a:rPr>
              <a:t>)</a:t>
            </a:r>
            <a:endParaRPr lang="en-US" sz="3600" dirty="0">
              <a:latin typeface="Arial" panose="020B0604020202020204" pitchFamily="34" charset="0"/>
              <a:ea typeface="Tahoma" panose="020B060403050404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C2C34A2-DFA9-1451-9294-F49725A04AB5}"/>
              </a:ext>
            </a:extLst>
          </p:cNvPr>
          <p:cNvSpPr>
            <a:spLocks noGrp="1"/>
          </p:cNvSpPr>
          <p:nvPr>
            <p:ph type="sldNum" sz="quarter" idx="12"/>
          </p:nvPr>
        </p:nvSpPr>
        <p:spPr/>
        <p:txBody>
          <a:bodyPr/>
          <a:lstStyle/>
          <a:p>
            <a:fld id="{3E15BD7C-E074-4D4A-84C3-500EE5B9C190}" type="slidenum">
              <a:rPr lang="ru-RU" smtClean="0"/>
              <a:pPr/>
              <a:t>109</a:t>
            </a:fld>
            <a:endParaRPr lang="ru-RU"/>
          </a:p>
        </p:txBody>
      </p:sp>
      <p:sp>
        <p:nvSpPr>
          <p:cNvPr id="6" name="Rectangle 5">
            <a:extLst>
              <a:ext uri="{FF2B5EF4-FFF2-40B4-BE49-F238E27FC236}">
                <a16:creationId xmlns:a16="http://schemas.microsoft.com/office/drawing/2014/main" id="{6DE72CFB-4370-5267-9DFF-C9082A4627FE}"/>
              </a:ext>
            </a:extLst>
          </p:cNvPr>
          <p:cNvSpPr/>
          <p:nvPr/>
        </p:nvSpPr>
        <p:spPr>
          <a:xfrm>
            <a:off x="1563038" y="775251"/>
            <a:ext cx="4419600" cy="25146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err="1">
                <a:solidFill>
                  <a:schemeClr val="tx2"/>
                </a:solidFill>
                <a:latin typeface="Arial"/>
                <a:ea typeface="Tahoma"/>
                <a:cs typeface="Arial"/>
              </a:rPr>
              <a:t>Kết</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xuất</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bộ</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nhớ</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tự</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động</a:t>
            </a:r>
            <a:endParaRPr lang="en-US" sz="1600" dirty="0">
              <a:solidFill>
                <a:schemeClr val="tx2"/>
              </a:solidFill>
              <a:latin typeface="Arial"/>
              <a:ea typeface="Tahoma"/>
              <a:cs typeface="Arial"/>
            </a:endParaRPr>
          </a:p>
          <a:p>
            <a:pPr marL="285750" indent="-285750" algn="just">
              <a:buClr>
                <a:srgbClr val="FFC000"/>
              </a:buClr>
              <a:buFont typeface="Wingdings" panose="05000000000000000000" pitchFamily="2" charset="2"/>
              <a:buChar char="§"/>
            </a:pPr>
            <a:r>
              <a:rPr lang="en-US" sz="1600" dirty="0" err="1">
                <a:solidFill>
                  <a:schemeClr val="tx1"/>
                </a:solidFill>
                <a:latin typeface="Arial"/>
                <a:ea typeface="Tahoma"/>
                <a:cs typeface="Arial"/>
              </a:rPr>
              <a:t>Chứa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thông</a:t>
            </a:r>
            <a:r>
              <a:rPr lang="en-US" sz="1600" dirty="0">
                <a:solidFill>
                  <a:schemeClr val="tx1"/>
                </a:solidFill>
                <a:latin typeface="Arial"/>
                <a:ea typeface="Tahoma"/>
                <a:cs typeface="Arial"/>
              </a:rPr>
              <a:t> tin </a:t>
            </a:r>
            <a:r>
              <a:rPr lang="en-US" sz="1600" dirty="0" err="1">
                <a:solidFill>
                  <a:schemeClr val="tx1"/>
                </a:solidFill>
                <a:latin typeface="Arial"/>
                <a:ea typeface="Tahoma"/>
                <a:cs typeface="Arial"/>
              </a:rPr>
              <a:t>giống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như</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kết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xuất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nhớ</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hạt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nhân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tuy</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nhiên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nó</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khác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với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cách</a:t>
            </a:r>
            <a:r>
              <a:rPr lang="en-US" sz="1600" dirty="0">
                <a:solidFill>
                  <a:schemeClr val="tx1"/>
                </a:solidFill>
                <a:latin typeface="Arial"/>
                <a:ea typeface="Tahoma"/>
                <a:cs typeface="Arial"/>
              </a:rPr>
              <a:t> Windows </a:t>
            </a:r>
            <a:r>
              <a:rPr lang="en-US" sz="1600" dirty="0" err="1">
                <a:solidFill>
                  <a:schemeClr val="tx1"/>
                </a:solidFill>
                <a:latin typeface="Arial"/>
                <a:ea typeface="Tahoma"/>
                <a:cs typeface="Arial"/>
              </a:rPr>
              <a:t>đặt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kích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thước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của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phân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trang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hệ</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thống</a:t>
            </a:r>
            <a:r>
              <a:rPr lang="en-US" sz="1600" dirty="0">
                <a:solidFill>
                  <a:schemeClr val="tx1"/>
                </a:solidFill>
                <a:latin typeface="Arial"/>
                <a:ea typeface="Tahoma"/>
                <a:cs typeface="Arial"/>
              </a:rPr>
              <a:t> </a:t>
            </a:r>
          </a:p>
          <a:p>
            <a:pPr marL="285750" indent="-285750" algn="just">
              <a:buClr>
                <a:srgbClr val="FFC000"/>
              </a:buClr>
              <a:buFont typeface="Wingdings" panose="05000000000000000000" pitchFamily="2" charset="2"/>
              <a:buChar char="§"/>
            </a:pPr>
            <a:r>
              <a:rPr lang="en-US" sz="1600" dirty="0">
                <a:solidFill>
                  <a:schemeClr val="tx1"/>
                </a:solidFill>
                <a:latin typeface="Arial"/>
                <a:ea typeface="Tahoma"/>
                <a:cs typeface="Arial"/>
              </a:rPr>
              <a:t>Theo </a:t>
            </a:r>
            <a:r>
              <a:rPr lang="en-US" sz="1600" dirty="0" err="1">
                <a:solidFill>
                  <a:schemeClr val="tx1"/>
                </a:solidFill>
                <a:latin typeface="Arial"/>
                <a:ea typeface="Tahoma"/>
                <a:cs typeface="Arial"/>
              </a:rPr>
              <a:t>mặc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định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kết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xuất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này</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được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ghi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vào</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SystemRoot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Memory.dmp</a:t>
            </a:r>
            <a:endParaRPr lang="en-US" sz="1600" dirty="0">
              <a:solidFill>
                <a:schemeClr val="tx1"/>
              </a:solidFill>
              <a:latin typeface="Arial"/>
              <a:ea typeface="Tahoma"/>
              <a:cs typeface="Arial"/>
            </a:endParaRPr>
          </a:p>
          <a:p>
            <a:pPr algn="just"/>
            <a:endParaRPr lang="en-US" sz="1600" dirty="0">
              <a:solidFill>
                <a:srgbClr val="FFFFFF"/>
              </a:solidFill>
              <a:latin typeface="Calibri"/>
              <a:ea typeface="Tahoma"/>
              <a:cs typeface="Calibri"/>
            </a:endParaRPr>
          </a:p>
        </p:txBody>
      </p:sp>
      <p:sp>
        <p:nvSpPr>
          <p:cNvPr id="7" name="Rectangle 6">
            <a:extLst>
              <a:ext uri="{FF2B5EF4-FFF2-40B4-BE49-F238E27FC236}">
                <a16:creationId xmlns:a16="http://schemas.microsoft.com/office/drawing/2014/main" id="{827FCB98-8686-1E01-0FDB-64E9A0050018}"/>
              </a:ext>
            </a:extLst>
          </p:cNvPr>
          <p:cNvSpPr/>
          <p:nvPr/>
        </p:nvSpPr>
        <p:spPr>
          <a:xfrm>
            <a:off x="6194838" y="775251"/>
            <a:ext cx="4419600" cy="25146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1600" b="1" dirty="0" err="1">
                <a:solidFill>
                  <a:schemeClr val="tx2"/>
                </a:solidFill>
                <a:latin typeface="Arial" panose="020B0604020202020204" pitchFamily="34" charset="0"/>
                <a:ea typeface="Tahoma"/>
                <a:cs typeface="Arial" panose="020B0604020202020204" pitchFamily="34" charset="0"/>
              </a:rPr>
              <a:t>Kết</a:t>
            </a:r>
            <a:r>
              <a:rPr lang="en-US" sz="1600" b="1" dirty="0">
                <a:solidFill>
                  <a:schemeClr val="tx2"/>
                </a:solidFill>
                <a:latin typeface="Arial" panose="020B0604020202020204" pitchFamily="34" charset="0"/>
                <a:ea typeface="Tahoma"/>
                <a:cs typeface="Arial" panose="020B0604020202020204" pitchFamily="34" charset="0"/>
              </a:rPr>
              <a:t> </a:t>
            </a:r>
            <a:r>
              <a:rPr lang="en-US" sz="1600" b="1" dirty="0" err="1">
                <a:solidFill>
                  <a:schemeClr val="tx2"/>
                </a:solidFill>
                <a:latin typeface="Arial" panose="020B0604020202020204" pitchFamily="34" charset="0"/>
                <a:ea typeface="Tahoma"/>
                <a:cs typeface="Arial" panose="020B0604020202020204" pitchFamily="34" charset="0"/>
              </a:rPr>
              <a:t>xuất</a:t>
            </a:r>
            <a:r>
              <a:rPr lang="en-US" sz="1600" b="1" dirty="0">
                <a:solidFill>
                  <a:schemeClr val="tx2"/>
                </a:solidFill>
                <a:latin typeface="Arial" panose="020B0604020202020204" pitchFamily="34" charset="0"/>
                <a:ea typeface="Tahoma"/>
                <a:cs typeface="Arial" panose="020B0604020202020204" pitchFamily="34" charset="0"/>
              </a:rPr>
              <a:t> </a:t>
            </a:r>
            <a:r>
              <a:rPr lang="en-US" sz="1600" b="1" dirty="0" err="1">
                <a:solidFill>
                  <a:schemeClr val="tx2"/>
                </a:solidFill>
                <a:latin typeface="Arial" panose="020B0604020202020204" pitchFamily="34" charset="0"/>
                <a:ea typeface="Tahoma"/>
                <a:cs typeface="Arial" panose="020B0604020202020204" pitchFamily="34" charset="0"/>
              </a:rPr>
              <a:t>bộ</a:t>
            </a:r>
            <a:r>
              <a:rPr lang="en-US" sz="1600" b="1" dirty="0">
                <a:solidFill>
                  <a:schemeClr val="tx2"/>
                </a:solidFill>
                <a:latin typeface="Arial" panose="020B0604020202020204" pitchFamily="34" charset="0"/>
                <a:ea typeface="Tahoma"/>
                <a:cs typeface="Arial" panose="020B0604020202020204" pitchFamily="34" charset="0"/>
              </a:rPr>
              <a:t> </a:t>
            </a:r>
            <a:r>
              <a:rPr lang="en-US" sz="1600" b="1" dirty="0" err="1">
                <a:solidFill>
                  <a:schemeClr val="tx2"/>
                </a:solidFill>
                <a:latin typeface="Arial" panose="020B0604020202020204" pitchFamily="34" charset="0"/>
                <a:ea typeface="Tahoma"/>
                <a:cs typeface="Arial" panose="020B0604020202020204" pitchFamily="34" charset="0"/>
              </a:rPr>
              <a:t>nhớ</a:t>
            </a:r>
            <a:r>
              <a:rPr lang="en-US" sz="1600" b="1" dirty="0">
                <a:solidFill>
                  <a:schemeClr val="tx2"/>
                </a:solidFill>
                <a:latin typeface="Arial" panose="020B0604020202020204" pitchFamily="34" charset="0"/>
                <a:ea typeface="Tahoma"/>
                <a:cs typeface="Arial" panose="020B0604020202020204" pitchFamily="34" charset="0"/>
              </a:rPr>
              <a:t> </a:t>
            </a:r>
            <a:r>
              <a:rPr lang="en-US" sz="1600" b="1" dirty="0" err="1">
                <a:solidFill>
                  <a:schemeClr val="tx2"/>
                </a:solidFill>
                <a:latin typeface="Arial" panose="020B0604020202020204" pitchFamily="34" charset="0"/>
                <a:ea typeface="Tahoma"/>
                <a:cs typeface="Arial" panose="020B0604020202020204" pitchFamily="34" charset="0"/>
              </a:rPr>
              <a:t>hoàn</a:t>
            </a:r>
            <a:r>
              <a:rPr lang="en-US" sz="1600" b="1" dirty="0">
                <a:solidFill>
                  <a:schemeClr val="tx2"/>
                </a:solidFill>
                <a:latin typeface="Arial" panose="020B0604020202020204" pitchFamily="34" charset="0"/>
                <a:ea typeface="Tahoma"/>
                <a:cs typeface="Arial" panose="020B0604020202020204" pitchFamily="34" charset="0"/>
              </a:rPr>
              <a:t> </a:t>
            </a:r>
            <a:r>
              <a:rPr lang="en-US" sz="1600" b="1" dirty="0" err="1">
                <a:solidFill>
                  <a:schemeClr val="tx2"/>
                </a:solidFill>
                <a:latin typeface="Arial" panose="020B0604020202020204" pitchFamily="34" charset="0"/>
                <a:ea typeface="Tahoma"/>
                <a:cs typeface="Arial" panose="020B0604020202020204" pitchFamily="34" charset="0"/>
              </a:rPr>
              <a:t>chỉnh</a:t>
            </a:r>
            <a:endParaRPr lang="en-US" sz="1600" dirty="0">
              <a:solidFill>
                <a:schemeClr val="tx2"/>
              </a:solidFill>
              <a:latin typeface="Arial" panose="020B0604020202020204" pitchFamily="34" charset="0"/>
              <a:ea typeface="Tahoma"/>
              <a:cs typeface="Arial" panose="020B0604020202020204" pitchFamily="34" charset="0"/>
            </a:endParaRPr>
          </a:p>
          <a:p>
            <a:pPr marL="285750" indent="-285750" algn="just">
              <a:buClr>
                <a:srgbClr val="FFC000"/>
              </a:buClr>
              <a:buFont typeface="Wingdings" panose="05000000000000000000" pitchFamily="2" charset="2"/>
              <a:buChar char="§"/>
            </a:pPr>
            <a:r>
              <a:rPr lang="en-US" sz="1600" dirty="0" err="1">
                <a:solidFill>
                  <a:schemeClr val="tx1"/>
                </a:solidFill>
                <a:latin typeface="Arial" panose="020B0604020202020204" pitchFamily="34" charset="0"/>
                <a:ea typeface="Tahoma"/>
                <a:cs typeface="Arial" panose="020B0604020202020204" pitchFamily="34" charset="0"/>
              </a:rPr>
              <a:t>Tệp</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kết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xuất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chế</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độ</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nhân</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lớn</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nhất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chứa</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tất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cả</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bộ</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nhớ</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vật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lý</a:t>
            </a:r>
            <a:r>
              <a:rPr lang="en-US" sz="1600" dirty="0">
                <a:solidFill>
                  <a:schemeClr val="tx1"/>
                </a:solidFill>
                <a:latin typeface="Arial" panose="020B0604020202020204" pitchFamily="34" charset="0"/>
                <a:ea typeface="Tahoma"/>
                <a:cs typeface="Arial" panose="020B0604020202020204" pitchFamily="34" charset="0"/>
              </a:rPr>
              <a:t> Windows </a:t>
            </a:r>
            <a:r>
              <a:rPr lang="en-US" sz="1600" dirty="0" err="1">
                <a:solidFill>
                  <a:schemeClr val="tx1"/>
                </a:solidFill>
                <a:latin typeface="Arial" panose="020B0604020202020204" pitchFamily="34" charset="0"/>
                <a:ea typeface="Tahoma"/>
                <a:cs typeface="Arial" panose="020B0604020202020204" pitchFamily="34" charset="0"/>
              </a:rPr>
              <a:t>sử</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dụng</a:t>
            </a:r>
          </a:p>
          <a:p>
            <a:pPr marL="285750" indent="-285750" algn="just">
              <a:buClr>
                <a:srgbClr val="FFC000"/>
              </a:buClr>
              <a:buFont typeface="Wingdings" panose="05000000000000000000" pitchFamily="2" charset="2"/>
              <a:buChar char="§"/>
            </a:pPr>
            <a:r>
              <a:rPr lang="en-US" sz="1600" dirty="0">
                <a:solidFill>
                  <a:schemeClr val="tx1"/>
                </a:solidFill>
                <a:latin typeface="Arial" panose="020B0604020202020204" pitchFamily="34" charset="0"/>
                <a:ea typeface="Tahoma"/>
                <a:cs typeface="Arial" panose="020B0604020202020204" pitchFamily="34" charset="0"/>
              </a:rPr>
              <a:t>Mặc </a:t>
            </a:r>
            <a:r>
              <a:rPr lang="en-US" sz="1600" dirty="0" err="1">
                <a:solidFill>
                  <a:schemeClr val="tx1"/>
                </a:solidFill>
                <a:latin typeface="Arial" panose="020B0604020202020204" pitchFamily="34" charset="0"/>
                <a:ea typeface="Tahoma"/>
                <a:cs typeface="Arial" panose="020B0604020202020204" pitchFamily="34" charset="0"/>
              </a:rPr>
              <a:t>định</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nó</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không</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chứa</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bộ</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nhớ</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vật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lý</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được</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sử</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dụng</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bởi</a:t>
            </a:r>
            <a:r>
              <a:rPr lang="en-US" sz="1600" dirty="0">
                <a:solidFill>
                  <a:schemeClr val="tx1"/>
                </a:solidFill>
                <a:latin typeface="Arial" panose="020B0604020202020204" pitchFamily="34" charset="0"/>
                <a:ea typeface="Tahoma"/>
                <a:cs typeface="Arial" panose="020B0604020202020204" pitchFamily="34" charset="0"/>
              </a:rPr>
              <a:t> platform firmware</a:t>
            </a:r>
          </a:p>
          <a:p>
            <a:pPr marL="285750" indent="-285750" algn="just">
              <a:buClr>
                <a:srgbClr val="FFC000"/>
              </a:buClr>
              <a:buFont typeface="Wingdings" panose="05000000000000000000" pitchFamily="2" charset="2"/>
              <a:buChar char="§"/>
            </a:pPr>
            <a:r>
              <a:rPr lang="en-US" sz="1600" dirty="0">
                <a:solidFill>
                  <a:schemeClr val="tx1"/>
                </a:solidFill>
                <a:latin typeface="Arial" panose="020B0604020202020204" pitchFamily="34" charset="0"/>
                <a:ea typeface="Tahoma"/>
                <a:cs typeface="Arial" panose="020B0604020202020204" pitchFamily="34" charset="0"/>
              </a:rPr>
              <a:t>Theo </a:t>
            </a:r>
            <a:r>
              <a:rPr lang="en-US" sz="1600" dirty="0" err="1">
                <a:solidFill>
                  <a:schemeClr val="tx1"/>
                </a:solidFill>
                <a:latin typeface="Arial" panose="020B0604020202020204" pitchFamily="34" charset="0"/>
                <a:ea typeface="Tahoma"/>
                <a:cs typeface="Arial" panose="020B0604020202020204" pitchFamily="34" charset="0"/>
              </a:rPr>
              <a:t>mặc</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định</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tệp</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kết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xuất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này</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được</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ghi</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vào</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SystemRoot</a:t>
            </a:r>
            <a:r>
              <a:rPr lang="en-US" sz="1600" dirty="0">
                <a:solidFill>
                  <a:schemeClr val="tx1"/>
                </a:solidFill>
                <a:latin typeface="Arial" panose="020B0604020202020204" pitchFamily="34" charset="0"/>
                <a:ea typeface="Tahoma"/>
                <a:cs typeface="Arial" panose="020B0604020202020204" pitchFamily="34" charset="0"/>
              </a:rPr>
              <a:t>% \</a:t>
            </a:r>
            <a:r>
              <a:rPr lang="en-US" sz="1600" dirty="0" err="1">
                <a:solidFill>
                  <a:schemeClr val="tx1"/>
                </a:solidFill>
                <a:latin typeface="Arial" panose="020B0604020202020204" pitchFamily="34" charset="0"/>
                <a:ea typeface="Tahoma"/>
                <a:cs typeface="Arial" panose="020B0604020202020204" pitchFamily="34" charset="0"/>
              </a:rPr>
              <a:t>Memory.dmp</a:t>
            </a:r>
            <a:endParaRPr lang="en-US" sz="1600" dirty="0">
              <a:solidFill>
                <a:schemeClr val="tx1"/>
              </a:solidFill>
              <a:latin typeface="Arial" panose="020B0604020202020204" pitchFamily="34" charset="0"/>
              <a:ea typeface="Tahoma"/>
              <a:cs typeface="Arial" panose="020B0604020202020204" pitchFamily="34" charset="0"/>
            </a:endParaRPr>
          </a:p>
          <a:p>
            <a:pPr marL="285750" indent="-285750" algn="just">
              <a:buFont typeface="Arial" panose="020B0604020202020204" pitchFamily="34" charset="0"/>
              <a:buChar char="•"/>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endParaRPr lang="en-US" sz="1600" dirty="0">
              <a:cs typeface="Calibri"/>
            </a:endParaRPr>
          </a:p>
        </p:txBody>
      </p:sp>
      <p:sp>
        <p:nvSpPr>
          <p:cNvPr id="8" name="Rectangle 7">
            <a:extLst>
              <a:ext uri="{FF2B5EF4-FFF2-40B4-BE49-F238E27FC236}">
                <a16:creationId xmlns:a16="http://schemas.microsoft.com/office/drawing/2014/main" id="{FE675597-1196-23B9-8976-56040DED2D9A}"/>
              </a:ext>
            </a:extLst>
          </p:cNvPr>
          <p:cNvSpPr/>
          <p:nvPr/>
        </p:nvSpPr>
        <p:spPr>
          <a:xfrm>
            <a:off x="1559083" y="3415640"/>
            <a:ext cx="4419600" cy="34290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600" b="1" dirty="0">
              <a:solidFill>
                <a:schemeClr val="tx1"/>
              </a:solidFill>
              <a:latin typeface="Arial" panose="020B0604020202020204" pitchFamily="34" charset="0"/>
              <a:ea typeface="Tahoma" panose="020B0604030504040204" pitchFamily="34" charset="0"/>
              <a:cs typeface="Arial" panose="020B0604020202020204" pitchFamily="34" charset="0"/>
            </a:endParaRPr>
          </a:p>
          <a:p>
            <a:pPr algn="ctr"/>
            <a:r>
              <a:rPr lang="en-US" sz="1600" b="1" dirty="0" err="1">
                <a:solidFill>
                  <a:schemeClr val="tx2"/>
                </a:solidFill>
                <a:latin typeface="Arial"/>
                <a:ea typeface="Tahoma"/>
                <a:cs typeface="Arial"/>
              </a:rPr>
              <a:t>Kết</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xuất</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bộ</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nhớ</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hạt</a:t>
            </a:r>
            <a:r>
              <a:rPr lang="en-US" sz="1600" b="1" dirty="0">
                <a:solidFill>
                  <a:schemeClr val="tx2"/>
                </a:solidFill>
                <a:latin typeface="Arial"/>
                <a:ea typeface="Tahoma"/>
                <a:cs typeface="Arial"/>
              </a:rPr>
              <a:t> </a:t>
            </a:r>
            <a:r>
              <a:rPr lang="en-US" sz="1600" b="1" dirty="0" err="1">
                <a:solidFill>
                  <a:schemeClr val="tx2"/>
                </a:solidFill>
                <a:latin typeface="Arial"/>
                <a:ea typeface="Tahoma"/>
                <a:cs typeface="Arial"/>
              </a:rPr>
              <a:t>nhân</a:t>
            </a:r>
            <a:r>
              <a:rPr lang="en-US" sz="1600" b="1" dirty="0">
                <a:solidFill>
                  <a:schemeClr val="tx2"/>
                </a:solidFill>
                <a:latin typeface="Arial"/>
                <a:ea typeface="Tahoma"/>
                <a:cs typeface="Arial"/>
              </a:rPr>
              <a:t> </a:t>
            </a:r>
          </a:p>
          <a:p>
            <a:pPr marL="285750" indent="-285750" algn="just">
              <a:buClr>
                <a:srgbClr val="FFC000"/>
              </a:buClr>
              <a:buFont typeface="Wingdings" panose="05000000000000000000" pitchFamily="2" charset="2"/>
              <a:buChar char="§"/>
            </a:pPr>
            <a:r>
              <a:rPr lang="en-US" sz="1600" dirty="0" err="1">
                <a:solidFill>
                  <a:schemeClr val="tx1"/>
                </a:solidFill>
                <a:latin typeface="Arial"/>
                <a:ea typeface="Tahoma"/>
                <a:cs typeface="Arial"/>
              </a:rPr>
              <a:t>Chứa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nhớ</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hoàn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chỉnh</a:t>
            </a:r>
            <a:r>
              <a:rPr lang="en-US" sz="1600" dirty="0">
                <a:solidFill>
                  <a:schemeClr val="tx1"/>
                </a:solidFill>
                <a:latin typeface="Arial"/>
                <a:ea typeface="Tahoma"/>
                <a:cs typeface="Arial"/>
              </a:rPr>
              <a:t> do </a:t>
            </a:r>
            <a:r>
              <a:rPr lang="en-US" sz="1600" dirty="0" err="1">
                <a:solidFill>
                  <a:schemeClr val="tx1"/>
                </a:solidFill>
                <a:latin typeface="Arial"/>
                <a:ea typeface="Tahoma"/>
                <a:cs typeface="Arial"/>
              </a:rPr>
              <a:t>hạt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nhân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sử</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dụng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khi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có</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sự</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cố</a:t>
            </a:r>
          </a:p>
          <a:p>
            <a:pPr marL="285750" indent="-285750" algn="just">
              <a:buClr>
                <a:srgbClr val="FFC000"/>
              </a:buClr>
              <a:buFont typeface="Wingdings" panose="05000000000000000000" pitchFamily="2" charset="2"/>
              <a:buChar char="§"/>
            </a:pPr>
            <a:r>
              <a:rPr lang="en-US" sz="1600" dirty="0">
                <a:solidFill>
                  <a:schemeClr val="tx1"/>
                </a:solidFill>
                <a:latin typeface="Arial"/>
                <a:ea typeface="Tahoma"/>
                <a:cs typeface="Arial"/>
              </a:rPr>
              <a:t>Bao </a:t>
            </a:r>
            <a:r>
              <a:rPr lang="en-US" sz="1600" dirty="0" err="1">
                <a:solidFill>
                  <a:schemeClr val="tx1"/>
                </a:solidFill>
                <a:latin typeface="Arial"/>
                <a:ea typeface="Tahoma"/>
                <a:cs typeface="Arial"/>
              </a:rPr>
              <a:t>gồm</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nhớ</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được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cấp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phát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cho</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nhân</a:t>
            </a:r>
            <a:r>
              <a:rPr lang="en-US" sz="1600" dirty="0">
                <a:solidFill>
                  <a:schemeClr val="tx1"/>
                </a:solidFill>
                <a:latin typeface="Arial"/>
                <a:ea typeface="Tahoma"/>
                <a:cs typeface="Arial"/>
              </a:rPr>
              <a:t> Windows, </a:t>
            </a:r>
            <a:r>
              <a:rPr lang="en-US" sz="1600" dirty="0" err="1">
                <a:solidFill>
                  <a:schemeClr val="tx1"/>
                </a:solidFill>
                <a:latin typeface="Arial"/>
                <a:ea typeface="Tahoma"/>
                <a:cs typeface="Arial"/>
              </a:rPr>
              <a:t>mức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trừu</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tượng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phần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cứng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trình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điều</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khiển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chế</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nhân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và</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các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chương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trình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chế</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nhân</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khác</a:t>
            </a:r>
            <a:r>
              <a:rPr lang="en-US" sz="1600" dirty="0">
                <a:solidFill>
                  <a:schemeClr val="tx1"/>
                </a:solidFill>
                <a:latin typeface="Arial"/>
                <a:ea typeface="Tahoma"/>
                <a:cs typeface="Arial"/>
              </a:rPr>
              <a:t> </a:t>
            </a:r>
          </a:p>
          <a:p>
            <a:pPr marL="285750" indent="-285750" algn="just">
              <a:buClr>
                <a:srgbClr val="FFC000"/>
              </a:buClr>
              <a:buFont typeface="Wingdings" panose="05000000000000000000" pitchFamily="2" charset="2"/>
              <a:buChar char="§"/>
            </a:pPr>
            <a:r>
              <a:rPr lang="en-US" sz="1600" dirty="0" err="1">
                <a:solidFill>
                  <a:schemeClr val="tx1"/>
                </a:solidFill>
                <a:latin typeface="Arial"/>
                <a:ea typeface="Tahoma"/>
                <a:cs typeface="Arial"/>
              </a:rPr>
              <a:t>Nó</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không</a:t>
            </a:r>
            <a:r>
              <a:rPr lang="en-US" sz="1600" dirty="0">
                <a:solidFill>
                  <a:schemeClr val="tx1"/>
                </a:solidFill>
                <a:latin typeface="Arial"/>
                <a:ea typeface="Tahoma"/>
                <a:cs typeface="Arial"/>
              </a:rPr>
              <a:t> bao </a:t>
            </a:r>
            <a:r>
              <a:rPr lang="en-US" sz="1600" dirty="0" err="1">
                <a:solidFill>
                  <a:schemeClr val="tx1"/>
                </a:solidFill>
                <a:latin typeface="Arial"/>
                <a:ea typeface="Tahoma"/>
                <a:cs typeface="Arial"/>
              </a:rPr>
              <a:t>gồm</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bất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kỳ</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nhớ</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chưa</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được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bổ</a:t>
            </a:r>
            <a:r>
              <a:rPr lang="en-US" sz="1600" dirty="0">
                <a:solidFill>
                  <a:schemeClr val="tx1"/>
                </a:solidFill>
                <a:latin typeface="Arial"/>
                <a:ea typeface="Tahoma"/>
                <a:cs typeface="Arial"/>
              </a:rPr>
              <a:t> sung </a:t>
            </a:r>
            <a:r>
              <a:rPr lang="en-US" sz="1600" dirty="0" err="1">
                <a:solidFill>
                  <a:schemeClr val="tx1"/>
                </a:solidFill>
                <a:latin typeface="Arial"/>
                <a:ea typeface="Tahoma"/>
                <a:cs typeface="Arial"/>
              </a:rPr>
              <a:t>hoặc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cấp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phát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nào</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cho</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các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ứng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dụng</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chế</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dộ</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người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dùng</a:t>
            </a:r>
            <a:endParaRPr lang="en-US" sz="1600" dirty="0">
              <a:solidFill>
                <a:schemeClr val="tx1"/>
              </a:solidFill>
              <a:latin typeface="Arial"/>
              <a:ea typeface="Tahoma"/>
              <a:cs typeface="Arial"/>
            </a:endParaRPr>
          </a:p>
          <a:p>
            <a:pPr marL="285750" indent="-285750" algn="just">
              <a:buClr>
                <a:srgbClr val="FFC000"/>
              </a:buClr>
              <a:buFont typeface="Wingdings" panose="05000000000000000000" pitchFamily="2" charset="2"/>
              <a:buChar char="§"/>
            </a:pPr>
            <a:r>
              <a:rPr lang="en-US" sz="1600" dirty="0">
                <a:solidFill>
                  <a:schemeClr val="tx1"/>
                </a:solidFill>
                <a:latin typeface="Arial"/>
                <a:ea typeface="Tahoma"/>
                <a:cs typeface="Arial"/>
              </a:rPr>
              <a:t>Theo </a:t>
            </a:r>
            <a:r>
              <a:rPr lang="en-US" sz="1600" dirty="0" err="1">
                <a:solidFill>
                  <a:schemeClr val="tx1"/>
                </a:solidFill>
                <a:latin typeface="Arial"/>
                <a:ea typeface="Tahoma"/>
                <a:cs typeface="Arial"/>
              </a:rPr>
              <a:t>mặc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định</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tệp</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kết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xuất</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này</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được</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ghi</a:t>
            </a:r>
            <a:r>
              <a:rPr lang="en-US" sz="1600" dirty="0">
                <a:solidFill>
                  <a:schemeClr val="tx1"/>
                </a:solidFill>
                <a:latin typeface="Arial"/>
                <a:ea typeface="Tahoma"/>
                <a:cs typeface="Arial"/>
              </a:rPr>
              <a:t> </a:t>
            </a:r>
            <a:r>
              <a:rPr lang="en-US" sz="1600" dirty="0" err="1">
                <a:solidFill>
                  <a:schemeClr val="tx1"/>
                </a:solidFill>
                <a:latin typeface="Arial"/>
                <a:ea typeface="Tahoma"/>
                <a:cs typeface="Arial"/>
              </a:rPr>
              <a:t>vào%SystemRoot</a:t>
            </a:r>
            <a:r>
              <a:rPr lang="en-US" sz="1600" dirty="0">
                <a:solidFill>
                  <a:schemeClr val="tx1"/>
                </a:solidFill>
                <a:latin typeface="Arial"/>
                <a:ea typeface="Tahoma"/>
                <a:cs typeface="Arial"/>
              </a:rPr>
              <a:t>% \ </a:t>
            </a:r>
            <a:r>
              <a:rPr lang="en-US" sz="1600" dirty="0" err="1">
                <a:solidFill>
                  <a:schemeClr val="tx1"/>
                </a:solidFill>
                <a:latin typeface="Arial"/>
                <a:ea typeface="Tahoma"/>
                <a:cs typeface="Arial"/>
              </a:rPr>
              <a:t>Memory.dmp</a:t>
            </a:r>
            <a:endParaRPr lang="en-US" sz="1600" dirty="0">
              <a:solidFill>
                <a:schemeClr val="tx1"/>
              </a:solidFill>
              <a:latin typeface="Arial"/>
              <a:ea typeface="Tahoma"/>
              <a:cs typeface="Arial"/>
            </a:endParaRPr>
          </a:p>
          <a:p>
            <a:pPr algn="just"/>
            <a:endParaRPr lang="en-US" sz="1600" dirty="0">
              <a:cs typeface="Calibri"/>
            </a:endParaRPr>
          </a:p>
        </p:txBody>
      </p:sp>
      <p:sp>
        <p:nvSpPr>
          <p:cNvPr id="9" name="Rectangle 8">
            <a:extLst>
              <a:ext uri="{FF2B5EF4-FFF2-40B4-BE49-F238E27FC236}">
                <a16:creationId xmlns:a16="http://schemas.microsoft.com/office/drawing/2014/main" id="{0DB18106-9F76-054F-8946-B962E8431208}"/>
              </a:ext>
            </a:extLst>
          </p:cNvPr>
          <p:cNvSpPr/>
          <p:nvPr/>
        </p:nvSpPr>
        <p:spPr>
          <a:xfrm>
            <a:off x="6202101" y="3418840"/>
            <a:ext cx="4415287" cy="34290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500" b="1" dirty="0">
              <a:solidFill>
                <a:schemeClr val="tx1"/>
              </a:solidFill>
              <a:latin typeface="Arial" panose="020B0604020202020204" pitchFamily="34" charset="0"/>
              <a:ea typeface="Tahoma" panose="020B0604030504040204" pitchFamily="34" charset="0"/>
              <a:cs typeface="Arial" panose="020B0604020202020204" pitchFamily="34" charset="0"/>
            </a:endParaRPr>
          </a:p>
          <a:p>
            <a:pPr algn="ctr"/>
            <a:r>
              <a:rPr lang="en-US" sz="1500" b="1" dirty="0" err="1">
                <a:solidFill>
                  <a:schemeClr val="tx2"/>
                </a:solidFill>
                <a:latin typeface="Arial"/>
                <a:ea typeface="Tahoma"/>
                <a:cs typeface="Arial"/>
              </a:rPr>
              <a:t>Kết</a:t>
            </a:r>
            <a:r>
              <a:rPr lang="en-US" sz="1500" b="1" dirty="0">
                <a:solidFill>
                  <a:schemeClr val="tx2"/>
                </a:solidFill>
                <a:latin typeface="Arial"/>
                <a:ea typeface="Tahoma"/>
                <a:cs typeface="Arial"/>
              </a:rPr>
              <a:t> </a:t>
            </a:r>
            <a:r>
              <a:rPr lang="en-US" sz="1500" b="1" dirty="0" err="1">
                <a:solidFill>
                  <a:schemeClr val="tx2"/>
                </a:solidFill>
                <a:latin typeface="Arial"/>
                <a:ea typeface="Tahoma"/>
                <a:cs typeface="Arial"/>
              </a:rPr>
              <a:t>xuất</a:t>
            </a:r>
            <a:r>
              <a:rPr lang="en-US" sz="1500" b="1" dirty="0">
                <a:solidFill>
                  <a:schemeClr val="tx2"/>
                </a:solidFill>
                <a:latin typeface="Arial"/>
                <a:ea typeface="Tahoma"/>
                <a:cs typeface="Arial"/>
              </a:rPr>
              <a:t> </a:t>
            </a:r>
            <a:r>
              <a:rPr lang="en-US" sz="1500" b="1" dirty="0" err="1">
                <a:solidFill>
                  <a:schemeClr val="tx2"/>
                </a:solidFill>
                <a:latin typeface="Arial"/>
                <a:ea typeface="Tahoma"/>
                <a:cs typeface="Arial"/>
              </a:rPr>
              <a:t>bộ</a:t>
            </a:r>
            <a:r>
              <a:rPr lang="en-US" sz="1500" b="1" dirty="0">
                <a:solidFill>
                  <a:schemeClr val="tx2"/>
                </a:solidFill>
                <a:latin typeface="Arial"/>
                <a:ea typeface="Tahoma"/>
                <a:cs typeface="Arial"/>
              </a:rPr>
              <a:t> </a:t>
            </a:r>
            <a:r>
              <a:rPr lang="en-US" sz="1500" b="1" dirty="0" err="1">
                <a:solidFill>
                  <a:schemeClr val="tx2"/>
                </a:solidFill>
                <a:latin typeface="Arial"/>
                <a:ea typeface="Tahoma"/>
                <a:cs typeface="Arial"/>
              </a:rPr>
              <a:t>nhớ</a:t>
            </a:r>
            <a:r>
              <a:rPr lang="en-US" sz="1500" b="1" dirty="0">
                <a:solidFill>
                  <a:schemeClr val="tx2"/>
                </a:solidFill>
                <a:latin typeface="Arial"/>
                <a:ea typeface="Tahoma"/>
                <a:cs typeface="Arial"/>
              </a:rPr>
              <a:t> </a:t>
            </a:r>
            <a:r>
              <a:rPr lang="en-US" sz="1500" b="1" dirty="0" err="1">
                <a:solidFill>
                  <a:schemeClr val="tx2"/>
                </a:solidFill>
                <a:latin typeface="Arial"/>
                <a:ea typeface="Tahoma"/>
                <a:cs typeface="Arial"/>
              </a:rPr>
              <a:t>nhỏ</a:t>
            </a:r>
            <a:endParaRPr lang="en-US" sz="1500" dirty="0">
              <a:solidFill>
                <a:schemeClr val="tx2"/>
              </a:solidFill>
              <a:latin typeface="Arial"/>
              <a:ea typeface="Tahoma"/>
              <a:cs typeface="Arial"/>
            </a:endParaRPr>
          </a:p>
          <a:p>
            <a:pPr marL="285750" indent="-285750" algn="just">
              <a:buClr>
                <a:srgbClr val="FFC000"/>
              </a:buClr>
              <a:buFont typeface="Wingdings" panose="05000000000000000000" pitchFamily="2" charset="2"/>
              <a:buChar char="§"/>
            </a:pPr>
            <a:r>
              <a:rPr lang="en-US" sz="1500" dirty="0" err="1">
                <a:solidFill>
                  <a:schemeClr val="tx1"/>
                </a:solidFill>
                <a:latin typeface="Arial"/>
                <a:ea typeface="Tahoma"/>
                <a:cs typeface="Arial"/>
              </a:rPr>
              <a:t>Có</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kích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thước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cố</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định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là</a:t>
            </a:r>
            <a:r>
              <a:rPr lang="en-US" sz="1500" dirty="0">
                <a:solidFill>
                  <a:schemeClr val="tx1"/>
                </a:solidFill>
                <a:latin typeface="Arial"/>
                <a:ea typeface="Tahoma"/>
                <a:cs typeface="Arial"/>
              </a:rPr>
              <a:t> 64KB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nhỏ</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hơn</a:t>
            </a:r>
            <a:r>
              <a:rPr lang="en-US" sz="1500" dirty="0">
                <a:solidFill>
                  <a:schemeClr val="tx1"/>
                </a:solidFill>
                <a:latin typeface="Arial"/>
                <a:ea typeface="Tahoma"/>
                <a:cs typeface="Arial"/>
              </a:rPr>
              <a:t> so </a:t>
            </a:r>
            <a:r>
              <a:rPr lang="en-US" sz="1500" dirty="0" err="1">
                <a:solidFill>
                  <a:schemeClr val="tx1"/>
                </a:solidFill>
                <a:latin typeface="Arial"/>
                <a:ea typeface="Tahoma"/>
                <a:cs typeface="Arial"/>
              </a:rPr>
              <a:t>với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kết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xuất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bộ</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nhớ</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nhân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tự</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động</a:t>
            </a:r>
            <a:endParaRPr lang="en-US" sz="1500" dirty="0">
              <a:solidFill>
                <a:schemeClr val="tx1"/>
              </a:solidFill>
              <a:latin typeface="Arial"/>
              <a:ea typeface="Tahoma"/>
              <a:cs typeface="Arial"/>
            </a:endParaRPr>
          </a:p>
          <a:p>
            <a:pPr marL="285750" indent="-285750" algn="just">
              <a:buClr>
                <a:srgbClr val="FFC000"/>
              </a:buClr>
              <a:buFont typeface="Wingdings" panose="05000000000000000000" pitchFamily="2" charset="2"/>
              <a:buChar char="§"/>
            </a:pPr>
            <a:r>
              <a:rPr lang="en-US" sz="1500" dirty="0" err="1">
                <a:solidFill>
                  <a:schemeClr val="tx1"/>
                </a:solidFill>
                <a:latin typeface="Arial"/>
                <a:ea typeface="Tahoma"/>
                <a:cs typeface="Arial"/>
              </a:rPr>
              <a:t>Gồm</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các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tham</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số</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thông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điệp</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kiểm</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tra</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lỗi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dữ</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liệu</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màn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hình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xanh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bối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cảnh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bộ</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xử</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lý</a:t>
            </a:r>
            <a:r>
              <a:rPr lang="en-US" sz="1500" dirty="0">
                <a:solidFill>
                  <a:schemeClr val="tx1"/>
                </a:solidFill>
                <a:latin typeface="Arial"/>
                <a:ea typeface="Tahoma"/>
                <a:cs typeface="Arial"/>
              </a:rPr>
              <a:t>(PRCB) </a:t>
            </a:r>
            <a:r>
              <a:rPr lang="en-US" sz="1500" dirty="0" err="1">
                <a:solidFill>
                  <a:schemeClr val="tx1"/>
                </a:solidFill>
                <a:latin typeface="Arial"/>
                <a:ea typeface="Tahoma"/>
                <a:cs typeface="Arial"/>
              </a:rPr>
              <a:t>cho</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bộ</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xử</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lý</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thông</a:t>
            </a:r>
            <a:r>
              <a:rPr lang="en-US" sz="1500" dirty="0">
                <a:solidFill>
                  <a:schemeClr val="tx1"/>
                </a:solidFill>
                <a:latin typeface="Arial"/>
                <a:ea typeface="Tahoma"/>
                <a:cs typeface="Arial"/>
              </a:rPr>
              <a:t> tin </a:t>
            </a:r>
            <a:r>
              <a:rPr lang="en-US" sz="1500" dirty="0" err="1">
                <a:solidFill>
                  <a:schemeClr val="tx1"/>
                </a:solidFill>
                <a:latin typeface="Arial"/>
                <a:ea typeface="Tahoma"/>
                <a:cs typeface="Arial"/>
              </a:rPr>
              <a:t>tiến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trình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bối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cảnh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hạt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nhân</a:t>
            </a:r>
            <a:r>
              <a:rPr lang="en-US" sz="1500" dirty="0">
                <a:solidFill>
                  <a:schemeClr val="tx1"/>
                </a:solidFill>
                <a:latin typeface="Arial"/>
                <a:ea typeface="Tahoma"/>
                <a:cs typeface="Arial"/>
              </a:rPr>
              <a:t> (EPROCESS), </a:t>
            </a:r>
            <a:r>
              <a:rPr lang="en-US" sz="1500" dirty="0" err="1">
                <a:solidFill>
                  <a:schemeClr val="tx1"/>
                </a:solidFill>
                <a:latin typeface="Arial"/>
                <a:ea typeface="Tahoma"/>
                <a:cs typeface="Arial"/>
              </a:rPr>
              <a:t>thông</a:t>
            </a:r>
            <a:r>
              <a:rPr lang="en-US" sz="1500" dirty="0">
                <a:solidFill>
                  <a:schemeClr val="tx1"/>
                </a:solidFill>
                <a:latin typeface="Arial"/>
                <a:ea typeface="Tahoma"/>
                <a:cs typeface="Arial"/>
              </a:rPr>
              <a:t> tin </a:t>
            </a:r>
            <a:r>
              <a:rPr lang="en-US" sz="1500" dirty="0" err="1">
                <a:solidFill>
                  <a:schemeClr val="tx1"/>
                </a:solidFill>
                <a:latin typeface="Arial"/>
                <a:ea typeface="Tahoma"/>
                <a:cs typeface="Arial"/>
              </a:rPr>
              <a:t>luồng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hạt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nhân</a:t>
            </a:r>
            <a:r>
              <a:rPr lang="en-US" sz="1500" dirty="0">
                <a:solidFill>
                  <a:schemeClr val="tx1"/>
                </a:solidFill>
                <a:latin typeface="Arial"/>
                <a:ea typeface="Tahoma"/>
                <a:cs typeface="Arial"/>
              </a:rPr>
              <a:t>(ETHREAD), </a:t>
            </a:r>
            <a:r>
              <a:rPr lang="en-US" sz="1500" dirty="0" err="1">
                <a:solidFill>
                  <a:schemeClr val="tx1"/>
                </a:solidFill>
                <a:latin typeface="Arial"/>
                <a:ea typeface="Tahoma"/>
                <a:cs typeface="Arial"/>
              </a:rPr>
              <a:t>ngăn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xếp</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cuộc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gọi</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chế</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độ</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hạt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nhân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cho</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luồng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và</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danh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sách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các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trình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điều</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khiển</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đã</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tải</a:t>
            </a:r>
            <a:endParaRPr lang="en-US" sz="1500" dirty="0">
              <a:solidFill>
                <a:schemeClr val="tx1"/>
              </a:solidFill>
              <a:latin typeface="Arial"/>
              <a:ea typeface="Tahoma"/>
              <a:cs typeface="Arial"/>
            </a:endParaRPr>
          </a:p>
          <a:p>
            <a:pPr marL="285750" indent="-285750" algn="just">
              <a:buClr>
                <a:srgbClr val="FFC000"/>
              </a:buClr>
              <a:buFont typeface="Wingdings" panose="05000000000000000000" pitchFamily="2" charset="2"/>
              <a:buChar char="§"/>
            </a:pPr>
            <a:r>
              <a:rPr lang="en-US" sz="1500" dirty="0">
                <a:solidFill>
                  <a:schemeClr val="tx1"/>
                </a:solidFill>
                <a:latin typeface="Arial"/>
                <a:ea typeface="Tahoma"/>
                <a:cs typeface="Arial"/>
              </a:rPr>
              <a:t>Danh </a:t>
            </a:r>
            <a:r>
              <a:rPr lang="en-US" sz="1500" dirty="0" err="1">
                <a:solidFill>
                  <a:schemeClr val="tx1"/>
                </a:solidFill>
                <a:latin typeface="Arial"/>
                <a:ea typeface="Tahoma"/>
                <a:cs typeface="Arial"/>
              </a:rPr>
              <a:t>sách</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tệp</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kết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xuất</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được</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duy</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trì</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trong</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thư</a:t>
            </a:r>
            <a:r>
              <a:rPr lang="en-US" sz="1500" dirty="0">
                <a:solidFill>
                  <a:schemeClr val="tx1"/>
                </a:solidFill>
                <a:latin typeface="Arial"/>
                <a:ea typeface="Tahoma"/>
                <a:cs typeface="Arial"/>
              </a:rPr>
              <a:t> </a:t>
            </a:r>
            <a:r>
              <a:rPr lang="en-US" sz="1500" dirty="0" err="1">
                <a:solidFill>
                  <a:schemeClr val="tx1"/>
                </a:solidFill>
                <a:latin typeface="Arial"/>
                <a:ea typeface="Tahoma"/>
                <a:cs typeface="Arial"/>
              </a:rPr>
              <a:t>mục%SystemRoot</a:t>
            </a:r>
            <a:r>
              <a:rPr lang="en-US" sz="1500" dirty="0">
                <a:solidFill>
                  <a:schemeClr val="tx1"/>
                </a:solidFill>
                <a:latin typeface="Arial"/>
                <a:ea typeface="Tahoma"/>
                <a:cs typeface="Arial"/>
              </a:rPr>
              <a:t>% \ Minidump</a:t>
            </a:r>
          </a:p>
          <a:p>
            <a:pPr algn="just"/>
            <a:endParaRPr lang="en-US" sz="1500" dirty="0">
              <a:cs typeface="Calibri"/>
            </a:endParaRPr>
          </a:p>
        </p:txBody>
      </p:sp>
    </p:spTree>
    <p:extLst>
      <p:ext uri="{BB962C8B-B14F-4D97-AF65-F5344CB8AC3E}">
        <p14:creationId xmlns:p14="http://schemas.microsoft.com/office/powerpoint/2010/main" val="4265264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ea typeface="Tahoma"/>
                <a:cs typeface="Tahoma"/>
              </a:rPr>
              <a:t>Thu thập dữ liệu động</a:t>
            </a:r>
            <a:endParaRPr lang="en-US" b="0">
              <a:latin typeface="Arial"/>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a:p>
        </p:txBody>
      </p:sp>
      <p:pic>
        <p:nvPicPr>
          <p:cNvPr id="6" name="Picture 5">
            <a:extLst>
              <a:ext uri="{FF2B5EF4-FFF2-40B4-BE49-F238E27FC236}">
                <a16:creationId xmlns:a16="http://schemas.microsoft.com/office/drawing/2014/main" id="{AB71BA89-84C3-9D23-05B0-A1E8CB3D19AF}"/>
              </a:ext>
            </a:extLst>
          </p:cNvPr>
          <p:cNvPicPr>
            <a:picLocks noChangeAspect="1"/>
          </p:cNvPicPr>
          <p:nvPr/>
        </p:nvPicPr>
        <p:blipFill>
          <a:blip r:embed="rId2"/>
          <a:stretch>
            <a:fillRect/>
          </a:stretch>
        </p:blipFill>
        <p:spPr>
          <a:xfrm>
            <a:off x="2831552" y="5591370"/>
            <a:ext cx="1562235" cy="1242174"/>
          </a:xfrm>
          <a:prstGeom prst="rect">
            <a:avLst/>
          </a:prstGeom>
        </p:spPr>
      </p:pic>
      <p:pic>
        <p:nvPicPr>
          <p:cNvPr id="10" name="Picture 9">
            <a:extLst>
              <a:ext uri="{FF2B5EF4-FFF2-40B4-BE49-F238E27FC236}">
                <a16:creationId xmlns:a16="http://schemas.microsoft.com/office/drawing/2014/main" id="{2FC3AAEF-92DA-4D4D-B420-E3710A24D71A}"/>
              </a:ext>
            </a:extLst>
          </p:cNvPr>
          <p:cNvPicPr>
            <a:picLocks noChangeAspect="1"/>
          </p:cNvPicPr>
          <p:nvPr/>
        </p:nvPicPr>
        <p:blipFill>
          <a:blip r:embed="rId3"/>
          <a:stretch>
            <a:fillRect/>
          </a:stretch>
        </p:blipFill>
        <p:spPr>
          <a:xfrm>
            <a:off x="7806055" y="5515170"/>
            <a:ext cx="960203" cy="1066892"/>
          </a:xfrm>
          <a:prstGeom prst="rect">
            <a:avLst/>
          </a:prstGeom>
        </p:spPr>
      </p:pic>
      <p:sp>
        <p:nvSpPr>
          <p:cNvPr id="13" name="Rectangle: Rounded Corners 12">
            <a:extLst>
              <a:ext uri="{FF2B5EF4-FFF2-40B4-BE49-F238E27FC236}">
                <a16:creationId xmlns:a16="http://schemas.microsoft.com/office/drawing/2014/main" id="{DACB7582-9EBB-60D1-8F98-0BDF498624AD}"/>
              </a:ext>
            </a:extLst>
          </p:cNvPr>
          <p:cNvSpPr/>
          <p:nvPr/>
        </p:nvSpPr>
        <p:spPr>
          <a:xfrm>
            <a:off x="1945205" y="762000"/>
            <a:ext cx="3716849" cy="475317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Clr>
                <a:schemeClr val="accent6"/>
              </a:buClr>
              <a:buFont typeface="Wingdings" panose="05000000000000000000" pitchFamily="2" charset="2"/>
              <a:buChar char="§"/>
            </a:pPr>
            <a:r>
              <a:rPr lang="en-US">
                <a:solidFill>
                  <a:srgbClr val="FF0000"/>
                </a:solidFill>
                <a:latin typeface="Arial"/>
                <a:cs typeface="Arial"/>
              </a:rPr>
              <a:t>Dữ liệu động </a:t>
            </a:r>
            <a:r>
              <a:rPr lang="en-US">
                <a:latin typeface="Arial"/>
                <a:cs typeface="Arial"/>
              </a:rPr>
              <a:t>có </a:t>
            </a:r>
            <a:r>
              <a:rPr lang="en-US" dirty="0" err="1">
                <a:latin typeface="Arial"/>
                <a:cs typeface="Arial"/>
              </a:rPr>
              <a:t>thể</a:t>
            </a:r>
            <a:r>
              <a:rPr lang="en-US" dirty="0">
                <a:latin typeface="Arial"/>
                <a:cs typeface="Arial"/>
              </a:rPr>
              <a:t> </a:t>
            </a:r>
            <a:r>
              <a:rPr lang="en-US" dirty="0" err="1">
                <a:latin typeface="Arial"/>
                <a:cs typeface="Arial"/>
              </a:rPr>
              <a:t>dễ</a:t>
            </a:r>
            <a:r>
              <a:rPr lang="en-US" dirty="0">
                <a:latin typeface="Arial"/>
                <a:cs typeface="Arial"/>
              </a:rPr>
              <a:t> </a:t>
            </a:r>
            <a:r>
              <a:rPr lang="en-US" dirty="0" err="1">
                <a:latin typeface="Arial"/>
                <a:cs typeface="Arial"/>
              </a:rPr>
              <a:t>dàng</a:t>
            </a:r>
            <a:r>
              <a:rPr lang="en-US" dirty="0">
                <a:latin typeface="Arial"/>
                <a:cs typeface="Arial"/>
              </a:rPr>
              <a:t> </a:t>
            </a:r>
            <a:r>
              <a:rPr lang="en-US" dirty="0" err="1">
                <a:latin typeface="Arial"/>
                <a:cs typeface="Arial"/>
              </a:rPr>
              <a:t>sửa</a:t>
            </a:r>
            <a:r>
              <a:rPr lang="en-US" dirty="0">
                <a:latin typeface="Arial"/>
                <a:cs typeface="Arial"/>
              </a:rPr>
              <a:t> </a:t>
            </a:r>
            <a:r>
              <a:rPr lang="en-US" dirty="0" err="1">
                <a:latin typeface="Arial"/>
                <a:cs typeface="Arial"/>
              </a:rPr>
              <a:t>đổi</a:t>
            </a:r>
            <a:r>
              <a:rPr lang="en-US" dirty="0">
                <a:latin typeface="Arial"/>
                <a:cs typeface="Arial"/>
              </a:rPr>
              <a:t> </a:t>
            </a:r>
            <a:r>
              <a:rPr lang="en-US" dirty="0" err="1">
                <a:latin typeface="Arial"/>
                <a:cs typeface="Arial"/>
              </a:rPr>
              <a:t>hoặc</a:t>
            </a:r>
            <a:r>
              <a:rPr lang="en-US" dirty="0">
                <a:latin typeface="Arial"/>
                <a:cs typeface="Arial"/>
              </a:rPr>
              <a:t> </a:t>
            </a:r>
            <a:r>
              <a:rPr lang="en-US" dirty="0" err="1">
                <a:latin typeface="Arial"/>
                <a:cs typeface="Arial"/>
              </a:rPr>
              <a:t>bị</a:t>
            </a:r>
            <a:r>
              <a:rPr lang="en-US" dirty="0">
                <a:latin typeface="Arial"/>
                <a:cs typeface="Arial"/>
              </a:rPr>
              <a:t> </a:t>
            </a:r>
            <a:r>
              <a:rPr lang="en-US" dirty="0" err="1">
                <a:latin typeface="Arial"/>
                <a:cs typeface="Arial"/>
              </a:rPr>
              <a:t>mất</a:t>
            </a:r>
            <a:r>
              <a:rPr lang="en-US" dirty="0">
                <a:latin typeface="Arial"/>
                <a:cs typeface="Arial"/>
              </a:rPr>
              <a:t> </a:t>
            </a:r>
            <a:r>
              <a:rPr lang="en-US" dirty="0" err="1">
                <a:latin typeface="Arial"/>
                <a:cs typeface="Arial"/>
              </a:rPr>
              <a:t>khi</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thống</a:t>
            </a:r>
            <a:r>
              <a:rPr lang="en-US" dirty="0">
                <a:latin typeface="Arial"/>
                <a:cs typeface="Arial"/>
              </a:rPr>
              <a:t> </a:t>
            </a:r>
            <a:r>
              <a:rPr lang="en-US" dirty="0" err="1">
                <a:latin typeface="Arial"/>
                <a:cs typeface="Arial"/>
              </a:rPr>
              <a:t>tắt</a:t>
            </a:r>
            <a:r>
              <a:rPr lang="en-US" dirty="0">
                <a:latin typeface="Arial"/>
                <a:cs typeface="Arial"/>
              </a:rPr>
              <a:t> </a:t>
            </a:r>
            <a:r>
              <a:rPr lang="en-US" dirty="0" err="1">
                <a:latin typeface="Arial"/>
                <a:cs typeface="Arial"/>
              </a:rPr>
              <a:t>hoặc</a:t>
            </a:r>
            <a:r>
              <a:rPr lang="en-US" dirty="0">
                <a:latin typeface="Arial"/>
                <a:cs typeface="Arial"/>
              </a:rPr>
              <a:t> </a:t>
            </a:r>
            <a:r>
              <a:rPr lang="en-US" dirty="0" err="1">
                <a:latin typeface="Arial"/>
                <a:cs typeface="Arial"/>
              </a:rPr>
              <a:t>khởi</a:t>
            </a:r>
            <a:r>
              <a:rPr lang="en-US" dirty="0">
                <a:latin typeface="Arial"/>
                <a:cs typeface="Arial"/>
              </a:rPr>
              <a:t> </a:t>
            </a:r>
            <a:r>
              <a:rPr lang="en-US" dirty="0" err="1">
                <a:latin typeface="Arial"/>
                <a:cs typeface="Arial"/>
              </a:rPr>
              <a:t>động</a:t>
            </a:r>
            <a:r>
              <a:rPr lang="en-US" dirty="0">
                <a:latin typeface="Arial"/>
                <a:cs typeface="Arial"/>
              </a:rPr>
              <a:t> </a:t>
            </a:r>
            <a:r>
              <a:rPr lang="en-US" dirty="0" err="1">
                <a:latin typeface="Arial"/>
                <a:cs typeface="Arial"/>
              </a:rPr>
              <a:t>lại</a:t>
            </a:r>
            <a:endParaRPr lang="en-US" dirty="0">
              <a:latin typeface="Arial"/>
              <a:cs typeface="Arial"/>
            </a:endParaRPr>
          </a:p>
          <a:p>
            <a:pPr marL="285750" indent="-285750">
              <a:buClr>
                <a:schemeClr val="accent6"/>
              </a:buClr>
              <a:buFont typeface="Wingdings" panose="05000000000000000000" pitchFamily="2" charset="2"/>
              <a:buChar char="§"/>
            </a:pPr>
            <a:r>
              <a:rPr lang="en-US" dirty="0">
                <a:latin typeface="Arial"/>
                <a:cs typeface="Arial"/>
              </a:rPr>
              <a:t>Thu </a:t>
            </a:r>
            <a:r>
              <a:rPr lang="en-US" err="1">
                <a:latin typeface="Arial"/>
                <a:cs typeface="Arial"/>
              </a:rPr>
              <a:t>thập</a:t>
            </a:r>
            <a:r>
              <a:rPr lang="en-US">
                <a:latin typeface="Arial"/>
                <a:cs typeface="Arial"/>
              </a:rPr>
              <a:t> dữ liệu động giúp </a:t>
            </a:r>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solidFill>
                  <a:srgbClr val="FF0000"/>
                </a:solidFill>
                <a:latin typeface="Arial"/>
                <a:cs typeface="Arial"/>
              </a:rPr>
              <a:t>mốc</a:t>
            </a:r>
            <a:r>
              <a:rPr lang="en-US" dirty="0">
                <a:solidFill>
                  <a:srgbClr val="FF0000"/>
                </a:solidFill>
                <a:latin typeface="Arial"/>
                <a:cs typeface="Arial"/>
              </a:rPr>
              <a:t> </a:t>
            </a:r>
            <a:r>
              <a:rPr lang="en-US" dirty="0" err="1">
                <a:solidFill>
                  <a:srgbClr val="FF0000"/>
                </a:solidFill>
                <a:latin typeface="Arial"/>
                <a:cs typeface="Arial"/>
              </a:rPr>
              <a:t>thời</a:t>
            </a:r>
            <a:r>
              <a:rPr lang="en-US" dirty="0">
                <a:solidFill>
                  <a:srgbClr val="FF0000"/>
                </a:solidFill>
                <a:latin typeface="Arial"/>
                <a:cs typeface="Arial"/>
              </a:rPr>
              <a:t> </a:t>
            </a:r>
            <a:r>
              <a:rPr lang="en-US" dirty="0" err="1">
                <a:solidFill>
                  <a:srgbClr val="FF0000"/>
                </a:solidFill>
                <a:latin typeface="Arial"/>
                <a:cs typeface="Arial"/>
              </a:rPr>
              <a:t>gian</a:t>
            </a:r>
            <a:r>
              <a:rPr lang="en-US" dirty="0">
                <a:solidFill>
                  <a:srgbClr val="FF0000"/>
                </a:solidFill>
                <a:latin typeface="Arial"/>
                <a:cs typeface="Arial"/>
              </a:rPr>
              <a:t> </a:t>
            </a:r>
            <a:r>
              <a:rPr lang="en-US" dirty="0" err="1">
                <a:solidFill>
                  <a:srgbClr val="FF0000"/>
                </a:solidFill>
                <a:latin typeface="Arial"/>
                <a:cs typeface="Arial"/>
              </a:rPr>
              <a:t>của</a:t>
            </a:r>
            <a:r>
              <a:rPr lang="en-US" dirty="0">
                <a:solidFill>
                  <a:srgbClr val="FF0000"/>
                </a:solidFill>
                <a:latin typeface="Arial"/>
                <a:cs typeface="Arial"/>
              </a:rPr>
              <a:t> </a:t>
            </a:r>
            <a:r>
              <a:rPr lang="en-US" dirty="0" err="1">
                <a:solidFill>
                  <a:srgbClr val="FF0000"/>
                </a:solidFill>
                <a:latin typeface="Arial"/>
                <a:cs typeface="Arial"/>
              </a:rPr>
              <a:t>sự</a:t>
            </a:r>
            <a:r>
              <a:rPr lang="en-US" dirty="0">
                <a:solidFill>
                  <a:srgbClr val="FF0000"/>
                </a:solidFill>
                <a:latin typeface="Arial"/>
                <a:cs typeface="Arial"/>
              </a:rPr>
              <a:t> </a:t>
            </a:r>
            <a:r>
              <a:rPr lang="en-US" err="1">
                <a:solidFill>
                  <a:srgbClr val="FF0000"/>
                </a:solidFill>
                <a:latin typeface="Arial"/>
                <a:cs typeface="Arial"/>
              </a:rPr>
              <a:t>cố</a:t>
            </a:r>
            <a:r>
              <a:rPr lang="en-US">
                <a:solidFill>
                  <a:srgbClr val="FF0000"/>
                </a:solidFill>
                <a:latin typeface="Arial"/>
                <a:cs typeface="Arial"/>
              </a:rPr>
              <a:t> máy tính </a:t>
            </a:r>
            <a:r>
              <a:rPr lang="en-US">
                <a:latin typeface="Arial"/>
                <a:cs typeface="Arial"/>
              </a:rPr>
              <a:t>và </a:t>
            </a:r>
            <a:r>
              <a:rPr lang="en-US" dirty="0" err="1">
                <a:latin typeface="Arial"/>
                <a:cs typeface="Arial"/>
              </a:rPr>
              <a:t>những</a:t>
            </a:r>
            <a:r>
              <a:rPr lang="en-US" dirty="0">
                <a:latin typeface="Arial"/>
                <a:cs typeface="Arial"/>
              </a:rPr>
              <a:t> </a:t>
            </a:r>
            <a:r>
              <a:rPr lang="en-US" dirty="0" err="1">
                <a:latin typeface="Arial"/>
                <a:cs typeface="Arial"/>
              </a:rPr>
              <a:t>người</a:t>
            </a:r>
            <a:r>
              <a:rPr lang="en-US" dirty="0">
                <a:latin typeface="Arial"/>
                <a:cs typeface="Arial"/>
              </a:rPr>
              <a:t> </a:t>
            </a:r>
            <a:r>
              <a:rPr lang="en-US" dirty="0" err="1">
                <a:latin typeface="Arial"/>
                <a:cs typeface="Arial"/>
              </a:rPr>
              <a:t>dùng</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trách</a:t>
            </a:r>
            <a:r>
              <a:rPr lang="en-US" dirty="0">
                <a:latin typeface="Arial"/>
                <a:cs typeface="Arial"/>
              </a:rPr>
              <a:t> </a:t>
            </a:r>
            <a:r>
              <a:rPr lang="en-US" dirty="0" err="1">
                <a:latin typeface="Arial"/>
                <a:cs typeface="Arial"/>
              </a:rPr>
              <a:t>nhiệm</a:t>
            </a:r>
            <a:endParaRPr lang="en-US" dirty="0">
              <a:latin typeface="Arial"/>
              <a:cs typeface="Arial"/>
            </a:endParaRPr>
          </a:p>
          <a:p>
            <a:pPr marL="285750" indent="-285750">
              <a:buClr>
                <a:schemeClr val="accent6"/>
              </a:buClr>
              <a:buFont typeface="Wingdings" panose="05000000000000000000" pitchFamily="2" charset="2"/>
              <a:buChar char="§"/>
            </a:pPr>
            <a:r>
              <a:rPr lang="en-US" dirty="0" err="1">
                <a:solidFill>
                  <a:srgbClr val="FF0000"/>
                </a:solidFill>
                <a:latin typeface="Arial"/>
                <a:cs typeface="Arial"/>
              </a:rPr>
              <a:t>Dữ</a:t>
            </a:r>
            <a:r>
              <a:rPr lang="en-US" dirty="0">
                <a:solidFill>
                  <a:srgbClr val="FF0000"/>
                </a:solidFill>
                <a:latin typeface="Arial"/>
                <a:cs typeface="Arial"/>
              </a:rPr>
              <a:t> </a:t>
            </a:r>
            <a:r>
              <a:rPr lang="en-US" err="1">
                <a:solidFill>
                  <a:srgbClr val="FF0000"/>
                </a:solidFill>
                <a:latin typeface="Arial"/>
                <a:cs typeface="Arial"/>
              </a:rPr>
              <a:t>liệu</a:t>
            </a:r>
            <a:r>
              <a:rPr lang="en-US">
                <a:solidFill>
                  <a:srgbClr val="FF0000"/>
                </a:solidFill>
                <a:latin typeface="Arial"/>
                <a:cs typeface="Arial"/>
              </a:rPr>
              <a:t> động </a:t>
            </a:r>
            <a:r>
              <a:rPr lang="en-US">
                <a:latin typeface="Arial"/>
                <a:cs typeface="Arial"/>
              </a:rPr>
              <a:t>nằm </a:t>
            </a:r>
            <a:r>
              <a:rPr lang="en-US" dirty="0" err="1">
                <a:latin typeface="Arial"/>
                <a:cs typeface="Arial"/>
              </a:rPr>
              <a:t>trong</a:t>
            </a:r>
            <a:r>
              <a:rPr lang="en-US" dirty="0">
                <a:latin typeface="Arial"/>
                <a:cs typeface="Arial"/>
              </a:rPr>
              <a:t> </a:t>
            </a:r>
            <a:r>
              <a:rPr lang="en-US" dirty="0" err="1">
                <a:latin typeface="Arial"/>
                <a:cs typeface="Arial"/>
              </a:rPr>
              <a:t>thanh</a:t>
            </a:r>
            <a:r>
              <a:rPr lang="en-US" dirty="0">
                <a:latin typeface="Arial"/>
                <a:cs typeface="Arial"/>
              </a:rPr>
              <a:t> </a:t>
            </a:r>
            <a:r>
              <a:rPr lang="en-US" dirty="0" err="1">
                <a:latin typeface="Arial"/>
                <a:cs typeface="Arial"/>
              </a:rPr>
              <a:t>ghi</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nhớ</a:t>
            </a:r>
            <a:r>
              <a:rPr lang="en-US" dirty="0">
                <a:latin typeface="Arial"/>
                <a:cs typeface="Arial"/>
              </a:rPr>
              <a:t> cache </a:t>
            </a:r>
            <a:r>
              <a:rPr lang="en-US" dirty="0" err="1">
                <a:latin typeface="Arial"/>
                <a:cs typeface="Arial"/>
              </a:rPr>
              <a:t>và</a:t>
            </a:r>
            <a:r>
              <a:rPr lang="en-US" dirty="0">
                <a:latin typeface="Arial"/>
                <a:cs typeface="Arial"/>
              </a:rPr>
              <a:t> RAM</a:t>
            </a:r>
          </a:p>
          <a:p>
            <a:pPr marL="285750" indent="-285750">
              <a:buFont typeface="Wingdings" panose="05000000000000000000" pitchFamily="2" charset="2"/>
              <a:buChar char="§"/>
            </a:pPr>
            <a:endParaRPr lang="en-US" dirty="0">
              <a:latin typeface="Arial"/>
              <a:cs typeface="Arial"/>
            </a:endParaRPr>
          </a:p>
        </p:txBody>
      </p:sp>
      <p:sp>
        <p:nvSpPr>
          <p:cNvPr id="14" name="Rectangle: Rounded Corners 13">
            <a:extLst>
              <a:ext uri="{FF2B5EF4-FFF2-40B4-BE49-F238E27FC236}">
                <a16:creationId xmlns:a16="http://schemas.microsoft.com/office/drawing/2014/main" id="{770FB453-0C9C-571B-F16E-2B0EF6A8B6FC}"/>
              </a:ext>
            </a:extLst>
          </p:cNvPr>
          <p:cNvSpPr/>
          <p:nvPr/>
        </p:nvSpPr>
        <p:spPr>
          <a:xfrm>
            <a:off x="6106990" y="762000"/>
            <a:ext cx="3716848" cy="475317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700" b="1">
                <a:latin typeface="Arial"/>
                <a:cs typeface="Arial"/>
              </a:rPr>
              <a:t>Dữ liệu động:</a:t>
            </a:r>
            <a:endParaRPr lang="en-US" sz="1700" b="1"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Thời</a:t>
            </a:r>
            <a:r>
              <a:rPr lang="en-US" sz="1700" dirty="0">
                <a:latin typeface="Arial"/>
                <a:cs typeface="Arial"/>
              </a:rPr>
              <a:t> </a:t>
            </a:r>
            <a:r>
              <a:rPr lang="en-US" sz="1700" dirty="0" err="1">
                <a:latin typeface="Arial"/>
                <a:cs typeface="Arial"/>
              </a:rPr>
              <a:t>gian</a:t>
            </a:r>
            <a:r>
              <a:rPr lang="en-US" sz="1700" dirty="0">
                <a:latin typeface="Arial"/>
                <a:cs typeface="Arial"/>
              </a:rPr>
              <a:t> </a:t>
            </a:r>
            <a:r>
              <a:rPr lang="en-US" sz="1700" dirty="0" err="1">
                <a:latin typeface="Arial"/>
                <a:cs typeface="Arial"/>
              </a:rPr>
              <a:t>hệ</a:t>
            </a:r>
            <a:r>
              <a:rPr lang="en-US" sz="1700" dirty="0">
                <a:latin typeface="Arial"/>
                <a:cs typeface="Arial"/>
              </a:rPr>
              <a:t> </a:t>
            </a:r>
            <a:r>
              <a:rPr lang="en-US" sz="1700" dirty="0" err="1">
                <a:latin typeface="Arial"/>
                <a:cs typeface="Arial"/>
              </a:rPr>
              <a:t>thống</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Người</a:t>
            </a:r>
            <a:r>
              <a:rPr lang="en-US" sz="1700" dirty="0">
                <a:latin typeface="Arial"/>
                <a:cs typeface="Arial"/>
              </a:rPr>
              <a:t> </a:t>
            </a:r>
            <a:r>
              <a:rPr lang="en-US" sz="1700" dirty="0" err="1">
                <a:latin typeface="Arial"/>
                <a:cs typeface="Arial"/>
              </a:rPr>
              <a:t>dùng</a:t>
            </a:r>
            <a:r>
              <a:rPr lang="en-US" sz="1700" dirty="0">
                <a:latin typeface="Arial"/>
                <a:cs typeface="Arial"/>
              </a:rPr>
              <a:t> </a:t>
            </a:r>
            <a:r>
              <a:rPr lang="en-US" sz="1700" dirty="0" err="1">
                <a:latin typeface="Arial"/>
                <a:cs typeface="Arial"/>
              </a:rPr>
              <a:t>đã</a:t>
            </a:r>
            <a:r>
              <a:rPr lang="en-US" sz="1700" dirty="0">
                <a:latin typeface="Arial"/>
                <a:cs typeface="Arial"/>
              </a:rPr>
              <a:t> </a:t>
            </a:r>
            <a:r>
              <a:rPr lang="en-US" sz="1700" dirty="0" err="1">
                <a:latin typeface="Arial"/>
                <a:cs typeface="Arial"/>
              </a:rPr>
              <a:t>đăng</a:t>
            </a:r>
            <a:r>
              <a:rPr lang="en-US" sz="1700" dirty="0">
                <a:latin typeface="Arial"/>
                <a:cs typeface="Arial"/>
              </a:rPr>
              <a:t> </a:t>
            </a:r>
            <a:r>
              <a:rPr lang="en-US" sz="1700" dirty="0" err="1">
                <a:latin typeface="Arial"/>
                <a:cs typeface="Arial"/>
              </a:rPr>
              <a:t>nhập</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Thông</a:t>
            </a:r>
            <a:r>
              <a:rPr lang="en-US" sz="1700" dirty="0">
                <a:latin typeface="Arial"/>
                <a:cs typeface="Arial"/>
              </a:rPr>
              <a:t> tin </a:t>
            </a:r>
            <a:r>
              <a:rPr lang="en-US" sz="1700" dirty="0" err="1">
                <a:latin typeface="Arial"/>
                <a:cs typeface="Arial"/>
              </a:rPr>
              <a:t>mạng</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Tập</a:t>
            </a:r>
            <a:r>
              <a:rPr lang="en-US" sz="1700" dirty="0">
                <a:latin typeface="Arial"/>
                <a:cs typeface="Arial"/>
              </a:rPr>
              <a:t> </a:t>
            </a:r>
            <a:r>
              <a:rPr lang="en-US" sz="1700">
                <a:latin typeface="Arial"/>
                <a:cs typeface="Arial"/>
              </a:rPr>
              <a:t>tin đang mở</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Kết</a:t>
            </a:r>
            <a:r>
              <a:rPr lang="en-US" sz="1700" dirty="0">
                <a:latin typeface="Arial"/>
                <a:cs typeface="Arial"/>
              </a:rPr>
              <a:t> </a:t>
            </a:r>
            <a:r>
              <a:rPr lang="en-US" sz="1700" dirty="0" err="1">
                <a:latin typeface="Arial"/>
                <a:cs typeface="Arial"/>
              </a:rPr>
              <a:t>nối</a:t>
            </a:r>
            <a:r>
              <a:rPr lang="en-US" sz="1700" dirty="0">
                <a:latin typeface="Arial"/>
                <a:cs typeface="Arial"/>
              </a:rPr>
              <a:t> </a:t>
            </a:r>
            <a:r>
              <a:rPr lang="en-US" sz="1700" dirty="0" err="1">
                <a:latin typeface="Arial"/>
                <a:cs typeface="Arial"/>
              </a:rPr>
              <a:t>mạng</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Trạng</a:t>
            </a:r>
            <a:r>
              <a:rPr lang="en-US" sz="1700" dirty="0">
                <a:latin typeface="Arial"/>
                <a:cs typeface="Arial"/>
              </a:rPr>
              <a:t> </a:t>
            </a:r>
            <a:r>
              <a:rPr lang="en-US" sz="1700" dirty="0" err="1">
                <a:latin typeface="Arial"/>
                <a:cs typeface="Arial"/>
              </a:rPr>
              <a:t>thái</a:t>
            </a:r>
            <a:r>
              <a:rPr lang="en-US" sz="1700" dirty="0">
                <a:latin typeface="Arial"/>
                <a:cs typeface="Arial"/>
              </a:rPr>
              <a:t> </a:t>
            </a:r>
            <a:r>
              <a:rPr lang="en-US" sz="1700" dirty="0" err="1">
                <a:latin typeface="Arial"/>
                <a:cs typeface="Arial"/>
              </a:rPr>
              <a:t>mạng</a:t>
            </a:r>
            <a:endParaRPr lang="en-US" sz="1700" dirty="0">
              <a:latin typeface="Arial"/>
              <a:cs typeface="Arial"/>
            </a:endParaRPr>
          </a:p>
          <a:p>
            <a:pPr marL="285750" indent="-285750">
              <a:buClr>
                <a:srgbClr val="F25C00"/>
              </a:buClr>
              <a:buFont typeface="Arial" panose="020B0604020202020204" pitchFamily="34" charset="0"/>
              <a:buChar char="•"/>
            </a:pPr>
            <a:r>
              <a:rPr lang="en-US" sz="1700">
                <a:latin typeface="Arial"/>
                <a:cs typeface="Arial"/>
              </a:rPr>
              <a:t>Trạng thái cổng dịch vụ</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Thông</a:t>
            </a:r>
            <a:r>
              <a:rPr lang="en-US" sz="1700" dirty="0">
                <a:latin typeface="Arial"/>
                <a:cs typeface="Arial"/>
              </a:rPr>
              <a:t> tin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Bộ</a:t>
            </a:r>
            <a:r>
              <a:rPr lang="en-US" sz="1700" dirty="0">
                <a:latin typeface="Arial"/>
                <a:cs typeface="Arial"/>
              </a:rPr>
              <a:t> </a:t>
            </a:r>
            <a:r>
              <a:rPr lang="en-US" sz="1700" dirty="0" err="1">
                <a:latin typeface="Arial"/>
                <a:cs typeface="Arial"/>
              </a:rPr>
              <a:t>nhớ</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Các</a:t>
            </a:r>
            <a:r>
              <a:rPr lang="en-US" sz="1700" dirty="0">
                <a:latin typeface="Arial"/>
                <a:cs typeface="Arial"/>
              </a:rPr>
              <a:t> ổ </a:t>
            </a:r>
            <a:r>
              <a:rPr lang="en-US" sz="1700" dirty="0" err="1">
                <a:latin typeface="Arial"/>
                <a:cs typeface="Arial"/>
              </a:rPr>
              <a:t>đĩa</a:t>
            </a:r>
            <a:r>
              <a:rPr lang="en-US" sz="1700" dirty="0">
                <a:latin typeface="Arial"/>
                <a:cs typeface="Arial"/>
              </a:rPr>
              <a:t> </a:t>
            </a:r>
            <a:r>
              <a:rPr lang="en-US" sz="1700" dirty="0" err="1">
                <a:latin typeface="Arial"/>
                <a:cs typeface="Arial"/>
              </a:rPr>
              <a:t>được</a:t>
            </a:r>
            <a:r>
              <a:rPr lang="en-US" sz="1700" dirty="0">
                <a:latin typeface="Arial"/>
                <a:cs typeface="Arial"/>
              </a:rPr>
              <a:t> </a:t>
            </a:r>
            <a:r>
              <a:rPr lang="en-US" sz="1700" dirty="0" err="1">
                <a:latin typeface="Arial"/>
                <a:cs typeface="Arial"/>
              </a:rPr>
              <a:t>ánh</a:t>
            </a:r>
            <a:r>
              <a:rPr lang="en-US" sz="1700" dirty="0">
                <a:latin typeface="Arial"/>
                <a:cs typeface="Arial"/>
              </a:rPr>
              <a:t> </a:t>
            </a:r>
            <a:r>
              <a:rPr lang="en-US" sz="1700" dirty="0" err="1">
                <a:latin typeface="Arial"/>
                <a:cs typeface="Arial"/>
              </a:rPr>
              <a:t>xạ</a:t>
            </a:r>
            <a:endParaRPr lang="en-US" sz="1700" dirty="0">
              <a:latin typeface="Arial"/>
              <a:cs typeface="Arial"/>
            </a:endParaRPr>
          </a:p>
          <a:p>
            <a:pPr marL="285750" indent="-285750">
              <a:buClr>
                <a:srgbClr val="F25C00"/>
              </a:buClr>
              <a:buFont typeface="Arial" panose="020B0604020202020204" pitchFamily="34" charset="0"/>
              <a:buChar char="•"/>
            </a:pPr>
            <a:r>
              <a:rPr lang="en-US" sz="1700">
                <a:latin typeface="Arial"/>
                <a:cs typeface="Arial"/>
              </a:rPr>
              <a:t>Dữ liệu chia </a:t>
            </a:r>
            <a:r>
              <a:rPr lang="en-US" sz="1700" dirty="0" err="1">
                <a:latin typeface="Arial"/>
                <a:cs typeface="Arial"/>
              </a:rPr>
              <a:t>sẻ</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Nội</a:t>
            </a:r>
            <a:r>
              <a:rPr lang="en-US" sz="1700" dirty="0">
                <a:latin typeface="Arial"/>
                <a:cs typeface="Arial"/>
              </a:rPr>
              <a:t> dung </a:t>
            </a:r>
            <a:r>
              <a:rPr lang="en-US" sz="1700" dirty="0" err="1">
                <a:latin typeface="Arial"/>
                <a:cs typeface="Arial"/>
              </a:rPr>
              <a:t>trong</a:t>
            </a:r>
            <a:r>
              <a:rPr lang="en-US" sz="1700" dirty="0">
                <a:latin typeface="Arial"/>
                <a:cs typeface="Arial"/>
              </a:rPr>
              <a:t> </a:t>
            </a:r>
            <a:r>
              <a:rPr lang="en-US" sz="1700" dirty="0" err="1">
                <a:latin typeface="Arial"/>
                <a:cs typeface="Arial"/>
              </a:rPr>
              <a:t>khay</a:t>
            </a:r>
            <a:r>
              <a:rPr lang="en-US" sz="1700" dirty="0">
                <a:latin typeface="Arial"/>
                <a:cs typeface="Arial"/>
              </a:rPr>
              <a:t> </a:t>
            </a:r>
            <a:r>
              <a:rPr lang="en-US" sz="1700" dirty="0" err="1">
                <a:latin typeface="Arial"/>
                <a:cs typeface="Arial"/>
              </a:rPr>
              <a:t>nhớ</a:t>
            </a:r>
            <a:r>
              <a:rPr lang="en-US" sz="1700" dirty="0">
                <a:latin typeface="Arial"/>
                <a:cs typeface="Arial"/>
              </a:rPr>
              <a:t> </a:t>
            </a:r>
            <a:r>
              <a:rPr lang="en-US" sz="1700" dirty="0" err="1">
                <a:latin typeface="Arial"/>
                <a:cs typeface="Arial"/>
              </a:rPr>
              <a:t>tạm</a:t>
            </a:r>
            <a:endParaRPr lang="en-US" sz="1700" dirty="0">
              <a:latin typeface="Arial"/>
              <a:cs typeface="Arial"/>
            </a:endParaRPr>
          </a:p>
          <a:p>
            <a:pPr marL="285750" indent="-285750">
              <a:buClr>
                <a:srgbClr val="F25C00"/>
              </a:buClr>
              <a:buFont typeface="Arial" panose="020B0604020202020204" pitchFamily="34" charset="0"/>
              <a:buChar char="•"/>
            </a:pPr>
            <a:r>
              <a:rPr lang="en-US" sz="1700" dirty="0" err="1">
                <a:latin typeface="Arial"/>
                <a:cs typeface="Arial"/>
              </a:rPr>
              <a:t>Thông</a:t>
            </a:r>
            <a:r>
              <a:rPr lang="en-US" sz="1700" dirty="0">
                <a:latin typeface="Arial"/>
                <a:cs typeface="Arial"/>
              </a:rPr>
              <a:t> tin services/driver</a:t>
            </a:r>
          </a:p>
          <a:p>
            <a:pPr marL="285750" indent="-285750">
              <a:buClr>
                <a:srgbClr val="F25C00"/>
              </a:buClr>
              <a:buFont typeface="Arial" panose="020B0604020202020204" pitchFamily="34" charset="0"/>
              <a:buChar char="•"/>
            </a:pPr>
            <a:r>
              <a:rPr lang="en-US" sz="1700">
                <a:latin typeface="Arial"/>
                <a:cs typeface="Arial"/>
              </a:rPr>
              <a:t>Lịch sử lệnh</a:t>
            </a:r>
            <a:endParaRPr lang="en-US" sz="1700" b="1" dirty="0">
              <a:latin typeface="Arial"/>
              <a:cs typeface="Arial"/>
            </a:endParaRPr>
          </a:p>
          <a:p>
            <a:endParaRPr lang="en-US" sz="1700" b="1" dirty="0">
              <a:latin typeface="Arial"/>
              <a:cs typeface="Arial"/>
            </a:endParaRPr>
          </a:p>
        </p:txBody>
      </p:sp>
      <p:sp>
        <p:nvSpPr>
          <p:cNvPr id="15" name="Oval 14">
            <a:extLst>
              <a:ext uri="{FF2B5EF4-FFF2-40B4-BE49-F238E27FC236}">
                <a16:creationId xmlns:a16="http://schemas.microsoft.com/office/drawing/2014/main" id="{0C7BEB36-01A3-E26D-E93F-5B89473A3437}"/>
              </a:ext>
            </a:extLst>
          </p:cNvPr>
          <p:cNvSpPr/>
          <p:nvPr/>
        </p:nvSpPr>
        <p:spPr>
          <a:xfrm>
            <a:off x="5530742" y="1731194"/>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2BED4C93-0FC1-DF90-9D8D-8D59F2449ABC}"/>
              </a:ext>
            </a:extLst>
          </p:cNvPr>
          <p:cNvSpPr/>
          <p:nvPr/>
        </p:nvSpPr>
        <p:spPr>
          <a:xfrm>
            <a:off x="5992690" y="1730535"/>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Block Arc 38">
            <a:extLst>
              <a:ext uri="{FF2B5EF4-FFF2-40B4-BE49-F238E27FC236}">
                <a16:creationId xmlns:a16="http://schemas.microsoft.com/office/drawing/2014/main" id="{FAE61629-48FB-7625-F384-E258EDD608BF}"/>
              </a:ext>
            </a:extLst>
          </p:cNvPr>
          <p:cNvSpPr/>
          <p:nvPr/>
        </p:nvSpPr>
        <p:spPr>
          <a:xfrm>
            <a:off x="5620913" y="1844836"/>
            <a:ext cx="533401" cy="45719"/>
          </a:xfrm>
          <a:prstGeom prst="blockArc">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87A25FC5-19A5-C3C5-5EC9-424EFEAA7F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7917" y="5591370"/>
            <a:ext cx="1562235" cy="1294402"/>
          </a:xfrm>
          <a:prstGeom prst="rect">
            <a:avLst/>
          </a:prstGeom>
        </p:spPr>
      </p:pic>
      <p:sp>
        <p:nvSpPr>
          <p:cNvPr id="7" name="Oval 6">
            <a:extLst>
              <a:ext uri="{FF2B5EF4-FFF2-40B4-BE49-F238E27FC236}">
                <a16:creationId xmlns:a16="http://schemas.microsoft.com/office/drawing/2014/main" id="{4DFA8F68-8F97-A288-3FF9-027933280042}"/>
              </a:ext>
            </a:extLst>
          </p:cNvPr>
          <p:cNvSpPr/>
          <p:nvPr/>
        </p:nvSpPr>
        <p:spPr>
          <a:xfrm>
            <a:off x="5530742" y="2241450"/>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7749B8F8-A177-F103-3230-6F110C034A84}"/>
              </a:ext>
            </a:extLst>
          </p:cNvPr>
          <p:cNvSpPr/>
          <p:nvPr/>
        </p:nvSpPr>
        <p:spPr>
          <a:xfrm>
            <a:off x="5992690" y="2240791"/>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Block Arc 10">
            <a:extLst>
              <a:ext uri="{FF2B5EF4-FFF2-40B4-BE49-F238E27FC236}">
                <a16:creationId xmlns:a16="http://schemas.microsoft.com/office/drawing/2014/main" id="{3E4FF717-6860-88E2-85FC-084DD1880BC0}"/>
              </a:ext>
            </a:extLst>
          </p:cNvPr>
          <p:cNvSpPr/>
          <p:nvPr/>
        </p:nvSpPr>
        <p:spPr>
          <a:xfrm>
            <a:off x="5620913" y="2355092"/>
            <a:ext cx="533401" cy="45719"/>
          </a:xfrm>
          <a:prstGeom prst="blockArc">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A1CAA4D8-784E-1A23-E4C3-E557C3AEBD99}"/>
              </a:ext>
            </a:extLst>
          </p:cNvPr>
          <p:cNvSpPr/>
          <p:nvPr/>
        </p:nvSpPr>
        <p:spPr>
          <a:xfrm>
            <a:off x="5530742" y="2753379"/>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F3029F4C-EF90-B92E-3717-D32C87996FDC}"/>
              </a:ext>
            </a:extLst>
          </p:cNvPr>
          <p:cNvSpPr/>
          <p:nvPr/>
        </p:nvSpPr>
        <p:spPr>
          <a:xfrm>
            <a:off x="5992690" y="2752720"/>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Block Arc 25">
            <a:extLst>
              <a:ext uri="{FF2B5EF4-FFF2-40B4-BE49-F238E27FC236}">
                <a16:creationId xmlns:a16="http://schemas.microsoft.com/office/drawing/2014/main" id="{CBADFFB0-7AA7-5F5A-DF69-65D85085B00F}"/>
              </a:ext>
            </a:extLst>
          </p:cNvPr>
          <p:cNvSpPr/>
          <p:nvPr/>
        </p:nvSpPr>
        <p:spPr>
          <a:xfrm>
            <a:off x="5620913" y="2867021"/>
            <a:ext cx="533401" cy="45719"/>
          </a:xfrm>
          <a:prstGeom prst="blockArc">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0134F31D-6E13-1B7D-DE03-8EA02E8C2AFD}"/>
              </a:ext>
            </a:extLst>
          </p:cNvPr>
          <p:cNvSpPr/>
          <p:nvPr/>
        </p:nvSpPr>
        <p:spPr>
          <a:xfrm>
            <a:off x="5530742" y="3296992"/>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D2CF33AF-C887-EE8F-0D4B-63E3FC9B55CD}"/>
              </a:ext>
            </a:extLst>
          </p:cNvPr>
          <p:cNvSpPr/>
          <p:nvPr/>
        </p:nvSpPr>
        <p:spPr>
          <a:xfrm>
            <a:off x="5992690" y="3296333"/>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Block Arc 28">
            <a:extLst>
              <a:ext uri="{FF2B5EF4-FFF2-40B4-BE49-F238E27FC236}">
                <a16:creationId xmlns:a16="http://schemas.microsoft.com/office/drawing/2014/main" id="{4B2963E0-F0CA-66F6-1102-7A9892BC6D8A}"/>
              </a:ext>
            </a:extLst>
          </p:cNvPr>
          <p:cNvSpPr/>
          <p:nvPr/>
        </p:nvSpPr>
        <p:spPr>
          <a:xfrm>
            <a:off x="5620913" y="3410634"/>
            <a:ext cx="533401" cy="45719"/>
          </a:xfrm>
          <a:prstGeom prst="blockArc">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BE7C773A-CBF2-80AC-A977-C7A6A36A500E}"/>
              </a:ext>
            </a:extLst>
          </p:cNvPr>
          <p:cNvSpPr/>
          <p:nvPr/>
        </p:nvSpPr>
        <p:spPr>
          <a:xfrm>
            <a:off x="5530742" y="3896909"/>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B97CD8D6-7B79-523E-6D8E-5F85D02DC27E}"/>
              </a:ext>
            </a:extLst>
          </p:cNvPr>
          <p:cNvSpPr/>
          <p:nvPr/>
        </p:nvSpPr>
        <p:spPr>
          <a:xfrm>
            <a:off x="5992690" y="3896250"/>
            <a:ext cx="228600" cy="22860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Block Arc 31">
            <a:extLst>
              <a:ext uri="{FF2B5EF4-FFF2-40B4-BE49-F238E27FC236}">
                <a16:creationId xmlns:a16="http://schemas.microsoft.com/office/drawing/2014/main" id="{E4B22ADC-9249-A56F-DB2A-151B24C83092}"/>
              </a:ext>
            </a:extLst>
          </p:cNvPr>
          <p:cNvSpPr/>
          <p:nvPr/>
        </p:nvSpPr>
        <p:spPr>
          <a:xfrm>
            <a:off x="5620913" y="4010551"/>
            <a:ext cx="533401" cy="45719"/>
          </a:xfrm>
          <a:prstGeom prst="blockArc">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433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P spid="39" grpId="0" animBg="1"/>
      <p:bldP spid="7" grpId="0" animBg="1"/>
      <p:bldP spid="9" grpId="0" animBg="1"/>
      <p:bldP spid="11" grpId="0" animBg="1"/>
      <p:bldP spid="12"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latin typeface="Arial"/>
                <a:ea typeface="Tahoma"/>
                <a:cs typeface="Tahoma"/>
              </a:rPr>
              <a:t>EProcess</a:t>
            </a:r>
            <a:r>
              <a:rPr lang="en-US" dirty="0">
                <a:latin typeface="Arial"/>
                <a:ea typeface="Tahoma"/>
                <a:cs typeface="Tahoma"/>
              </a:rPr>
              <a:t> Structure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110</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676400" y="693516"/>
            <a:ext cx="8839200" cy="273548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lgn="just">
              <a:buClr>
                <a:srgbClr val="FFC000"/>
              </a:buClr>
              <a:buFont typeface="Wingdings" panose="05000000000000000000" pitchFamily="2" charset="2"/>
              <a:buChar char="§"/>
            </a:pPr>
            <a:r>
              <a:rPr lang="vi-VN" dirty="0">
                <a:ea typeface="Tahoma" panose="020B0604030504040204" pitchFamily="34" charset="0"/>
                <a:cs typeface="Tahoma" panose="020B0604030504040204" pitchFamily="34" charset="0"/>
              </a:rPr>
              <a:t>Mỗi </a:t>
            </a:r>
            <a:r>
              <a:rPr lang="en-US" dirty="0" err="1">
                <a:latin typeface="Arial" panose="020B0604020202020204" pitchFamily="34" charset="0"/>
                <a:ea typeface="Tahoma" panose="020B0604030504040204" pitchFamily="34" charset="0"/>
                <a:cs typeface="Arial" panose="020B0604020202020204" pitchFamily="34" charset="0"/>
              </a:rPr>
              <a:t>tiến</a:t>
            </a:r>
            <a:r>
              <a:rPr lang="vi-VN" dirty="0">
                <a:ea typeface="Tahoma" panose="020B0604030504040204" pitchFamily="34" charset="0"/>
                <a:cs typeface="Tahoma" panose="020B0604030504040204" pitchFamily="34" charset="0"/>
              </a:rPr>
              <a:t> trình trên hệ thống Windows được biểu diễn dưới dạng một </a:t>
            </a:r>
            <a:r>
              <a:rPr lang="en-US" dirty="0" err="1">
                <a:latin typeface="Arial" panose="020B0604020202020204" pitchFamily="34" charset="0"/>
                <a:ea typeface="Tahoma" panose="020B0604030504040204" pitchFamily="34" charset="0"/>
                <a:cs typeface="Arial" panose="020B0604020202020204" pitchFamily="34" charset="0"/>
              </a:rPr>
              <a:t>tiến</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trình</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điều</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hành</a:t>
            </a:r>
            <a:r>
              <a:rPr lang="vi-VN" dirty="0">
                <a:ea typeface="Tahoma" panose="020B0604030504040204" pitchFamily="34" charset="0"/>
                <a:cs typeface="Tahoma" panose="020B0604030504040204" pitchFamily="34" charset="0"/>
              </a:rPr>
              <a:t>, hoặc </a:t>
            </a:r>
            <a:r>
              <a:rPr lang="vi-VN" dirty="0">
                <a:solidFill>
                  <a:srgbClr val="FF0000"/>
                </a:solidFill>
                <a:ea typeface="Tahoma" panose="020B0604030504040204" pitchFamily="34" charset="0"/>
                <a:cs typeface="Tahoma" panose="020B0604030504040204" pitchFamily="34" charset="0"/>
              </a:rPr>
              <a:t>khối EProcess</a:t>
            </a:r>
          </a:p>
          <a:p>
            <a:pPr marL="285750" indent="-285750" algn="just">
              <a:buClr>
                <a:srgbClr val="FFC000"/>
              </a:buClr>
              <a:buFont typeface="Wingdings" panose="05000000000000000000" pitchFamily="2" charset="2"/>
              <a:buChar char="§"/>
            </a:pPr>
            <a:r>
              <a:rPr lang="vi-VN" dirty="0">
                <a:ea typeface="Tahoma" panose="020B0604030504040204" pitchFamily="34" charset="0"/>
                <a:cs typeface="Tahoma" panose="020B0604030504040204" pitchFamily="34" charset="0"/>
              </a:rPr>
              <a:t>Khối EProcess là một </a:t>
            </a:r>
            <a:r>
              <a:rPr lang="vi-VN" dirty="0">
                <a:solidFill>
                  <a:srgbClr val="FF0000"/>
                </a:solidFill>
                <a:ea typeface="Tahoma" panose="020B0604030504040204" pitchFamily="34" charset="0"/>
                <a:cs typeface="Tahoma" panose="020B0604030504040204" pitchFamily="34" charset="0"/>
              </a:rPr>
              <a:t>cấu trúc dữ liệu </a:t>
            </a:r>
            <a:r>
              <a:rPr lang="vi-VN" dirty="0">
                <a:ea typeface="Tahoma" panose="020B0604030504040204" pitchFamily="34" charset="0"/>
                <a:cs typeface="Tahoma" panose="020B0604030504040204" pitchFamily="34" charset="0"/>
              </a:rPr>
              <a:t>trong đó </a:t>
            </a:r>
            <a:r>
              <a:rPr lang="vi-VN" dirty="0">
                <a:solidFill>
                  <a:srgbClr val="FF0000"/>
                </a:solidFill>
                <a:ea typeface="Tahoma" panose="020B0604030504040204" pitchFamily="34" charset="0"/>
                <a:cs typeface="Tahoma" panose="020B0604030504040204" pitchFamily="34" charset="0"/>
              </a:rPr>
              <a:t>các thuộc tính khác nhau của </a:t>
            </a:r>
            <a:r>
              <a:rPr lang="en-US" dirty="0" err="1">
                <a:solidFill>
                  <a:srgbClr val="FF0000"/>
                </a:solidFill>
                <a:latin typeface="Arial" panose="020B0604020202020204" pitchFamily="34" charset="0"/>
                <a:ea typeface="Tahoma" panose="020B0604030504040204" pitchFamily="34" charset="0"/>
                <a:cs typeface="Arial" panose="020B0604020202020204" pitchFamily="34" charset="0"/>
              </a:rPr>
              <a:t>tiến</a:t>
            </a:r>
            <a:r>
              <a:rPr lang="en-US" dirty="0">
                <a:solidFill>
                  <a:srgbClr val="FF0000"/>
                </a:solidFill>
                <a:ea typeface="Tahoma" panose="020B0604030504040204" pitchFamily="34" charset="0"/>
                <a:cs typeface="Tahoma" panose="020B0604030504040204" pitchFamily="34" charset="0"/>
              </a:rPr>
              <a:t> </a:t>
            </a:r>
            <a:r>
              <a:rPr lang="vi-VN" dirty="0">
                <a:solidFill>
                  <a:srgbClr val="FF0000"/>
                </a:solidFill>
                <a:ea typeface="Tahoma" panose="020B0604030504040204" pitchFamily="34" charset="0"/>
                <a:cs typeface="Tahoma" panose="020B0604030504040204" pitchFamily="34" charset="0"/>
              </a:rPr>
              <a:t>trình</a:t>
            </a:r>
            <a:r>
              <a:rPr lang="vi-VN" dirty="0">
                <a:ea typeface="Tahoma" panose="020B0604030504040204" pitchFamily="34" charset="0"/>
                <a:cs typeface="Tahoma" panose="020B0604030504040204" pitchFamily="34" charset="0"/>
              </a:rPr>
              <a:t>, cũng như các con trỏ đến một số thuộc tính và cấu trúc dữ liệu khác liên quan đến </a:t>
            </a:r>
            <a:r>
              <a:rPr lang="en-US" dirty="0" err="1">
                <a:latin typeface="Arial" panose="020B0604020202020204" pitchFamily="34" charset="0"/>
                <a:ea typeface="Tahoma" panose="020B0604030504040204" pitchFamily="34" charset="0"/>
                <a:cs typeface="Arial" panose="020B0604020202020204" pitchFamily="34" charset="0"/>
              </a:rPr>
              <a:t>tiến</a:t>
            </a:r>
            <a:r>
              <a:rPr lang="vi-VN" dirty="0">
                <a:ea typeface="Tahoma" panose="020B0604030504040204" pitchFamily="34" charset="0"/>
                <a:cs typeface="Tahoma" panose="020B0604030504040204" pitchFamily="34" charset="0"/>
              </a:rPr>
              <a:t> trình, được duy trì.</a:t>
            </a:r>
          </a:p>
          <a:p>
            <a:pPr marL="285750" indent="-285750" algn="just">
              <a:buClr>
                <a:srgbClr val="FFC000"/>
              </a:buClr>
              <a:buFont typeface="Wingdings" panose="05000000000000000000" pitchFamily="2" charset="2"/>
              <a:buChar char="§"/>
            </a:pPr>
            <a:r>
              <a:rPr lang="vi-VN" dirty="0">
                <a:ea typeface="Tahoma" panose="020B0604030504040204" pitchFamily="34" charset="0"/>
                <a:cs typeface="Tahoma" panose="020B0604030504040204" pitchFamily="34" charset="0"/>
              </a:rPr>
              <a:t>Nội dung EProcess có thể được xem với sự trợ giúp của công cụ </a:t>
            </a:r>
            <a:r>
              <a:rPr lang="vi-VN" dirty="0">
                <a:solidFill>
                  <a:srgbClr val="FF0000"/>
                </a:solidFill>
                <a:ea typeface="Tahoma" panose="020B0604030504040204" pitchFamily="34" charset="0"/>
                <a:cs typeface="Tahoma" panose="020B0604030504040204" pitchFamily="34" charset="0"/>
              </a:rPr>
              <a:t>Microsoft Debugging và LiveKD.exe</a:t>
            </a:r>
          </a:p>
          <a:p>
            <a:pPr marL="285750" indent="-285750" algn="just">
              <a:buClr>
                <a:srgbClr val="FFC000"/>
              </a:buClr>
              <a:buFont typeface="Wingdings" panose="05000000000000000000" pitchFamily="2" charset="2"/>
              <a:buChar char="§"/>
            </a:pPr>
            <a:r>
              <a:rPr lang="vi-VN" dirty="0">
                <a:ea typeface="Tahoma" panose="020B0604030504040204" pitchFamily="34" charset="0"/>
                <a:cs typeface="Tahoma" panose="020B0604030504040204" pitchFamily="34" charset="0"/>
              </a:rPr>
              <a:t>Lệnh </a:t>
            </a:r>
            <a:r>
              <a:rPr lang="vi-VN" dirty="0">
                <a:solidFill>
                  <a:srgbClr val="FF0000"/>
                </a:solidFill>
                <a:ea typeface="Tahoma" panose="020B0604030504040204" pitchFamily="34" charset="0"/>
                <a:cs typeface="Tahoma" panose="020B0604030504040204" pitchFamily="34" charset="0"/>
              </a:rPr>
              <a:t>dt -a -b -v _EPROCESS </a:t>
            </a:r>
            <a:r>
              <a:rPr lang="vi-VN" dirty="0">
                <a:ea typeface="Tahoma" panose="020B0604030504040204" pitchFamily="34" charset="0"/>
                <a:cs typeface="Tahoma" panose="020B0604030504040204" pitchFamily="34" charset="0"/>
              </a:rPr>
              <a:t>giúp xem toàn bộ nội dung của khối EProcess trông như thế nào</a:t>
            </a:r>
          </a:p>
        </p:txBody>
      </p:sp>
      <p:sp>
        <p:nvSpPr>
          <p:cNvPr id="6" name="Rounded Rectangle 6">
            <a:extLst>
              <a:ext uri="{FF2B5EF4-FFF2-40B4-BE49-F238E27FC236}">
                <a16:creationId xmlns:a16="http://schemas.microsoft.com/office/drawing/2014/main" id="{E548CCED-22AA-4D76-0672-446C3B0B4861}"/>
              </a:ext>
            </a:extLst>
          </p:cNvPr>
          <p:cNvSpPr/>
          <p:nvPr/>
        </p:nvSpPr>
        <p:spPr>
          <a:xfrm>
            <a:off x="1676400" y="3550674"/>
            <a:ext cx="8839200" cy="2849784"/>
          </a:xfrm>
          <a:prstGeom prst="roundRect">
            <a:avLst/>
          </a:prstGeom>
          <a:solidFill>
            <a:schemeClr val="accent6">
              <a:lumMod val="20000"/>
              <a:lumOff val="80000"/>
            </a:schemeClr>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just"/>
            <a:r>
              <a:rPr lang="en-US" dirty="0">
                <a:solidFill>
                  <a:schemeClr val="tx2"/>
                </a:solidFill>
                <a:latin typeface="Arial"/>
                <a:ea typeface="Tahoma"/>
                <a:cs typeface="Tahoma"/>
              </a:rPr>
              <a:t>Các </a:t>
            </a:r>
            <a:r>
              <a:rPr lang="en-US" dirty="0" err="1">
                <a:solidFill>
                  <a:schemeClr val="tx2"/>
                </a:solidFill>
                <a:latin typeface="Arial"/>
                <a:ea typeface="Tahoma"/>
                <a:cs typeface="Tahoma"/>
              </a:rPr>
              <a:t>yếu</a:t>
            </a:r>
            <a:r>
              <a:rPr lang="en-US" dirty="0">
                <a:solidFill>
                  <a:schemeClr val="tx2"/>
                </a:solidFill>
                <a:latin typeface="Arial"/>
                <a:ea typeface="Tahoma"/>
                <a:cs typeface="Tahoma"/>
              </a:rPr>
              <a:t> </a:t>
            </a:r>
            <a:r>
              <a:rPr lang="en-US" dirty="0" err="1">
                <a:solidFill>
                  <a:schemeClr val="tx2"/>
                </a:solidFill>
                <a:latin typeface="Arial"/>
                <a:ea typeface="Tahoma"/>
                <a:cs typeface="Tahoma"/>
              </a:rPr>
              <a:t>tố</a:t>
            </a:r>
            <a:r>
              <a:rPr lang="en-US" dirty="0">
                <a:solidFill>
                  <a:schemeClr val="tx2"/>
                </a:solidFill>
                <a:latin typeface="Arial"/>
                <a:ea typeface="Tahoma"/>
                <a:cs typeface="Tahoma"/>
              </a:rPr>
              <a:t> </a:t>
            </a:r>
            <a:r>
              <a:rPr lang="en-US" dirty="0" err="1">
                <a:solidFill>
                  <a:schemeClr val="tx2"/>
                </a:solidFill>
                <a:latin typeface="Arial"/>
                <a:ea typeface="Tahoma"/>
                <a:cs typeface="Tahoma"/>
              </a:rPr>
              <a:t>quan</a:t>
            </a:r>
            <a:r>
              <a:rPr lang="en-US" dirty="0">
                <a:solidFill>
                  <a:schemeClr val="tx2"/>
                </a:solidFill>
                <a:latin typeface="Arial"/>
                <a:ea typeface="Tahoma"/>
                <a:cs typeface="Tahoma"/>
              </a:rPr>
              <a:t> </a:t>
            </a:r>
            <a:r>
              <a:rPr lang="en-US" dirty="0" err="1">
                <a:solidFill>
                  <a:schemeClr val="tx2"/>
                </a:solidFill>
                <a:latin typeface="Arial"/>
                <a:ea typeface="Tahoma"/>
                <a:cs typeface="Tahoma"/>
              </a:rPr>
              <a:t>trọng</a:t>
            </a:r>
            <a:r>
              <a:rPr lang="en-US" dirty="0">
                <a:solidFill>
                  <a:schemeClr val="tx2"/>
                </a:solidFill>
                <a:latin typeface="Arial"/>
                <a:ea typeface="Tahoma"/>
                <a:cs typeface="Tahoma"/>
              </a:rPr>
              <a:t> </a:t>
            </a:r>
            <a:r>
              <a:rPr lang="en-US" dirty="0" err="1">
                <a:solidFill>
                  <a:schemeClr val="tx2"/>
                </a:solidFill>
                <a:latin typeface="Arial"/>
                <a:ea typeface="Tahoma"/>
                <a:cs typeface="Tahoma"/>
              </a:rPr>
              <a:t>đối</a:t>
            </a:r>
            <a:r>
              <a:rPr lang="en-US" dirty="0">
                <a:solidFill>
                  <a:schemeClr val="tx2"/>
                </a:solidFill>
                <a:latin typeface="Arial"/>
                <a:ea typeface="Tahoma"/>
                <a:cs typeface="Tahoma"/>
              </a:rPr>
              <a:t> </a:t>
            </a:r>
            <a:r>
              <a:rPr lang="en-US" dirty="0" err="1">
                <a:solidFill>
                  <a:schemeClr val="tx2"/>
                </a:solidFill>
                <a:latin typeface="Arial"/>
                <a:ea typeface="Tahoma"/>
                <a:cs typeface="Tahoma"/>
              </a:rPr>
              <a:t>với</a:t>
            </a:r>
            <a:r>
              <a:rPr lang="en-US" dirty="0">
                <a:solidFill>
                  <a:schemeClr val="tx2"/>
                </a:solidFill>
                <a:latin typeface="Arial"/>
                <a:ea typeface="Tahoma"/>
                <a:cs typeface="Tahoma"/>
              </a:rPr>
              <a:t> </a:t>
            </a:r>
            <a:r>
              <a:rPr lang="en-US" dirty="0" err="1">
                <a:solidFill>
                  <a:schemeClr val="tx2"/>
                </a:solidFill>
                <a:latin typeface="Arial"/>
                <a:ea typeface="Tahoma"/>
                <a:cs typeface="Tahoma"/>
              </a:rPr>
              <a:t>điều</a:t>
            </a:r>
            <a:r>
              <a:rPr lang="en-US" dirty="0">
                <a:solidFill>
                  <a:schemeClr val="tx2"/>
                </a:solidFill>
                <a:latin typeface="Arial"/>
                <a:ea typeface="Tahoma"/>
                <a:cs typeface="Tahoma"/>
              </a:rPr>
              <a:t> </a:t>
            </a:r>
            <a:r>
              <a:rPr lang="en-US" dirty="0" err="1">
                <a:solidFill>
                  <a:schemeClr val="tx2"/>
                </a:solidFill>
                <a:latin typeface="Arial"/>
                <a:ea typeface="Tahoma"/>
                <a:cs typeface="Tahoma"/>
              </a:rPr>
              <a:t>tra</a:t>
            </a:r>
            <a:r>
              <a:rPr lang="en-US" dirty="0">
                <a:solidFill>
                  <a:schemeClr val="tx2"/>
                </a:solidFill>
                <a:latin typeface="Arial"/>
                <a:ea typeface="Tahoma"/>
                <a:cs typeface="Tahoma"/>
              </a:rPr>
              <a:t> </a:t>
            </a:r>
            <a:r>
              <a:rPr lang="en-US" dirty="0" err="1">
                <a:solidFill>
                  <a:schemeClr val="tx2"/>
                </a:solidFill>
                <a:latin typeface="Arial"/>
                <a:ea typeface="Tahoma"/>
                <a:cs typeface="Tahoma"/>
              </a:rPr>
              <a:t>pháp</a:t>
            </a:r>
            <a:r>
              <a:rPr lang="en-US" dirty="0">
                <a:solidFill>
                  <a:schemeClr val="tx2"/>
                </a:solidFill>
                <a:latin typeface="Arial"/>
                <a:ea typeface="Tahoma"/>
                <a:cs typeface="Tahoma"/>
              </a:rPr>
              <a:t> y </a:t>
            </a:r>
            <a:r>
              <a:rPr lang="en-US" dirty="0" err="1">
                <a:solidFill>
                  <a:schemeClr val="tx2"/>
                </a:solidFill>
                <a:latin typeface="Arial"/>
                <a:ea typeface="Tahoma"/>
                <a:cs typeface="Tahoma"/>
              </a:rPr>
              <a:t>trong</a:t>
            </a:r>
            <a:r>
              <a:rPr lang="en-US" dirty="0">
                <a:solidFill>
                  <a:schemeClr val="tx2"/>
                </a:solidFill>
                <a:latin typeface="Arial"/>
                <a:ea typeface="Tahoma"/>
                <a:cs typeface="Tahoma"/>
              </a:rPr>
              <a:t> </a:t>
            </a:r>
            <a:r>
              <a:rPr lang="en-US" dirty="0" err="1">
                <a:solidFill>
                  <a:schemeClr val="tx2"/>
                </a:solidFill>
                <a:latin typeface="Arial"/>
                <a:ea typeface="Tahoma"/>
                <a:cs typeface="Tahoma"/>
              </a:rPr>
              <a:t>cấu</a:t>
            </a:r>
            <a:r>
              <a:rPr lang="en-US" dirty="0">
                <a:solidFill>
                  <a:schemeClr val="tx2"/>
                </a:solidFill>
                <a:latin typeface="Arial"/>
                <a:ea typeface="Tahoma"/>
                <a:cs typeface="Tahoma"/>
              </a:rPr>
              <a:t> </a:t>
            </a:r>
            <a:r>
              <a:rPr lang="en-US" dirty="0" err="1">
                <a:solidFill>
                  <a:schemeClr val="tx2"/>
                </a:solidFill>
                <a:latin typeface="Arial"/>
                <a:ea typeface="Tahoma"/>
                <a:cs typeface="Tahoma"/>
              </a:rPr>
              <a:t>trúc</a:t>
            </a:r>
            <a:r>
              <a:rPr lang="en-US" dirty="0">
                <a:solidFill>
                  <a:schemeClr val="tx2"/>
                </a:solidFill>
                <a:latin typeface="Arial"/>
                <a:ea typeface="Tahoma"/>
                <a:cs typeface="Tahoma"/>
              </a:rPr>
              <a:t> </a:t>
            </a:r>
            <a:r>
              <a:rPr lang="en-US" dirty="0" err="1">
                <a:solidFill>
                  <a:schemeClr val="tx2"/>
                </a:solidFill>
                <a:latin typeface="Arial"/>
                <a:ea typeface="Tahoma"/>
                <a:cs typeface="Tahoma"/>
              </a:rPr>
              <a:t>EProcess</a:t>
            </a:r>
            <a:r>
              <a:rPr lang="en-US" dirty="0">
                <a:solidFill>
                  <a:schemeClr val="tx2"/>
                </a:solidFill>
                <a:latin typeface="Arial"/>
                <a:ea typeface="Tahoma"/>
                <a:cs typeface="Tahoma"/>
              </a:rPr>
              <a:t>:</a:t>
            </a:r>
          </a:p>
          <a:p>
            <a:pPr marL="285750" indent="-285750" algn="just">
              <a:buClr>
                <a:schemeClr val="accent4"/>
              </a:buClr>
              <a:buFont typeface="Arial" panose="020B0604020202020204" pitchFamily="34" charset="0"/>
              <a:buChar char="•"/>
            </a:pPr>
            <a:r>
              <a:rPr lang="en-US" dirty="0" err="1">
                <a:latin typeface="Arial"/>
                <a:ea typeface="Tahoma"/>
                <a:cs typeface="Tahoma"/>
              </a:rPr>
              <a:t>Cấu</a:t>
            </a:r>
            <a:r>
              <a:rPr lang="en-US" dirty="0">
                <a:latin typeface="Arial"/>
                <a:ea typeface="Tahoma"/>
                <a:cs typeface="Tahoma"/>
              </a:rPr>
              <a:t> </a:t>
            </a:r>
            <a:r>
              <a:rPr lang="en-US" dirty="0" err="1">
                <a:latin typeface="Arial"/>
                <a:ea typeface="Tahoma"/>
                <a:cs typeface="Tahoma"/>
              </a:rPr>
              <a:t>trúc</a:t>
            </a:r>
            <a:r>
              <a:rPr lang="en-US" dirty="0">
                <a:latin typeface="Arial"/>
                <a:ea typeface="Tahoma"/>
                <a:cs typeface="Tahoma"/>
              </a:rPr>
              <a:t> </a:t>
            </a:r>
            <a:r>
              <a:rPr lang="en-US" dirty="0">
                <a:solidFill>
                  <a:srgbClr val="FF0000"/>
                </a:solidFill>
                <a:latin typeface="Arial"/>
                <a:ea typeface="Tahoma"/>
                <a:cs typeface="Tahoma"/>
              </a:rPr>
              <a:t>PPEB_LDR_DATA </a:t>
            </a:r>
            <a:r>
              <a:rPr lang="en-US" dirty="0">
                <a:latin typeface="Arial"/>
                <a:ea typeface="Tahoma"/>
                <a:cs typeface="Tahoma"/>
              </a:rPr>
              <a:t>(con </a:t>
            </a:r>
            <a:r>
              <a:rPr lang="en-US" dirty="0" err="1">
                <a:latin typeface="Arial"/>
                <a:ea typeface="Tahoma"/>
                <a:cs typeface="Tahoma"/>
              </a:rPr>
              <a:t>trỏ</a:t>
            </a:r>
            <a:r>
              <a:rPr lang="en-US" dirty="0">
                <a:latin typeface="Arial"/>
                <a:ea typeface="Tahoma"/>
                <a:cs typeface="Tahoma"/>
              </a:rPr>
              <a:t> </a:t>
            </a:r>
            <a:r>
              <a:rPr lang="en-US" dirty="0" err="1">
                <a:latin typeface="Arial"/>
                <a:ea typeface="Tahoma"/>
                <a:cs typeface="Tahoma"/>
              </a:rPr>
              <a:t>tới</a:t>
            </a:r>
            <a:r>
              <a:rPr lang="en-US" dirty="0">
                <a:latin typeface="Arial"/>
                <a:ea typeface="Tahoma"/>
                <a:cs typeface="Tahoma"/>
              </a:rPr>
              <a:t> </a:t>
            </a:r>
            <a:r>
              <a:rPr lang="en-US" dirty="0" err="1">
                <a:latin typeface="Arial"/>
                <a:ea typeface="Tahoma"/>
                <a:cs typeface="Tahoma"/>
              </a:rPr>
              <a:t>dữ</a:t>
            </a:r>
            <a:r>
              <a:rPr lang="en-US" dirty="0">
                <a:latin typeface="Arial"/>
                <a:ea typeface="Tahoma"/>
                <a:cs typeface="Tahoma"/>
              </a:rPr>
              <a:t> </a:t>
            </a:r>
            <a:r>
              <a:rPr lang="en-US" dirty="0" err="1">
                <a:latin typeface="Arial"/>
                <a:ea typeface="Tahoma"/>
                <a:cs typeface="Tahoma"/>
              </a:rPr>
              <a:t>liệu</a:t>
            </a:r>
            <a:r>
              <a:rPr lang="en-US" dirty="0">
                <a:latin typeface="Arial"/>
                <a:ea typeface="Tahoma"/>
                <a:cs typeface="Tahoma"/>
              </a:rPr>
              <a:t> </a:t>
            </a:r>
            <a:r>
              <a:rPr lang="en-US" dirty="0" err="1">
                <a:latin typeface="Arial"/>
                <a:ea typeface="Tahoma"/>
                <a:cs typeface="Tahoma"/>
              </a:rPr>
              <a:t>trình</a:t>
            </a:r>
            <a:r>
              <a:rPr lang="en-US" dirty="0">
                <a:latin typeface="Arial"/>
                <a:ea typeface="Tahoma"/>
                <a:cs typeface="Tahoma"/>
              </a:rPr>
              <a:t> </a:t>
            </a:r>
            <a:r>
              <a:rPr lang="en-US" dirty="0" err="1">
                <a:latin typeface="Arial"/>
                <a:ea typeface="Tahoma"/>
                <a:cs typeface="Tahoma"/>
              </a:rPr>
              <a:t>tải</a:t>
            </a:r>
            <a:r>
              <a:rPr lang="en-US" dirty="0">
                <a:latin typeface="Arial"/>
                <a:ea typeface="Tahoma"/>
                <a:cs typeface="Tahoma"/>
              </a:rPr>
              <a:t>) bao </a:t>
            </a:r>
            <a:r>
              <a:rPr lang="en-US" dirty="0" err="1">
                <a:latin typeface="Arial"/>
                <a:ea typeface="Tahoma"/>
                <a:cs typeface="Tahoma"/>
              </a:rPr>
              <a:t>gồm</a:t>
            </a:r>
            <a:r>
              <a:rPr lang="en-US" dirty="0">
                <a:latin typeface="Arial"/>
                <a:ea typeface="Tahoma"/>
                <a:cs typeface="Tahoma"/>
              </a:rPr>
              <a:t> con </a:t>
            </a:r>
            <a:r>
              <a:rPr lang="en-US" dirty="0" err="1">
                <a:latin typeface="Arial"/>
                <a:ea typeface="Tahoma"/>
                <a:cs typeface="Tahoma"/>
              </a:rPr>
              <a:t>trỏ</a:t>
            </a:r>
            <a:r>
              <a:rPr lang="en-US" dirty="0">
                <a:latin typeface="Arial"/>
                <a:ea typeface="Tahoma"/>
                <a:cs typeface="Tahoma"/>
              </a:rPr>
              <a:t> </a:t>
            </a:r>
            <a:r>
              <a:rPr lang="en-US" dirty="0" err="1">
                <a:latin typeface="Arial"/>
                <a:ea typeface="Tahoma"/>
                <a:cs typeface="Tahoma"/>
              </a:rPr>
              <a:t>hoặc</a:t>
            </a:r>
            <a:r>
              <a:rPr lang="en-US" dirty="0">
                <a:latin typeface="Arial"/>
                <a:ea typeface="Tahoma"/>
                <a:cs typeface="Tahoma"/>
              </a:rPr>
              <a:t> </a:t>
            </a:r>
            <a:r>
              <a:rPr lang="en-US" dirty="0" err="1">
                <a:latin typeface="Arial"/>
                <a:ea typeface="Tahoma"/>
                <a:cs typeface="Tahoma"/>
              </a:rPr>
              <a:t>tham</a:t>
            </a:r>
            <a:r>
              <a:rPr lang="en-US" dirty="0">
                <a:latin typeface="Arial"/>
                <a:ea typeface="Tahoma"/>
                <a:cs typeface="Tahoma"/>
              </a:rPr>
              <a:t> </a:t>
            </a:r>
            <a:r>
              <a:rPr lang="en-US" dirty="0" err="1">
                <a:latin typeface="Arial"/>
                <a:ea typeface="Tahoma"/>
                <a:cs typeface="Tahoma"/>
              </a:rPr>
              <a:t>chiếu</a:t>
            </a:r>
            <a:r>
              <a:rPr lang="en-US" dirty="0">
                <a:latin typeface="Arial"/>
                <a:ea typeface="Tahoma"/>
                <a:cs typeface="Tahoma"/>
              </a:rPr>
              <a:t> </a:t>
            </a:r>
            <a:r>
              <a:rPr lang="en-US" dirty="0" err="1">
                <a:latin typeface="Arial"/>
                <a:ea typeface="Tahoma"/>
                <a:cs typeface="Tahoma"/>
              </a:rPr>
              <a:t>đến</a:t>
            </a:r>
            <a:r>
              <a:rPr lang="en-US" dirty="0">
                <a:latin typeface="Arial"/>
                <a:ea typeface="Tahoma"/>
                <a:cs typeface="Tahoma"/>
              </a:rPr>
              <a:t> </a:t>
            </a:r>
            <a:r>
              <a:rPr lang="en-US" dirty="0" err="1">
                <a:latin typeface="Arial"/>
                <a:ea typeface="Tahoma"/>
                <a:cs typeface="Tahoma"/>
              </a:rPr>
              <a:t>mô-đun</a:t>
            </a:r>
            <a:r>
              <a:rPr lang="en-US" dirty="0">
                <a:latin typeface="Arial"/>
                <a:ea typeface="Tahoma"/>
                <a:cs typeface="Tahoma"/>
              </a:rPr>
              <a:t> (DLLs) </a:t>
            </a:r>
            <a:r>
              <a:rPr lang="en-US" dirty="0" err="1">
                <a:latin typeface="Arial"/>
                <a:ea typeface="Tahoma"/>
                <a:cs typeface="Tahoma"/>
              </a:rPr>
              <a:t>được</a:t>
            </a:r>
            <a:r>
              <a:rPr lang="en-US" dirty="0">
                <a:latin typeface="Arial"/>
                <a:ea typeface="Tahoma"/>
                <a:cs typeface="Tahoma"/>
              </a:rPr>
              <a:t> </a:t>
            </a:r>
            <a:r>
              <a:rPr lang="en-US" dirty="0" err="1">
                <a:latin typeface="Arial"/>
                <a:ea typeface="Tahoma"/>
                <a:cs typeface="Tahoma"/>
              </a:rPr>
              <a:t>sử</a:t>
            </a:r>
            <a:r>
              <a:rPr lang="en-US" dirty="0">
                <a:latin typeface="Arial"/>
                <a:ea typeface="Tahoma"/>
                <a:cs typeface="Tahoma"/>
              </a:rPr>
              <a:t> </a:t>
            </a:r>
            <a:r>
              <a:rPr lang="en-US" dirty="0" err="1">
                <a:latin typeface="Arial"/>
                <a:ea typeface="Tahoma"/>
                <a:cs typeface="Tahoma"/>
              </a:rPr>
              <a:t>dụng</a:t>
            </a:r>
            <a:r>
              <a:rPr lang="en-US" dirty="0">
                <a:latin typeface="Arial"/>
                <a:ea typeface="Tahoma"/>
                <a:cs typeface="Tahoma"/>
              </a:rPr>
              <a:t> </a:t>
            </a:r>
            <a:r>
              <a:rPr lang="en-US" dirty="0" err="1">
                <a:latin typeface="Arial"/>
                <a:ea typeface="Tahoma"/>
                <a:cs typeface="Tahoma"/>
              </a:rPr>
              <a:t>bởi</a:t>
            </a:r>
            <a:r>
              <a:rPr lang="en-US" dirty="0">
                <a:latin typeface="Arial"/>
                <a:ea typeface="Tahoma"/>
                <a:cs typeface="Tahoma"/>
              </a:rPr>
              <a:t> </a:t>
            </a:r>
            <a:r>
              <a:rPr lang="en-US" dirty="0" err="1">
                <a:latin typeface="Arial"/>
                <a:ea typeface="Tahoma"/>
                <a:cs typeface="Tahoma"/>
              </a:rPr>
              <a:t>tiến</a:t>
            </a:r>
            <a:r>
              <a:rPr lang="en-US" dirty="0">
                <a:latin typeface="Arial"/>
                <a:ea typeface="Tahoma"/>
                <a:cs typeface="Tahoma"/>
              </a:rPr>
              <a:t> </a:t>
            </a:r>
            <a:r>
              <a:rPr lang="en-US" dirty="0" err="1">
                <a:latin typeface="Arial"/>
                <a:ea typeface="Tahoma"/>
                <a:cs typeface="Tahoma"/>
              </a:rPr>
              <a:t>trình</a:t>
            </a:r>
            <a:r>
              <a:rPr lang="en-US" dirty="0">
                <a:latin typeface="Arial"/>
                <a:ea typeface="Tahoma"/>
                <a:cs typeface="Tahoma"/>
              </a:rPr>
              <a:t> </a:t>
            </a:r>
          </a:p>
          <a:p>
            <a:pPr marL="285750" indent="-285750" algn="just">
              <a:buClr>
                <a:schemeClr val="accent4"/>
              </a:buClr>
              <a:buFont typeface="Arial" panose="020B0604020202020204" pitchFamily="34" charset="0"/>
              <a:buChar char="•"/>
            </a:pPr>
            <a:r>
              <a:rPr lang="en-US" dirty="0" err="1">
                <a:latin typeface="Arial"/>
                <a:ea typeface="Tahoma"/>
                <a:cs typeface="Tahoma"/>
              </a:rPr>
              <a:t>Một</a:t>
            </a:r>
            <a:r>
              <a:rPr lang="en-US" dirty="0">
                <a:latin typeface="Arial"/>
                <a:ea typeface="Tahoma"/>
                <a:cs typeface="Tahoma"/>
              </a:rPr>
              <a:t> con </a:t>
            </a:r>
            <a:r>
              <a:rPr lang="en-US" dirty="0" err="1">
                <a:latin typeface="Arial"/>
                <a:ea typeface="Tahoma"/>
                <a:cs typeface="Tahoma"/>
              </a:rPr>
              <a:t>trỏ</a:t>
            </a:r>
            <a:r>
              <a:rPr lang="en-US" dirty="0">
                <a:latin typeface="Arial"/>
                <a:ea typeface="Tahoma"/>
                <a:cs typeface="Tahoma"/>
              </a:rPr>
              <a:t> </a:t>
            </a:r>
            <a:r>
              <a:rPr lang="en-US" dirty="0" err="1">
                <a:latin typeface="Arial"/>
                <a:ea typeface="Tahoma"/>
                <a:cs typeface="Tahoma"/>
              </a:rPr>
              <a:t>đến</a:t>
            </a:r>
            <a:r>
              <a:rPr lang="en-US" dirty="0">
                <a:latin typeface="Arial"/>
                <a:ea typeface="Tahoma"/>
                <a:cs typeface="Tahoma"/>
              </a:rPr>
              <a:t> </a:t>
            </a:r>
            <a:r>
              <a:rPr lang="en-US" dirty="0" err="1">
                <a:latin typeface="Arial"/>
                <a:ea typeface="Tahoma"/>
                <a:cs typeface="Tahoma"/>
              </a:rPr>
              <a:t>địa</a:t>
            </a:r>
            <a:r>
              <a:rPr lang="en-US" dirty="0">
                <a:latin typeface="Arial"/>
                <a:ea typeface="Tahoma"/>
                <a:cs typeface="Tahoma"/>
              </a:rPr>
              <a:t> </a:t>
            </a:r>
            <a:r>
              <a:rPr lang="en-US" dirty="0" err="1">
                <a:latin typeface="Arial"/>
                <a:ea typeface="Tahoma"/>
                <a:cs typeface="Tahoma"/>
              </a:rPr>
              <a:t>chỉ</a:t>
            </a:r>
            <a:r>
              <a:rPr lang="en-US" dirty="0">
                <a:latin typeface="Arial"/>
                <a:ea typeface="Tahoma"/>
                <a:cs typeface="Tahoma"/>
              </a:rPr>
              <a:t> </a:t>
            </a:r>
            <a:r>
              <a:rPr lang="en-US" dirty="0" err="1">
                <a:latin typeface="Arial"/>
                <a:ea typeface="Tahoma"/>
                <a:cs typeface="Tahoma"/>
              </a:rPr>
              <a:t>cơ</a:t>
            </a:r>
            <a:r>
              <a:rPr lang="en-US" dirty="0">
                <a:latin typeface="Arial"/>
                <a:ea typeface="Tahoma"/>
                <a:cs typeface="Tahoma"/>
              </a:rPr>
              <a:t> </a:t>
            </a:r>
            <a:r>
              <a:rPr lang="en-US" dirty="0" err="1">
                <a:latin typeface="Arial"/>
                <a:ea typeface="Tahoma"/>
                <a:cs typeface="Tahoma"/>
              </a:rPr>
              <a:t>sở</a:t>
            </a:r>
            <a:r>
              <a:rPr lang="en-US" dirty="0">
                <a:latin typeface="Arial"/>
                <a:ea typeface="Tahoma"/>
                <a:cs typeface="Tahoma"/>
              </a:rPr>
              <a:t> image, </a:t>
            </a:r>
            <a:r>
              <a:rPr lang="en-US" dirty="0" err="1">
                <a:latin typeface="Arial"/>
                <a:ea typeface="Tahoma"/>
                <a:cs typeface="Tahoma"/>
              </a:rPr>
              <a:t>nơi</a:t>
            </a:r>
            <a:r>
              <a:rPr lang="en-US" dirty="0">
                <a:latin typeface="Arial"/>
                <a:ea typeface="Tahoma"/>
                <a:cs typeface="Tahoma"/>
              </a:rPr>
              <a:t> </a:t>
            </a:r>
            <a:r>
              <a:rPr lang="en-US" dirty="0" err="1">
                <a:latin typeface="Arial"/>
                <a:ea typeface="Tahoma"/>
                <a:cs typeface="Tahoma"/>
              </a:rPr>
              <a:t>có</a:t>
            </a:r>
            <a:r>
              <a:rPr lang="en-US" dirty="0">
                <a:latin typeface="Arial"/>
                <a:ea typeface="Tahoma"/>
                <a:cs typeface="Tahoma"/>
              </a:rPr>
              <a:t> </a:t>
            </a:r>
            <a:r>
              <a:rPr lang="en-US" dirty="0" err="1">
                <a:latin typeface="Arial"/>
                <a:ea typeface="Tahoma"/>
                <a:cs typeface="Tahoma"/>
              </a:rPr>
              <a:t>thể</a:t>
            </a:r>
            <a:r>
              <a:rPr lang="en-US" dirty="0">
                <a:latin typeface="Arial"/>
                <a:ea typeface="Tahoma"/>
                <a:cs typeface="Tahoma"/>
              </a:rPr>
              <a:t> </a:t>
            </a:r>
            <a:r>
              <a:rPr lang="en-US" dirty="0" err="1">
                <a:latin typeface="Arial"/>
                <a:ea typeface="Tahoma"/>
                <a:cs typeface="Tahoma"/>
              </a:rPr>
              <a:t>tìm</a:t>
            </a:r>
            <a:r>
              <a:rPr lang="en-US" dirty="0">
                <a:latin typeface="Arial"/>
                <a:ea typeface="Tahoma"/>
                <a:cs typeface="Tahoma"/>
              </a:rPr>
              <a:t> </a:t>
            </a:r>
            <a:r>
              <a:rPr lang="en-US" dirty="0" err="1">
                <a:latin typeface="Arial"/>
                <a:ea typeface="Tahoma"/>
                <a:cs typeface="Tahoma"/>
              </a:rPr>
              <a:t>thấy</a:t>
            </a:r>
            <a:r>
              <a:rPr lang="en-US" dirty="0">
                <a:latin typeface="Arial"/>
                <a:ea typeface="Tahoma"/>
                <a:cs typeface="Tahoma"/>
              </a:rPr>
              <a:t> </a:t>
            </a:r>
            <a:r>
              <a:rPr lang="en-US" dirty="0" err="1">
                <a:solidFill>
                  <a:srgbClr val="FF0000"/>
                </a:solidFill>
                <a:latin typeface="Arial"/>
                <a:ea typeface="Tahoma"/>
                <a:cs typeface="Tahoma"/>
              </a:rPr>
              <a:t>phần</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đầu</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của</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tệp</a:t>
            </a:r>
            <a:r>
              <a:rPr lang="en-US" dirty="0">
                <a:solidFill>
                  <a:srgbClr val="FF0000"/>
                </a:solidFill>
                <a:latin typeface="Arial"/>
                <a:ea typeface="Tahoma"/>
                <a:cs typeface="Tahoma"/>
              </a:rPr>
              <a:t> image </a:t>
            </a:r>
            <a:r>
              <a:rPr lang="en-US" dirty="0" err="1">
                <a:solidFill>
                  <a:srgbClr val="FF0000"/>
                </a:solidFill>
                <a:latin typeface="Arial"/>
                <a:ea typeface="Tahoma"/>
                <a:cs typeface="Tahoma"/>
              </a:rPr>
              <a:t>thực</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thi</a:t>
            </a:r>
            <a:endParaRPr lang="en-US" dirty="0">
              <a:solidFill>
                <a:srgbClr val="FF0000"/>
              </a:solidFill>
              <a:latin typeface="Arial"/>
              <a:ea typeface="Tahoma"/>
              <a:cs typeface="Tahoma"/>
            </a:endParaRPr>
          </a:p>
          <a:p>
            <a:pPr marL="285750" indent="-285750" algn="just">
              <a:buClr>
                <a:schemeClr val="accent4"/>
              </a:buClr>
              <a:buFont typeface="Arial" panose="020B0604020202020204" pitchFamily="34" charset="0"/>
              <a:buChar char="•"/>
            </a:pPr>
            <a:r>
              <a:rPr lang="en-US" dirty="0" err="1">
                <a:latin typeface="Arial"/>
                <a:ea typeface="Tahoma"/>
                <a:cs typeface="Tahoma"/>
              </a:rPr>
              <a:t>Một</a:t>
            </a:r>
            <a:r>
              <a:rPr lang="en-US" dirty="0">
                <a:latin typeface="Arial"/>
                <a:ea typeface="Tahoma"/>
                <a:cs typeface="Tahoma"/>
              </a:rPr>
              <a:t> con </a:t>
            </a:r>
            <a:r>
              <a:rPr lang="en-US" dirty="0" err="1">
                <a:latin typeface="Arial"/>
                <a:ea typeface="Tahoma"/>
                <a:cs typeface="Tahoma"/>
              </a:rPr>
              <a:t>trỏ</a:t>
            </a:r>
            <a:r>
              <a:rPr lang="en-US" dirty="0">
                <a:latin typeface="Arial"/>
                <a:ea typeface="Tahoma"/>
                <a:cs typeface="Tahoma"/>
              </a:rPr>
              <a:t> </a:t>
            </a:r>
            <a:r>
              <a:rPr lang="en-US" dirty="0" err="1">
                <a:latin typeface="Arial"/>
                <a:ea typeface="Tahoma"/>
                <a:cs typeface="Tahoma"/>
              </a:rPr>
              <a:t>đến</a:t>
            </a:r>
            <a:r>
              <a:rPr lang="en-US" dirty="0">
                <a:latin typeface="Arial"/>
                <a:ea typeface="Tahoma"/>
                <a:cs typeface="Tahoma"/>
              </a:rPr>
              <a:t> </a:t>
            </a:r>
            <a:r>
              <a:rPr lang="en-US" dirty="0" err="1">
                <a:latin typeface="Arial"/>
                <a:ea typeface="Tahoma"/>
                <a:cs typeface="Tahoma"/>
              </a:rPr>
              <a:t>cấu</a:t>
            </a:r>
            <a:r>
              <a:rPr lang="en-US" dirty="0">
                <a:latin typeface="Arial"/>
                <a:ea typeface="Tahoma"/>
                <a:cs typeface="Tahoma"/>
              </a:rPr>
              <a:t> </a:t>
            </a:r>
            <a:r>
              <a:rPr lang="en-US" dirty="0" err="1">
                <a:latin typeface="Arial"/>
                <a:ea typeface="Tahoma"/>
                <a:cs typeface="Tahoma"/>
              </a:rPr>
              <a:t>trúc</a:t>
            </a:r>
            <a:r>
              <a:rPr lang="en-US" dirty="0">
                <a:latin typeface="Arial"/>
                <a:ea typeface="Tahoma"/>
                <a:cs typeface="Tahoma"/>
              </a:rPr>
              <a:t> </a:t>
            </a:r>
            <a:r>
              <a:rPr lang="en-US" dirty="0" err="1">
                <a:latin typeface="Arial"/>
                <a:ea typeface="Tahoma"/>
                <a:cs typeface="Tahoma"/>
              </a:rPr>
              <a:t>tham</a:t>
            </a:r>
            <a:r>
              <a:rPr lang="en-US" dirty="0">
                <a:latin typeface="Arial"/>
                <a:ea typeface="Tahoma"/>
                <a:cs typeface="Tahoma"/>
              </a:rPr>
              <a:t> </a:t>
            </a:r>
            <a:r>
              <a:rPr lang="en-US" dirty="0" err="1">
                <a:latin typeface="Arial"/>
                <a:ea typeface="Tahoma"/>
                <a:cs typeface="Tahoma"/>
              </a:rPr>
              <a:t>số</a:t>
            </a:r>
            <a:r>
              <a:rPr lang="en-US" dirty="0">
                <a:latin typeface="Arial"/>
                <a:ea typeface="Tahoma"/>
                <a:cs typeface="Tahoma"/>
              </a:rPr>
              <a:t> </a:t>
            </a:r>
            <a:r>
              <a:rPr lang="en-US" dirty="0" err="1">
                <a:latin typeface="Arial"/>
                <a:ea typeface="Tahoma"/>
                <a:cs typeface="Tahoma"/>
              </a:rPr>
              <a:t>tiến</a:t>
            </a:r>
            <a:r>
              <a:rPr lang="en-US" dirty="0">
                <a:latin typeface="Arial"/>
                <a:ea typeface="Tahoma"/>
                <a:cs typeface="Tahoma"/>
              </a:rPr>
              <a:t> </a:t>
            </a:r>
            <a:r>
              <a:rPr lang="en-US" dirty="0" err="1">
                <a:latin typeface="Arial"/>
                <a:ea typeface="Tahoma"/>
                <a:cs typeface="Tahoma"/>
              </a:rPr>
              <a:t>trình</a:t>
            </a:r>
            <a:r>
              <a:rPr lang="en-US" dirty="0">
                <a:latin typeface="Arial"/>
                <a:ea typeface="Tahoma"/>
                <a:cs typeface="Tahoma"/>
              </a:rPr>
              <a:t>, </a:t>
            </a:r>
            <a:r>
              <a:rPr lang="en-US" dirty="0" err="1">
                <a:latin typeface="Arial"/>
                <a:ea typeface="Tahoma"/>
                <a:cs typeface="Tahoma"/>
              </a:rPr>
              <a:t>cái</a:t>
            </a:r>
            <a:r>
              <a:rPr lang="en-US" dirty="0">
                <a:latin typeface="Arial"/>
                <a:ea typeface="Tahoma"/>
                <a:cs typeface="Tahoma"/>
              </a:rPr>
              <a:t> </a:t>
            </a:r>
            <a:r>
              <a:rPr lang="en-US" dirty="0" err="1">
                <a:latin typeface="Arial"/>
                <a:ea typeface="Tahoma"/>
                <a:cs typeface="Tahoma"/>
              </a:rPr>
              <a:t>mà</a:t>
            </a:r>
            <a:r>
              <a:rPr lang="en-US" dirty="0">
                <a:latin typeface="Arial"/>
                <a:ea typeface="Tahoma"/>
                <a:cs typeface="Tahoma"/>
              </a:rPr>
              <a:t> </a:t>
            </a:r>
            <a:r>
              <a:rPr lang="en-US" dirty="0" err="1">
                <a:latin typeface="Arial"/>
                <a:ea typeface="Tahoma"/>
                <a:cs typeface="Tahoma"/>
              </a:rPr>
              <a:t>chính</a:t>
            </a:r>
            <a:r>
              <a:rPr lang="en-US" dirty="0">
                <a:latin typeface="Arial"/>
                <a:ea typeface="Tahoma"/>
                <a:cs typeface="Tahoma"/>
              </a:rPr>
              <a:t> </a:t>
            </a:r>
            <a:r>
              <a:rPr lang="en-US" dirty="0" err="1">
                <a:latin typeface="Arial"/>
                <a:ea typeface="Tahoma"/>
                <a:cs typeface="Tahoma"/>
              </a:rPr>
              <a:t>nó</a:t>
            </a:r>
            <a:r>
              <a:rPr lang="en-US" dirty="0">
                <a:latin typeface="Arial"/>
                <a:ea typeface="Tahoma"/>
                <a:cs typeface="Tahoma"/>
              </a:rPr>
              <a:t> </a:t>
            </a:r>
            <a:r>
              <a:rPr lang="en-US" dirty="0" err="1">
                <a:latin typeface="Arial"/>
                <a:ea typeface="Tahoma"/>
                <a:cs typeface="Tahoma"/>
              </a:rPr>
              <a:t>duy</a:t>
            </a:r>
            <a:r>
              <a:rPr lang="en-US" dirty="0">
                <a:latin typeface="Arial"/>
                <a:ea typeface="Tahoma"/>
                <a:cs typeface="Tahoma"/>
              </a:rPr>
              <a:t> </a:t>
            </a:r>
            <a:r>
              <a:rPr lang="en-US" dirty="0" err="1">
                <a:latin typeface="Arial"/>
                <a:ea typeface="Tahoma"/>
                <a:cs typeface="Tahoma"/>
              </a:rPr>
              <a:t>trì</a:t>
            </a:r>
            <a:r>
              <a:rPr lang="en-US" dirty="0">
                <a:latin typeface="Arial"/>
                <a:ea typeface="Tahoma"/>
                <a:cs typeface="Tahoma"/>
              </a:rPr>
              <a:t> </a:t>
            </a:r>
            <a:r>
              <a:rPr lang="en-US" dirty="0" err="1">
                <a:latin typeface="Arial"/>
                <a:ea typeface="Tahoma"/>
                <a:cs typeface="Tahoma"/>
              </a:rPr>
              <a:t>đường</a:t>
            </a:r>
            <a:r>
              <a:rPr lang="en-US" dirty="0">
                <a:latin typeface="Arial"/>
                <a:ea typeface="Tahoma"/>
                <a:cs typeface="Tahoma"/>
              </a:rPr>
              <a:t> </a:t>
            </a:r>
            <a:r>
              <a:rPr lang="en-US" dirty="0" err="1">
                <a:latin typeface="Arial"/>
                <a:ea typeface="Tahoma"/>
                <a:cs typeface="Tahoma"/>
              </a:rPr>
              <a:t>dẫn</a:t>
            </a:r>
            <a:r>
              <a:rPr lang="en-US" dirty="0">
                <a:latin typeface="Arial"/>
                <a:ea typeface="Tahoma"/>
                <a:cs typeface="Tahoma"/>
              </a:rPr>
              <a:t> DLL, </a:t>
            </a:r>
            <a:r>
              <a:rPr lang="en-US" dirty="0" err="1">
                <a:solidFill>
                  <a:srgbClr val="FF0000"/>
                </a:solidFill>
                <a:latin typeface="Arial"/>
                <a:ea typeface="Tahoma"/>
                <a:cs typeface="Tahoma"/>
              </a:rPr>
              <a:t>đường</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dẫn</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đến</a:t>
            </a:r>
            <a:r>
              <a:rPr lang="en-US" dirty="0">
                <a:solidFill>
                  <a:srgbClr val="FF0000"/>
                </a:solidFill>
                <a:latin typeface="Arial"/>
                <a:ea typeface="Tahoma"/>
                <a:cs typeface="Tahoma"/>
              </a:rPr>
              <a:t> image </a:t>
            </a:r>
            <a:r>
              <a:rPr lang="en-US" dirty="0" err="1">
                <a:solidFill>
                  <a:srgbClr val="FF0000"/>
                </a:solidFill>
                <a:latin typeface="Arial"/>
                <a:ea typeface="Tahoma"/>
                <a:cs typeface="Tahoma"/>
              </a:rPr>
              <a:t>thực</a:t>
            </a:r>
            <a:r>
              <a:rPr lang="en-US" dirty="0">
                <a:solidFill>
                  <a:srgbClr val="FF0000"/>
                </a:solidFill>
                <a:latin typeface="Arial"/>
                <a:ea typeface="Tahoma"/>
                <a:cs typeface="Tahoma"/>
              </a:rPr>
              <a:t> </a:t>
            </a:r>
            <a:r>
              <a:rPr lang="en-US" dirty="0" err="1">
                <a:solidFill>
                  <a:srgbClr val="FF0000"/>
                </a:solidFill>
                <a:latin typeface="Arial"/>
                <a:ea typeface="Tahoma"/>
                <a:cs typeface="Tahoma"/>
              </a:rPr>
              <a:t>thi</a:t>
            </a:r>
            <a:r>
              <a:rPr lang="en-US" dirty="0">
                <a:solidFill>
                  <a:srgbClr val="FF0000"/>
                </a:solidFill>
                <a:latin typeface="Arial"/>
                <a:ea typeface="Tahoma"/>
                <a:cs typeface="Tahoma"/>
              </a:rPr>
              <a:t> </a:t>
            </a:r>
            <a:r>
              <a:rPr lang="en-US" dirty="0" err="1">
                <a:latin typeface="Arial"/>
                <a:ea typeface="Tahoma"/>
                <a:cs typeface="Tahoma"/>
              </a:rPr>
              <a:t>và</a:t>
            </a:r>
            <a:r>
              <a:rPr lang="en-US" dirty="0">
                <a:latin typeface="Arial"/>
                <a:ea typeface="Tahoma"/>
                <a:cs typeface="Tahoma"/>
              </a:rPr>
              <a:t> </a:t>
            </a:r>
            <a:r>
              <a:rPr lang="en-US" dirty="0" err="1">
                <a:latin typeface="Arial"/>
                <a:ea typeface="Tahoma"/>
                <a:cs typeface="Tahoma"/>
              </a:rPr>
              <a:t>dòng</a:t>
            </a:r>
            <a:r>
              <a:rPr lang="en-US" dirty="0">
                <a:latin typeface="Arial"/>
                <a:ea typeface="Tahoma"/>
                <a:cs typeface="Tahoma"/>
              </a:rPr>
              <a:t> </a:t>
            </a:r>
            <a:r>
              <a:rPr lang="en-US" dirty="0" err="1">
                <a:latin typeface="Arial"/>
                <a:ea typeface="Tahoma"/>
                <a:cs typeface="Tahoma"/>
              </a:rPr>
              <a:t>lệnh</a:t>
            </a:r>
            <a:r>
              <a:rPr lang="en-US" dirty="0">
                <a:latin typeface="Arial"/>
                <a:ea typeface="Tahoma"/>
                <a:cs typeface="Tahoma"/>
              </a:rPr>
              <a:t> </a:t>
            </a:r>
            <a:r>
              <a:rPr lang="en-US" dirty="0" err="1">
                <a:latin typeface="Arial"/>
                <a:ea typeface="Tahoma"/>
                <a:cs typeface="Tahoma"/>
              </a:rPr>
              <a:t>được</a:t>
            </a:r>
            <a:r>
              <a:rPr lang="en-US" dirty="0">
                <a:latin typeface="Arial"/>
                <a:ea typeface="Tahoma"/>
                <a:cs typeface="Tahoma"/>
              </a:rPr>
              <a:t> </a:t>
            </a:r>
            <a:r>
              <a:rPr lang="en-US" dirty="0" err="1">
                <a:latin typeface="Arial"/>
                <a:ea typeface="Tahoma"/>
                <a:cs typeface="Tahoma"/>
              </a:rPr>
              <a:t>sử</a:t>
            </a:r>
            <a:r>
              <a:rPr lang="en-US" dirty="0">
                <a:latin typeface="Arial"/>
                <a:ea typeface="Tahoma"/>
                <a:cs typeface="Tahoma"/>
              </a:rPr>
              <a:t> </a:t>
            </a:r>
            <a:r>
              <a:rPr lang="en-US" dirty="0" err="1">
                <a:latin typeface="Arial"/>
                <a:ea typeface="Tahoma"/>
                <a:cs typeface="Tahoma"/>
              </a:rPr>
              <a:t>dụng</a:t>
            </a:r>
            <a:r>
              <a:rPr lang="en-US" dirty="0">
                <a:latin typeface="Arial"/>
                <a:ea typeface="Tahoma"/>
                <a:cs typeface="Tahoma"/>
              </a:rPr>
              <a:t> </a:t>
            </a:r>
            <a:r>
              <a:rPr lang="en-US" dirty="0" err="1">
                <a:latin typeface="Arial"/>
                <a:ea typeface="Tahoma"/>
                <a:cs typeface="Tahoma"/>
              </a:rPr>
              <a:t>để</a:t>
            </a:r>
            <a:r>
              <a:rPr lang="en-US" dirty="0">
                <a:latin typeface="Arial"/>
                <a:ea typeface="Tahoma"/>
                <a:cs typeface="Tahoma"/>
              </a:rPr>
              <a:t> </a:t>
            </a:r>
            <a:r>
              <a:rPr lang="en-US" dirty="0" err="1">
                <a:latin typeface="Arial"/>
                <a:ea typeface="Tahoma"/>
                <a:cs typeface="Tahoma"/>
              </a:rPr>
              <a:t>khởi</a:t>
            </a:r>
            <a:r>
              <a:rPr lang="en-US" dirty="0">
                <a:latin typeface="Arial"/>
                <a:ea typeface="Tahoma"/>
                <a:cs typeface="Tahoma"/>
              </a:rPr>
              <a:t> </a:t>
            </a:r>
            <a:r>
              <a:rPr lang="en-US" dirty="0" err="1">
                <a:latin typeface="Arial"/>
                <a:ea typeface="Tahoma"/>
                <a:cs typeface="Tahoma"/>
              </a:rPr>
              <a:t>chạy</a:t>
            </a:r>
            <a:r>
              <a:rPr lang="en-US" dirty="0">
                <a:latin typeface="Arial"/>
                <a:ea typeface="Tahoma"/>
                <a:cs typeface="Tahoma"/>
              </a:rPr>
              <a:t> </a:t>
            </a:r>
            <a:r>
              <a:rPr lang="en-US" dirty="0" err="1">
                <a:latin typeface="Arial"/>
                <a:ea typeface="Tahoma"/>
                <a:cs typeface="Tahoma"/>
              </a:rPr>
              <a:t>quy</a:t>
            </a:r>
            <a:r>
              <a:rPr lang="en-US" dirty="0">
                <a:latin typeface="Arial"/>
                <a:ea typeface="Tahoma"/>
                <a:cs typeface="Tahoma"/>
              </a:rPr>
              <a:t> </a:t>
            </a:r>
            <a:r>
              <a:rPr lang="en-US" dirty="0" err="1">
                <a:latin typeface="Arial"/>
                <a:ea typeface="Tahoma"/>
                <a:cs typeface="Tahoma"/>
              </a:rPr>
              <a:t>trình</a:t>
            </a:r>
            <a:endParaRPr lang="en-US" dirty="0">
              <a:latin typeface="Arial"/>
              <a:ea typeface="Tahoma"/>
              <a:cs typeface="Tahoma"/>
            </a:endParaRPr>
          </a:p>
          <a:p>
            <a:pPr algn="just"/>
            <a:endParaRPr lang="en-US" dirty="0">
              <a:latin typeface="Aria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4353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a:latin typeface="Arial"/>
                <a:ea typeface="Tahoma"/>
                <a:cs typeface="Tahoma"/>
              </a:rPr>
              <a:t>Process Creation Mechanism</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111</a:t>
            </a:fld>
            <a:endParaRPr lang="ru-RU"/>
          </a:p>
        </p:txBody>
      </p:sp>
      <p:sp>
        <p:nvSpPr>
          <p:cNvPr id="28" name="Text Box 322">
            <a:extLst>
              <a:ext uri="{FF2B5EF4-FFF2-40B4-BE49-F238E27FC236}">
                <a16:creationId xmlns:a16="http://schemas.microsoft.com/office/drawing/2014/main" id="{FBAC6752-1BFB-EEA9-70BB-A1F622A62981}"/>
              </a:ext>
            </a:extLst>
          </p:cNvPr>
          <p:cNvSpPr txBox="1">
            <a:spLocks noChangeArrowheads="1"/>
          </p:cNvSpPr>
          <p:nvPr/>
        </p:nvSpPr>
        <p:spPr bwMode="auto">
          <a:xfrm>
            <a:off x="2210150" y="987624"/>
            <a:ext cx="596317"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01</a:t>
            </a:r>
          </a:p>
        </p:txBody>
      </p:sp>
      <p:sp>
        <p:nvSpPr>
          <p:cNvPr id="31" name="Text Box 358">
            <a:extLst>
              <a:ext uri="{FF2B5EF4-FFF2-40B4-BE49-F238E27FC236}">
                <a16:creationId xmlns:a16="http://schemas.microsoft.com/office/drawing/2014/main" id="{5A22F7E0-1E4D-A7F3-2CAB-CD3142CA59A9}"/>
              </a:ext>
            </a:extLst>
          </p:cNvPr>
          <p:cNvSpPr txBox="1">
            <a:spLocks noChangeArrowheads="1"/>
          </p:cNvSpPr>
          <p:nvPr/>
        </p:nvSpPr>
        <p:spPr bwMode="auto">
          <a:xfrm>
            <a:off x="2226714" y="3933508"/>
            <a:ext cx="596317"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04</a:t>
            </a:r>
            <a:endParaRPr lang="en-US" sz="4800">
              <a:solidFill>
                <a:srgbClr val="FFC000"/>
              </a:solidFill>
              <a:latin typeface="Lato Black"/>
              <a:cs typeface="Lato Black"/>
            </a:endParaRPr>
          </a:p>
        </p:txBody>
      </p:sp>
      <p:sp>
        <p:nvSpPr>
          <p:cNvPr id="34" name="Text Box 346">
            <a:extLst>
              <a:ext uri="{FF2B5EF4-FFF2-40B4-BE49-F238E27FC236}">
                <a16:creationId xmlns:a16="http://schemas.microsoft.com/office/drawing/2014/main" id="{C321E713-C6C8-0DC7-857C-64ACEAEA3409}"/>
              </a:ext>
            </a:extLst>
          </p:cNvPr>
          <p:cNvSpPr txBox="1">
            <a:spLocks noChangeArrowheads="1"/>
          </p:cNvSpPr>
          <p:nvPr/>
        </p:nvSpPr>
        <p:spPr bwMode="auto">
          <a:xfrm>
            <a:off x="2226714" y="2947194"/>
            <a:ext cx="596317"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03</a:t>
            </a:r>
          </a:p>
        </p:txBody>
      </p:sp>
      <p:sp>
        <p:nvSpPr>
          <p:cNvPr id="37" name="Text Box 334">
            <a:extLst>
              <a:ext uri="{FF2B5EF4-FFF2-40B4-BE49-F238E27FC236}">
                <a16:creationId xmlns:a16="http://schemas.microsoft.com/office/drawing/2014/main" id="{BA5A0443-64C2-18DF-E8F3-E6C86856D6C0}"/>
              </a:ext>
            </a:extLst>
          </p:cNvPr>
          <p:cNvSpPr txBox="1">
            <a:spLocks noChangeArrowheads="1"/>
          </p:cNvSpPr>
          <p:nvPr/>
        </p:nvSpPr>
        <p:spPr bwMode="auto">
          <a:xfrm>
            <a:off x="2226712" y="1966913"/>
            <a:ext cx="596318"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02</a:t>
            </a:r>
          </a:p>
        </p:txBody>
      </p:sp>
      <p:sp>
        <p:nvSpPr>
          <p:cNvPr id="40" name="Text Box 358">
            <a:extLst>
              <a:ext uri="{FF2B5EF4-FFF2-40B4-BE49-F238E27FC236}">
                <a16:creationId xmlns:a16="http://schemas.microsoft.com/office/drawing/2014/main" id="{9E9CC246-70B4-CA14-9966-C3F8EFB35C4D}"/>
              </a:ext>
            </a:extLst>
          </p:cNvPr>
          <p:cNvSpPr txBox="1">
            <a:spLocks noChangeArrowheads="1"/>
          </p:cNvSpPr>
          <p:nvPr/>
        </p:nvSpPr>
        <p:spPr bwMode="auto">
          <a:xfrm>
            <a:off x="2226714" y="4947048"/>
            <a:ext cx="596317"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05</a:t>
            </a:r>
            <a:endParaRPr lang="en-US" sz="4800">
              <a:solidFill>
                <a:srgbClr val="FFC000"/>
              </a:solidFill>
              <a:latin typeface="Lato Black"/>
              <a:cs typeface="Lato Black"/>
            </a:endParaRPr>
          </a:p>
        </p:txBody>
      </p:sp>
      <p:sp>
        <p:nvSpPr>
          <p:cNvPr id="43" name="Text Box 358">
            <a:extLst>
              <a:ext uri="{FF2B5EF4-FFF2-40B4-BE49-F238E27FC236}">
                <a16:creationId xmlns:a16="http://schemas.microsoft.com/office/drawing/2014/main" id="{DC34F546-D34D-876F-62C0-99FD416435E2}"/>
              </a:ext>
            </a:extLst>
          </p:cNvPr>
          <p:cNvSpPr txBox="1">
            <a:spLocks noChangeArrowheads="1"/>
          </p:cNvSpPr>
          <p:nvPr/>
        </p:nvSpPr>
        <p:spPr bwMode="auto">
          <a:xfrm>
            <a:off x="2226714" y="5889289"/>
            <a:ext cx="596317"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4217">
              <a:defRPr/>
            </a:pPr>
            <a:r>
              <a:rPr lang="en-US" sz="4000">
                <a:solidFill>
                  <a:srgbClr val="FFC000"/>
                </a:solidFill>
                <a:latin typeface="Lato Black"/>
                <a:cs typeface="Lato Black"/>
              </a:rPr>
              <a:t>06</a:t>
            </a:r>
            <a:endParaRPr lang="en-US" sz="4800">
              <a:solidFill>
                <a:srgbClr val="FFC000"/>
              </a:solidFill>
              <a:latin typeface="Lato Black"/>
              <a:cs typeface="Lato Black"/>
            </a:endParaRPr>
          </a:p>
        </p:txBody>
      </p:sp>
      <p:sp>
        <p:nvSpPr>
          <p:cNvPr id="6" name="Rectangle: Rounded Corners 5">
            <a:extLst>
              <a:ext uri="{FF2B5EF4-FFF2-40B4-BE49-F238E27FC236}">
                <a16:creationId xmlns:a16="http://schemas.microsoft.com/office/drawing/2014/main" id="{BDF00699-D37F-EF83-E7A6-25258266147A}"/>
              </a:ext>
            </a:extLst>
          </p:cNvPr>
          <p:cNvSpPr/>
          <p:nvPr/>
        </p:nvSpPr>
        <p:spPr>
          <a:xfrm>
            <a:off x="2971801" y="1958682"/>
            <a:ext cx="6993487" cy="70500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vi-VN" sz="1400" dirty="0"/>
              <a:t>Đối tượng EProcess được tạo.</a:t>
            </a:r>
            <a:r>
              <a:rPr lang="vi-VN" sz="1400" dirty="0">
                <a:solidFill>
                  <a:srgbClr val="FF0000"/>
                </a:solidFill>
              </a:rPr>
              <a:t> Khối </a:t>
            </a:r>
            <a:r>
              <a:rPr lang="en-US" sz="1400" dirty="0" err="1">
                <a:solidFill>
                  <a:srgbClr val="FF0000"/>
                </a:solidFill>
                <a:latin typeface="Arial" panose="020B0604020202020204" pitchFamily="34" charset="0"/>
                <a:cs typeface="Arial" panose="020B0604020202020204" pitchFamily="34" charset="0"/>
              </a:rPr>
              <a:t>tiến</a:t>
            </a:r>
            <a:r>
              <a:rPr lang="vi-VN" sz="1400" dirty="0">
                <a:solidFill>
                  <a:srgbClr val="FF0000"/>
                </a:solidFill>
              </a:rPr>
              <a:t> trình hạt nhân (KProcess), </a:t>
            </a:r>
            <a:r>
              <a:rPr lang="vi-VN" sz="1400" dirty="0"/>
              <a:t>khối môi</a:t>
            </a:r>
            <a:r>
              <a:rPr lang="en-US" sz="1400" dirty="0"/>
              <a:t> </a:t>
            </a:r>
            <a:r>
              <a:rPr lang="vi-VN" sz="1400" dirty="0"/>
              <a:t>trường </a:t>
            </a:r>
            <a:r>
              <a:rPr lang="en-US" sz="1400" dirty="0" err="1">
                <a:latin typeface="Arial" panose="020B0604020202020204" pitchFamily="34" charset="0"/>
                <a:cs typeface="Arial" panose="020B0604020202020204" pitchFamily="34" charset="0"/>
              </a:rPr>
              <a:t>tiến</a:t>
            </a:r>
            <a:r>
              <a:rPr lang="vi-VN" sz="1400" dirty="0"/>
              <a:t> trình và không gian địa chỉ ban đầu cũng được thiết lập</a:t>
            </a:r>
            <a:endParaRPr lang="en-US" sz="1400" dirty="0"/>
          </a:p>
        </p:txBody>
      </p:sp>
      <p:sp>
        <p:nvSpPr>
          <p:cNvPr id="7" name="Rectangle: Rounded Corners 6">
            <a:extLst>
              <a:ext uri="{FF2B5EF4-FFF2-40B4-BE49-F238E27FC236}">
                <a16:creationId xmlns:a16="http://schemas.microsoft.com/office/drawing/2014/main" id="{8D04A74D-82CB-B19D-8A6A-21D7FBD20C18}"/>
              </a:ext>
            </a:extLst>
          </p:cNvPr>
          <p:cNvSpPr/>
          <p:nvPr/>
        </p:nvSpPr>
        <p:spPr>
          <a:xfrm>
            <a:off x="2971801" y="2972469"/>
            <a:ext cx="6993487" cy="67118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1400" dirty="0" err="1">
                <a:latin typeface="Arial" panose="020B0604020202020204" pitchFamily="34" charset="0"/>
                <a:cs typeface="Arial" panose="020B0604020202020204" pitchFamily="34" charset="0"/>
              </a:rPr>
              <a:t>Luồng</a:t>
            </a:r>
            <a:r>
              <a:rPr lang="vi-VN" sz="1400" dirty="0"/>
              <a:t> ban đầu được tạo</a:t>
            </a:r>
            <a:endParaRPr lang="en-US" sz="1400" dirty="0"/>
          </a:p>
        </p:txBody>
      </p:sp>
      <p:sp>
        <p:nvSpPr>
          <p:cNvPr id="8" name="Rectangle: Rounded Corners 7">
            <a:extLst>
              <a:ext uri="{FF2B5EF4-FFF2-40B4-BE49-F238E27FC236}">
                <a16:creationId xmlns:a16="http://schemas.microsoft.com/office/drawing/2014/main" id="{D07A8AD2-3366-DBA2-7A47-AE408B407222}"/>
              </a:ext>
            </a:extLst>
          </p:cNvPr>
          <p:cNvSpPr/>
          <p:nvPr/>
        </p:nvSpPr>
        <p:spPr>
          <a:xfrm>
            <a:off x="2971800" y="3986255"/>
            <a:ext cx="6993487" cy="67118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vi-VN" sz="1400" dirty="0"/>
              <a:t>Hệ thống con của Windows được thông báo về việc tạo</a:t>
            </a:r>
            <a:r>
              <a:rPr lang="vi-VN" sz="1400" dirty="0">
                <a:solidFill>
                  <a:srgbClr val="FF0000"/>
                </a:solidFill>
              </a:rPr>
              <a:t> </a:t>
            </a:r>
            <a:r>
              <a:rPr lang="en-US" sz="1400" dirty="0" err="1">
                <a:solidFill>
                  <a:srgbClr val="FF0000"/>
                </a:solidFill>
                <a:latin typeface="Arial" panose="020B0604020202020204" pitchFamily="34" charset="0"/>
                <a:cs typeface="Arial" panose="020B0604020202020204" pitchFamily="34" charset="0"/>
              </a:rPr>
              <a:t>tiến</a:t>
            </a:r>
            <a:r>
              <a:rPr lang="vi-VN" sz="1400" dirty="0">
                <a:solidFill>
                  <a:srgbClr val="FF0000"/>
                </a:solidFill>
              </a:rPr>
              <a:t> trình và luồng mới,</a:t>
            </a:r>
            <a:r>
              <a:rPr lang="en-US" sz="1400" dirty="0">
                <a:solidFill>
                  <a:srgbClr val="FF0000"/>
                </a:solidFill>
              </a:rPr>
              <a:t> </a:t>
            </a:r>
            <a:r>
              <a:rPr lang="vi-VN" sz="1400" dirty="0"/>
              <a:t>cùng với ID của người tạo </a:t>
            </a:r>
            <a:r>
              <a:rPr lang="en-US" sz="1400" dirty="0" err="1">
                <a:latin typeface="Arial" panose="020B0604020202020204" pitchFamily="34" charset="0"/>
                <a:cs typeface="Arial" panose="020B0604020202020204" pitchFamily="34" charset="0"/>
              </a:rPr>
              <a:t>tiến</a:t>
            </a:r>
            <a:r>
              <a:rPr lang="vi-VN" sz="1400" dirty="0"/>
              <a:t> trình và một cờ để</a:t>
            </a:r>
            <a:r>
              <a:rPr lang="vi-VN" sz="1400" dirty="0">
                <a:solidFill>
                  <a:srgbClr val="FF0000"/>
                </a:solidFill>
              </a:rPr>
              <a:t> xác định </a:t>
            </a:r>
            <a:r>
              <a:rPr lang="vi-VN" sz="1400" dirty="0"/>
              <a:t>xem </a:t>
            </a:r>
            <a:r>
              <a:rPr lang="en-US" sz="1400" dirty="0" err="1">
                <a:latin typeface="Arial" panose="020B0604020202020204" pitchFamily="34" charset="0"/>
                <a:cs typeface="Arial" panose="020B0604020202020204" pitchFamily="34" charset="0"/>
              </a:rPr>
              <a:t>tiến</a:t>
            </a:r>
            <a:r>
              <a:rPr lang="vi-VN" sz="1400" dirty="0"/>
              <a:t> trình có thuộc</a:t>
            </a:r>
            <a:r>
              <a:rPr lang="en-US" sz="1400" dirty="0"/>
              <a:t> </a:t>
            </a:r>
            <a:r>
              <a:rPr lang="en-US" sz="1400" dirty="0" err="1"/>
              <a:t>tiến</a:t>
            </a:r>
            <a:r>
              <a:rPr lang="vi-VN" sz="1400" dirty="0"/>
              <a:t> trình Windows hay không</a:t>
            </a:r>
          </a:p>
        </p:txBody>
      </p:sp>
      <p:sp>
        <p:nvSpPr>
          <p:cNvPr id="9" name="Rectangle: Rounded Corners 8">
            <a:extLst>
              <a:ext uri="{FF2B5EF4-FFF2-40B4-BE49-F238E27FC236}">
                <a16:creationId xmlns:a16="http://schemas.microsoft.com/office/drawing/2014/main" id="{5082CFF3-6A19-21A8-496B-9B67FBE651EB}"/>
              </a:ext>
            </a:extLst>
          </p:cNvPr>
          <p:cNvSpPr/>
          <p:nvPr/>
        </p:nvSpPr>
        <p:spPr>
          <a:xfrm>
            <a:off x="2971800" y="4944405"/>
            <a:ext cx="6993487" cy="67118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just"/>
            <a:r>
              <a:rPr lang="vi-VN" sz="1400" dirty="0">
                <a:latin typeface="Arial"/>
                <a:cs typeface="Arial"/>
              </a:rPr>
              <a:t>Bắt đầu thực thi luồng ban đầu. Tại thời điểm này, </a:t>
            </a:r>
            <a:r>
              <a:rPr lang="vi-VN" sz="1400" dirty="0">
                <a:solidFill>
                  <a:srgbClr val="FF0000"/>
                </a:solidFill>
                <a:latin typeface="Arial"/>
                <a:cs typeface="Arial"/>
              </a:rPr>
              <a:t>môi trường </a:t>
            </a:r>
            <a:r>
              <a:rPr lang="en-US" sz="1400" dirty="0" err="1">
                <a:solidFill>
                  <a:srgbClr val="FF0000"/>
                </a:solidFill>
              </a:rPr>
              <a:t>tiến</a:t>
            </a:r>
            <a:r>
              <a:rPr lang="vi-VN" sz="1400" dirty="0">
                <a:solidFill>
                  <a:srgbClr val="FF0000"/>
                </a:solidFill>
                <a:latin typeface="Arial"/>
                <a:cs typeface="Arial"/>
              </a:rPr>
              <a:t> trình </a:t>
            </a:r>
            <a:r>
              <a:rPr lang="vi-VN" sz="1400" dirty="0">
                <a:latin typeface="Arial"/>
                <a:cs typeface="Arial"/>
              </a:rPr>
              <a:t>đã được thiết</a:t>
            </a:r>
            <a:r>
              <a:rPr lang="en-US" sz="1400" dirty="0"/>
              <a:t> </a:t>
            </a:r>
            <a:r>
              <a:rPr lang="vi-VN" sz="1400" dirty="0">
                <a:latin typeface="Arial"/>
                <a:cs typeface="Arial"/>
              </a:rPr>
              <a:t> lập và </a:t>
            </a:r>
            <a:r>
              <a:rPr lang="vi-VN" sz="1400" dirty="0">
                <a:solidFill>
                  <a:srgbClr val="FF0000"/>
                </a:solidFill>
                <a:latin typeface="Arial"/>
                <a:cs typeface="Arial"/>
              </a:rPr>
              <a:t>tài nguyên </a:t>
            </a:r>
            <a:r>
              <a:rPr lang="vi-VN" sz="1400" dirty="0">
                <a:latin typeface="Arial"/>
                <a:cs typeface="Arial"/>
              </a:rPr>
              <a:t>đã được</a:t>
            </a:r>
            <a:r>
              <a:rPr lang="vi-VN" sz="1400" dirty="0">
                <a:solidFill>
                  <a:srgbClr val="FF0000"/>
                </a:solidFill>
                <a:latin typeface="Arial"/>
                <a:cs typeface="Arial"/>
              </a:rPr>
              <a:t> phân bổ </a:t>
            </a:r>
            <a:r>
              <a:rPr lang="vi-VN" sz="1400" dirty="0">
                <a:latin typeface="Arial"/>
                <a:cs typeface="Arial"/>
              </a:rPr>
              <a:t>cho (các) luồng của </a:t>
            </a:r>
            <a:r>
              <a:rPr lang="en-US" sz="1400" dirty="0" err="1">
                <a:latin typeface="Arial"/>
                <a:cs typeface="Arial"/>
              </a:rPr>
              <a:t>tiến</a:t>
            </a:r>
            <a:r>
              <a:rPr lang="vi-VN" sz="1400" dirty="0">
                <a:latin typeface="Arial"/>
                <a:cs typeface="Arial"/>
              </a:rPr>
              <a:t> trình sử dụng</a:t>
            </a:r>
          </a:p>
        </p:txBody>
      </p:sp>
      <p:sp>
        <p:nvSpPr>
          <p:cNvPr id="10" name="Rectangle: Rounded Corners 9">
            <a:extLst>
              <a:ext uri="{FF2B5EF4-FFF2-40B4-BE49-F238E27FC236}">
                <a16:creationId xmlns:a16="http://schemas.microsoft.com/office/drawing/2014/main" id="{F96F9D6F-1C89-EC77-967F-88BC22ECBAE9}"/>
              </a:ext>
            </a:extLst>
          </p:cNvPr>
          <p:cNvSpPr/>
          <p:nvPr/>
        </p:nvSpPr>
        <p:spPr>
          <a:xfrm>
            <a:off x="2971800" y="5868740"/>
            <a:ext cx="6993487" cy="67118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1400" dirty="0" err="1">
                <a:latin typeface="Arial" panose="020B0604020202020204" pitchFamily="34" charset="0"/>
                <a:cs typeface="Arial" panose="020B0604020202020204" pitchFamily="34" charset="0"/>
              </a:rPr>
              <a:t>Việc</a:t>
            </a:r>
            <a:r>
              <a:rPr lang="en-US" sz="1400" dirty="0">
                <a:solidFill>
                  <a:srgbClr val="FF0000"/>
                </a:solidFill>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khởi</a:t>
            </a:r>
            <a:r>
              <a:rPr lang="en-US" sz="1400" dirty="0">
                <a:solidFill>
                  <a:srgbClr val="FF0000"/>
                </a:solidFill>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tạo</a:t>
            </a:r>
            <a:r>
              <a:rPr lang="en-US" sz="1400" dirty="0">
                <a:solidFill>
                  <a:srgbClr val="FF0000"/>
                </a:solidFill>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địa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luồng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hoàn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thành</a:t>
            </a:r>
            <a:endParaRPr lang="en-US" sz="14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BDC6FCD-1A1F-F12A-B3CB-677817EACB37}"/>
              </a:ext>
            </a:extLst>
          </p:cNvPr>
          <p:cNvSpPr/>
          <p:nvPr/>
        </p:nvSpPr>
        <p:spPr>
          <a:xfrm>
            <a:off x="2965174" y="958809"/>
            <a:ext cx="6993487" cy="7131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just"/>
            <a:r>
              <a:rPr lang="en-US" sz="1400" dirty="0">
                <a:solidFill>
                  <a:srgbClr val="000000"/>
                </a:solidFill>
                <a:latin typeface="Arial"/>
                <a:cs typeface="Arial"/>
              </a:rPr>
              <a:t>Image file</a:t>
            </a:r>
            <a:r>
              <a:rPr lang="vi-VN" sz="1400" dirty="0">
                <a:solidFill>
                  <a:srgbClr val="000000"/>
                </a:solidFill>
                <a:latin typeface="Arial"/>
                <a:cs typeface="Arial"/>
              </a:rPr>
              <a:t> (.exe) thực thi sẽ được mở.Trong giai đoạn này, hệ thống con</a:t>
            </a:r>
            <a:r>
              <a:rPr lang="en-US" sz="1400" dirty="0">
                <a:solidFill>
                  <a:srgbClr val="000000"/>
                </a:solidFill>
              </a:rPr>
              <a:t> </a:t>
            </a:r>
            <a:r>
              <a:rPr lang="vi-VN" sz="1400" dirty="0">
                <a:solidFill>
                  <a:srgbClr val="000000"/>
                </a:solidFill>
                <a:latin typeface="Arial"/>
                <a:cs typeface="Arial"/>
              </a:rPr>
              <a:t>thích hợp được xác định. Ngoài ra, khóa đăng ký</a:t>
            </a:r>
            <a:r>
              <a:rPr lang="vi-VN" sz="1400" dirty="0">
                <a:solidFill>
                  <a:srgbClr val="FF0000"/>
                </a:solidFill>
                <a:latin typeface="Arial"/>
                <a:cs typeface="Arial"/>
              </a:rPr>
              <a:t> </a:t>
            </a:r>
            <a:r>
              <a:rPr lang="en-US" sz="1400" dirty="0">
                <a:solidFill>
                  <a:srgbClr val="FF0000"/>
                </a:solidFill>
                <a:latin typeface="Arial"/>
                <a:cs typeface="Arial"/>
              </a:rPr>
              <a:t>Image File Execution Options </a:t>
            </a:r>
            <a:r>
              <a:rPr lang="en-US" sz="1400" dirty="0" err="1">
                <a:solidFill>
                  <a:srgbClr val="000000"/>
                </a:solidFill>
                <a:latin typeface="Arial"/>
                <a:cs typeface="Arial"/>
              </a:rPr>
              <a:t>được</a:t>
            </a:r>
            <a:r>
              <a:rPr lang="vi-VN" sz="1400" dirty="0">
                <a:solidFill>
                  <a:srgbClr val="000000"/>
                </a:solidFill>
                <a:latin typeface="Arial"/>
                <a:cs typeface="Arial"/>
              </a:rPr>
              <a:t> kiểm</a:t>
            </a:r>
            <a:r>
              <a:rPr lang="en-US" sz="1400" dirty="0">
                <a:solidFill>
                  <a:srgbClr val="000000"/>
                </a:solidFill>
              </a:rPr>
              <a:t> </a:t>
            </a:r>
            <a:r>
              <a:rPr lang="vi-VN" sz="1400" dirty="0">
                <a:solidFill>
                  <a:srgbClr val="000000"/>
                </a:solidFill>
                <a:latin typeface="Arial"/>
                <a:cs typeface="Arial"/>
              </a:rPr>
              <a:t>tra để xem có </a:t>
            </a:r>
            <a:r>
              <a:rPr lang="vi-VN" sz="1400" dirty="0">
                <a:solidFill>
                  <a:srgbClr val="FF0000"/>
                </a:solidFill>
                <a:latin typeface="Arial"/>
                <a:cs typeface="Arial"/>
              </a:rPr>
              <a:t>giá trị Trình gỡ lỗi </a:t>
            </a:r>
            <a:r>
              <a:rPr lang="vi-VN" sz="1400" dirty="0">
                <a:solidFill>
                  <a:srgbClr val="000000"/>
                </a:solidFill>
                <a:latin typeface="Arial"/>
                <a:cs typeface="Arial"/>
              </a:rPr>
              <a:t>không và nếu </a:t>
            </a:r>
            <a:r>
              <a:rPr lang="vi-VN" sz="1400" dirty="0">
                <a:solidFill>
                  <a:srgbClr val="000000"/>
                </a:solidFill>
                <a:latin typeface="Arial "/>
              </a:rPr>
              <a:t>có, </a:t>
            </a:r>
            <a:r>
              <a:rPr lang="en-US" sz="1400" dirty="0" err="1">
                <a:solidFill>
                  <a:srgbClr val="000000"/>
                </a:solidFill>
                <a:latin typeface="Arial "/>
              </a:rPr>
              <a:t>tiến</a:t>
            </a:r>
            <a:r>
              <a:rPr lang="vi-VN" sz="1400" dirty="0">
                <a:solidFill>
                  <a:srgbClr val="000000"/>
                </a:solidFill>
                <a:latin typeface="Arial "/>
              </a:rPr>
              <a:t> </a:t>
            </a:r>
            <a:r>
              <a:rPr lang="vi-VN" sz="1400" dirty="0">
                <a:solidFill>
                  <a:srgbClr val="000000"/>
                </a:solidFill>
                <a:latin typeface="Arial"/>
                <a:cs typeface="Arial"/>
              </a:rPr>
              <a:t>trình bắt đầu lại</a:t>
            </a:r>
            <a:r>
              <a:rPr lang="vi-VN" dirty="0">
                <a:solidFill>
                  <a:srgbClr val="000000"/>
                </a:solidFill>
                <a:latin typeface="Tahoma"/>
                <a:ea typeface="Tahoma"/>
                <a:cs typeface="Tahoma"/>
              </a:rPr>
              <a:t>​</a:t>
            </a:r>
            <a:endParaRPr lang="en-US" dirty="0">
              <a:latin typeface="Tahoma"/>
              <a:ea typeface="Tahoma"/>
              <a:cs typeface="Tahoma"/>
            </a:endParaRPr>
          </a:p>
        </p:txBody>
      </p:sp>
    </p:spTree>
    <p:extLst>
      <p:ext uri="{BB962C8B-B14F-4D97-AF65-F5344CB8AC3E}">
        <p14:creationId xmlns:p14="http://schemas.microsoft.com/office/powerpoint/2010/main" val="2447499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00"/>
                                        <p:tgtEl>
                                          <p:spTgt spid="43"/>
                                        </p:tgtEl>
                                      </p:cBhvr>
                                    </p:animEffect>
                                    <p:anim calcmode="lin" valueType="num">
                                      <p:cBhvr>
                                        <p:cTn id="58" dur="1000" fill="hold"/>
                                        <p:tgtEl>
                                          <p:spTgt spid="43"/>
                                        </p:tgtEl>
                                        <p:attrNameLst>
                                          <p:attrName>ppt_x</p:attrName>
                                        </p:attrNameLst>
                                      </p:cBhvr>
                                      <p:tavLst>
                                        <p:tav tm="0">
                                          <p:val>
                                            <p:strVal val="#ppt_x"/>
                                          </p:val>
                                        </p:tav>
                                        <p:tav tm="100000">
                                          <p:val>
                                            <p:strVal val="#ppt_x"/>
                                          </p:val>
                                        </p:tav>
                                      </p:tavLst>
                                    </p:anim>
                                    <p:anim calcmode="lin" valueType="num">
                                      <p:cBhvr>
                                        <p:cTn id="59" dur="1000" fill="hold"/>
                                        <p:tgtEl>
                                          <p:spTgt spid="4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4" grpId="0"/>
      <p:bldP spid="37" grpId="0"/>
      <p:bldP spid="40" grpId="0"/>
      <p:bldP spid="43" grpId="0"/>
      <p:bldP spid="6" grpId="0" animBg="1"/>
      <p:bldP spid="7" grpId="0" animBg="1"/>
      <p:bldP spid="8" grpId="0" animBg="1"/>
      <p:bldP spid="9"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524000" y="818147"/>
            <a:ext cx="9067800" cy="6172200"/>
          </a:xfrm>
        </p:spPr>
        <p:txBody>
          <a:bodyPr anchor="ctr">
            <a:noAutofit/>
          </a:bodyPr>
          <a:lstStyle/>
          <a:p>
            <a:pPr lvl="1">
              <a:lnSpc>
                <a:spcPct val="113999"/>
              </a:lnSpc>
              <a:buFont typeface="Wingdings" panose="05000000000000000000" pitchFamily="2" charset="2"/>
              <a:buChar char="§"/>
            </a:pPr>
            <a:r>
              <a:rPr lang="en-US" sz="1700">
                <a:latin typeface="Tahoma"/>
                <a:ea typeface="Tahoma"/>
                <a:cs typeface="Tahoma"/>
              </a:rPr>
              <a:t>	</a:t>
            </a:r>
            <a:r>
              <a:rPr lang="en-US" sz="1800">
                <a:latin typeface="Arial" panose="020B0604020202020204" pitchFamily="34" charset="0"/>
                <a:ea typeface="Tahoma"/>
                <a:cs typeface="Arial" panose="020B0604020202020204" pitchFamily="34" charset="0"/>
              </a:rPr>
              <a:t>Lsproc.pl:</a:t>
            </a:r>
          </a:p>
          <a:p>
            <a:pPr lvl="2">
              <a:buClr>
                <a:srgbClr val="FFC000"/>
              </a:buClr>
            </a:pPr>
            <a:r>
              <a:rPr lang="en-US" sz="1800">
                <a:latin typeface="Arial" panose="020B0604020202020204" pitchFamily="34" charset="0"/>
                <a:ea typeface="Tahoma"/>
                <a:cs typeface="Arial" panose="020B0604020202020204" pitchFamily="34" charset="0"/>
              </a:rPr>
              <a:t>List Processes (Lsproc) định vị các tiến trình </a:t>
            </a:r>
            <a:endParaRPr lang="en-US" sz="1800">
              <a:latin typeface="Arial" panose="020B0604020202020204" pitchFamily="34" charset="0"/>
              <a:cs typeface="Arial" panose="020B0604020202020204" pitchFamily="34" charset="0"/>
            </a:endParaRPr>
          </a:p>
          <a:p>
            <a:pPr lvl="2">
              <a:lnSpc>
                <a:spcPct val="113999"/>
              </a:lnSpc>
              <a:buClr>
                <a:srgbClr val="FFC000"/>
              </a:buClr>
            </a:pPr>
            <a:r>
              <a:rPr lang="en-US" sz="1800">
                <a:latin typeface="Arial" panose="020B0604020202020204" pitchFamily="34" charset="0"/>
                <a:ea typeface="Tahoma"/>
                <a:cs typeface="Arial" panose="020B0604020202020204" pitchFamily="34" charset="0"/>
              </a:rPr>
              <a:t>Nó </a:t>
            </a:r>
            <a:r>
              <a:rPr lang="en-US" sz="1800" dirty="0" err="1">
                <a:latin typeface="Arial" panose="020B0604020202020204" pitchFamily="34" charset="0"/>
                <a:ea typeface="Tahoma"/>
                <a:cs typeface="Arial" panose="020B0604020202020204" pitchFamily="34" charset="0"/>
              </a:rPr>
              <a:t>cần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một</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đối</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số</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duy</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nhất</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đường</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dẫn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và</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tên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đến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tệp</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kết</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xuất</a:t>
            </a:r>
            <a:r>
              <a:rPr lang="en-US" sz="1800" dirty="0">
                <a:latin typeface="Arial" panose="020B0604020202020204" pitchFamily="34" charset="0"/>
                <a:ea typeface="Tahoma"/>
                <a:cs typeface="Arial" panose="020B0604020202020204" pitchFamily="34" charset="0"/>
              </a:rPr>
              <a:t> RAM</a:t>
            </a:r>
          </a:p>
          <a:p>
            <a:pPr lvl="3">
              <a:lnSpc>
                <a:spcPct val="113999"/>
              </a:lnSpc>
              <a:buClr>
                <a:srgbClr val="FFC000"/>
              </a:buClr>
              <a:buFont typeface="Arial" panose="020B0604020202020204" pitchFamily="34" charset="0"/>
              <a:buChar char="•"/>
            </a:pPr>
            <a:r>
              <a:rPr lang="en-US" sz="1800" dirty="0" err="1">
                <a:latin typeface="Arial" panose="020B0604020202020204" pitchFamily="34" charset="0"/>
                <a:ea typeface="Tahoma"/>
                <a:cs typeface="Arial" panose="020B0604020202020204" pitchFamily="34" charset="0"/>
              </a:rPr>
              <a:t>Ví</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dụ</a:t>
            </a:r>
            <a:r>
              <a:rPr lang="en-US" sz="1800" dirty="0">
                <a:latin typeface="Arial" panose="020B0604020202020204" pitchFamily="34" charset="0"/>
                <a:ea typeface="Tahoma"/>
                <a:cs typeface="Arial" panose="020B0604020202020204" pitchFamily="34" charset="0"/>
              </a:rPr>
              <a:t>: </a:t>
            </a:r>
            <a:r>
              <a:rPr lang="en-US" sz="1800" b="1" dirty="0">
                <a:solidFill>
                  <a:srgbClr val="FF0000"/>
                </a:solidFill>
                <a:latin typeface="Arial" panose="020B0604020202020204" pitchFamily="34" charset="0"/>
                <a:ea typeface="Tahoma"/>
                <a:cs typeface="Arial" panose="020B0604020202020204" pitchFamily="34" charset="0"/>
              </a:rPr>
              <a:t>c:\perl\memory&gt;Isproc.pl d:\dumps\drfws1-mem.dmp</a:t>
            </a:r>
          </a:p>
          <a:p>
            <a:pPr lvl="2">
              <a:buClr>
                <a:srgbClr val="FFC000"/>
              </a:buClr>
            </a:pPr>
            <a:r>
              <a:rPr lang="en-US" sz="1800" dirty="0" err="1">
                <a:latin typeface="Arial" panose="020B0604020202020204" pitchFamily="34" charset="0"/>
                <a:ea typeface="Tahoma"/>
                <a:cs typeface="Arial" panose="020B0604020202020204" pitchFamily="34" charset="0"/>
              </a:rPr>
              <a:t>Đầu</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ra</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sẽ</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được</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hiển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thị</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trong</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sáu</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cột</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trên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bảng</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điều</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khiển</a:t>
            </a:r>
            <a:endParaRPr lang="en-US" sz="1800" dirty="0">
              <a:latin typeface="Arial" panose="020B0604020202020204" pitchFamily="34" charset="0"/>
              <a:ea typeface="Tahoma"/>
              <a:cs typeface="Arial" panose="020B0604020202020204" pitchFamily="34" charset="0"/>
            </a:endParaRPr>
          </a:p>
          <a:p>
            <a:pPr marL="914400" lvl="2" indent="0">
              <a:lnSpc>
                <a:spcPct val="113999"/>
              </a:lnSpc>
              <a:buClr>
                <a:srgbClr val="FFC000"/>
              </a:buClr>
              <a:buNone/>
            </a:pPr>
            <a:endParaRPr lang="en-US" sz="1700" dirty="0"/>
          </a:p>
          <a:p>
            <a:pPr>
              <a:lnSpc>
                <a:spcPct val="113999"/>
              </a:lnSpc>
            </a:pPr>
            <a:endParaRPr lang="en-US" sz="1700" dirty="0"/>
          </a:p>
          <a:p>
            <a:pPr>
              <a:lnSpc>
                <a:spcPct val="113999"/>
              </a:lnSpc>
            </a:pPr>
            <a:endParaRPr lang="en-US" sz="1700" dirty="0"/>
          </a:p>
          <a:p>
            <a:pPr lvl="1">
              <a:lnSpc>
                <a:spcPct val="113999"/>
              </a:lnSpc>
              <a:buClr>
                <a:srgbClr val="FFC000"/>
              </a:buClr>
              <a:buFont typeface="Wingdings" panose="05000000000000000000" pitchFamily="2" charset="2"/>
              <a:buChar char="§"/>
            </a:pPr>
            <a:endParaRPr lang="en-US" sz="1800" dirty="0">
              <a:latin typeface="Tahoma"/>
              <a:ea typeface="Tahoma"/>
              <a:cs typeface="Tahoma"/>
            </a:endParaRPr>
          </a:p>
          <a:p>
            <a:pPr lvl="1">
              <a:lnSpc>
                <a:spcPct val="113999"/>
              </a:lnSpc>
              <a:buFont typeface="Wingdings" panose="05000000000000000000" pitchFamily="2" charset="2"/>
              <a:buChar char="§"/>
            </a:pPr>
            <a:r>
              <a:rPr lang="en-US" sz="1700" dirty="0">
                <a:latin typeface="Tahoma"/>
                <a:ea typeface="Tahoma"/>
                <a:cs typeface="Tahoma"/>
              </a:rPr>
              <a:t>Lspd.pl </a:t>
            </a:r>
            <a:r>
              <a:rPr lang="en-US" sz="1700" dirty="0" err="1">
                <a:latin typeface="Tahoma"/>
                <a:ea typeface="Tahoma"/>
                <a:cs typeface="Tahoma"/>
              </a:rPr>
              <a:t>là</a:t>
            </a:r>
            <a:r>
              <a:rPr lang="en-US" sz="1700" dirty="0">
                <a:latin typeface="Tahoma"/>
                <a:ea typeface="Tahoma"/>
                <a:cs typeface="Tahoma"/>
              </a:rPr>
              <a:t> </a:t>
            </a:r>
            <a:r>
              <a:rPr lang="en-US" sz="1700" dirty="0" err="1">
                <a:latin typeface="Tahoma"/>
                <a:ea typeface="Tahoma"/>
                <a:cs typeface="Tahoma"/>
              </a:rPr>
              <a:t>một</a:t>
            </a:r>
            <a:r>
              <a:rPr lang="en-US" sz="1700" dirty="0">
                <a:latin typeface="Tahoma"/>
                <a:ea typeface="Tahoma"/>
                <a:cs typeface="Tahoma"/>
              </a:rPr>
              <a:t> </a:t>
            </a:r>
            <a:r>
              <a:rPr lang="en-US" sz="1700" dirty="0" err="1">
                <a:latin typeface="Tahoma"/>
                <a:ea typeface="Tahoma"/>
                <a:cs typeface="Tahoma"/>
              </a:rPr>
              <a:t>tập</a:t>
            </a:r>
            <a:r>
              <a:rPr lang="en-US" sz="1700" dirty="0">
                <a:latin typeface="Tahoma"/>
                <a:ea typeface="Tahoma"/>
                <a:cs typeface="Tahoma"/>
              </a:rPr>
              <a:t> </a:t>
            </a:r>
            <a:r>
              <a:rPr lang="en-US" sz="1700" dirty="0" err="1">
                <a:latin typeface="Tahoma"/>
                <a:ea typeface="Tahoma"/>
                <a:cs typeface="Tahoma"/>
              </a:rPr>
              <a:t>lệnh</a:t>
            </a:r>
            <a:r>
              <a:rPr lang="en-US" sz="1700" dirty="0">
                <a:latin typeface="Tahoma"/>
                <a:ea typeface="Tahoma"/>
                <a:cs typeface="Tahoma"/>
              </a:rPr>
              <a:t> Perl </a:t>
            </a:r>
            <a:r>
              <a:rPr lang="en-US" sz="1700" dirty="0" err="1">
                <a:latin typeface="Tahoma"/>
                <a:ea typeface="Tahoma"/>
                <a:cs typeface="Tahoma"/>
              </a:rPr>
              <a:t>cho</a:t>
            </a:r>
            <a:r>
              <a:rPr lang="en-US" sz="1700" dirty="0">
                <a:latin typeface="Tahoma"/>
                <a:ea typeface="Tahoma"/>
                <a:cs typeface="Tahoma"/>
              </a:rPr>
              <a:t> </a:t>
            </a:r>
            <a:r>
              <a:rPr lang="en-US" sz="1700" dirty="0" err="1">
                <a:latin typeface="Tahoma"/>
                <a:ea typeface="Tahoma"/>
                <a:cs typeface="Tahoma"/>
              </a:rPr>
              <a:t>phép</a:t>
            </a:r>
            <a:r>
              <a:rPr lang="en-US" sz="1700" dirty="0">
                <a:latin typeface="Tahoma"/>
                <a:ea typeface="Tahoma"/>
                <a:cs typeface="Tahoma"/>
              </a:rPr>
              <a:t> </a:t>
            </a:r>
            <a:r>
              <a:rPr lang="en-US" sz="1700" dirty="0" err="1">
                <a:latin typeface="Tahoma"/>
                <a:ea typeface="Tahoma"/>
                <a:cs typeface="Tahoma"/>
              </a:rPr>
              <a:t>người</a:t>
            </a:r>
            <a:r>
              <a:rPr lang="en-US" sz="1700" dirty="0">
                <a:latin typeface="Tahoma"/>
                <a:ea typeface="Tahoma"/>
                <a:cs typeface="Tahoma"/>
              </a:rPr>
              <a:t> </a:t>
            </a:r>
            <a:r>
              <a:rPr lang="en-US" sz="1700" dirty="0" err="1">
                <a:latin typeface="Tahoma"/>
                <a:ea typeface="Tahoma"/>
                <a:cs typeface="Tahoma"/>
              </a:rPr>
              <a:t>dùng</a:t>
            </a:r>
            <a:r>
              <a:rPr lang="en-US" sz="1700" dirty="0">
                <a:latin typeface="Tahoma"/>
                <a:ea typeface="Tahoma"/>
                <a:cs typeface="Tahoma"/>
              </a:rPr>
              <a:t> </a:t>
            </a:r>
            <a:r>
              <a:rPr lang="en-US" sz="1700" dirty="0" err="1">
                <a:latin typeface="Tahoma"/>
                <a:ea typeface="Tahoma"/>
                <a:cs typeface="Tahoma"/>
              </a:rPr>
              <a:t>liệt</a:t>
            </a:r>
            <a:r>
              <a:rPr lang="en-US" sz="1700" dirty="0">
                <a:latin typeface="Tahoma"/>
                <a:ea typeface="Tahoma"/>
                <a:cs typeface="Tahoma"/>
              </a:rPr>
              <a:t> </a:t>
            </a:r>
            <a:r>
              <a:rPr lang="en-US" sz="1700" dirty="0" err="1">
                <a:latin typeface="Tahoma"/>
                <a:ea typeface="Tahoma"/>
                <a:cs typeface="Tahoma"/>
              </a:rPr>
              <a:t>kê</a:t>
            </a:r>
            <a:r>
              <a:rPr lang="en-US" sz="1700" dirty="0">
                <a:latin typeface="Tahoma"/>
                <a:ea typeface="Tahoma"/>
                <a:cs typeface="Tahoma"/>
              </a:rPr>
              <a:t> </a:t>
            </a:r>
            <a:r>
              <a:rPr lang="en-US" sz="1700" dirty="0" err="1">
                <a:latin typeface="Tahoma"/>
                <a:ea typeface="Tahoma"/>
                <a:cs typeface="Tahoma"/>
              </a:rPr>
              <a:t>các</a:t>
            </a:r>
            <a:r>
              <a:rPr lang="en-US" sz="1700" dirty="0">
                <a:latin typeface="Tahoma"/>
                <a:ea typeface="Tahoma"/>
                <a:cs typeface="Tahoma"/>
              </a:rPr>
              <a:t> chi </a:t>
            </a:r>
            <a:r>
              <a:rPr lang="en-US" sz="1700" dirty="0" err="1">
                <a:latin typeface="Tahoma"/>
                <a:ea typeface="Tahoma"/>
                <a:cs typeface="Tahoma"/>
              </a:rPr>
              <a:t>tiết</a:t>
            </a:r>
            <a:r>
              <a:rPr lang="en-US" sz="1700" dirty="0">
                <a:latin typeface="Tahoma"/>
                <a:ea typeface="Tahoma"/>
                <a:cs typeface="Tahoma"/>
              </a:rPr>
              <a:t> </a:t>
            </a:r>
            <a:r>
              <a:rPr lang="en-US" sz="1700" dirty="0" err="1">
                <a:latin typeface="Tahoma"/>
                <a:ea typeface="Tahoma"/>
                <a:cs typeface="Tahoma"/>
              </a:rPr>
              <a:t>của</a:t>
            </a:r>
            <a:r>
              <a:rPr lang="en-US" sz="1700" dirty="0">
                <a:latin typeface="Tahoma"/>
                <a:ea typeface="Tahoma"/>
                <a:cs typeface="Tahoma"/>
              </a:rPr>
              <a:t> </a:t>
            </a:r>
            <a:r>
              <a:rPr lang="en-US" sz="1700" dirty="0" err="1">
                <a:latin typeface="Tahoma"/>
                <a:ea typeface="Tahoma"/>
                <a:cs typeface="Tahoma"/>
              </a:rPr>
              <a:t>một</a:t>
            </a:r>
            <a:r>
              <a:rPr lang="en-US" sz="1700" dirty="0">
                <a:latin typeface="Tahoma"/>
                <a:ea typeface="Tahoma"/>
                <a:cs typeface="Tahoma"/>
              </a:rPr>
              <a:t> </a:t>
            </a:r>
            <a:r>
              <a:rPr lang="en-US" sz="1700" dirty="0" err="1">
                <a:latin typeface="Tahoma"/>
                <a:ea typeface="Tahoma"/>
                <a:cs typeface="Tahoma"/>
              </a:rPr>
              <a:t>tiến</a:t>
            </a:r>
            <a:r>
              <a:rPr lang="en-US" sz="1700" dirty="0">
                <a:latin typeface="Tahoma"/>
                <a:ea typeface="Tahoma"/>
                <a:cs typeface="Tahoma"/>
              </a:rPr>
              <a:t> </a:t>
            </a:r>
            <a:r>
              <a:rPr lang="en-US" sz="1700" dirty="0" err="1">
                <a:latin typeface="Tahoma"/>
                <a:ea typeface="Tahoma"/>
                <a:cs typeface="Tahoma"/>
              </a:rPr>
              <a:t>trình</a:t>
            </a:r>
            <a:r>
              <a:rPr lang="en-US" sz="1700" dirty="0">
                <a:latin typeface="Tahoma"/>
                <a:ea typeface="Tahoma"/>
                <a:cs typeface="Tahoma"/>
              </a:rPr>
              <a:t> </a:t>
            </a:r>
          </a:p>
          <a:p>
            <a:pPr lvl="1">
              <a:lnSpc>
                <a:spcPct val="113999"/>
              </a:lnSpc>
              <a:buFont typeface="Wingdings" panose="05000000000000000000" pitchFamily="2" charset="2"/>
              <a:buChar char="§"/>
            </a:pPr>
            <a:r>
              <a:rPr lang="en-US" sz="1700" dirty="0" err="1">
                <a:latin typeface="Tahoma"/>
                <a:ea typeface="Tahoma"/>
                <a:cs typeface="Tahoma"/>
              </a:rPr>
              <a:t>Lspd</a:t>
            </a:r>
            <a:r>
              <a:rPr lang="en-US" sz="1700" dirty="0">
                <a:latin typeface="Tahoma"/>
                <a:ea typeface="Tahoma"/>
                <a:cs typeface="Tahoma"/>
              </a:rPr>
              <a:t> </a:t>
            </a:r>
            <a:r>
              <a:rPr lang="en-US" sz="1700" dirty="0" err="1">
                <a:latin typeface="Tahoma"/>
                <a:ea typeface="Tahoma"/>
                <a:cs typeface="Tahoma"/>
              </a:rPr>
              <a:t>dựa</a:t>
            </a:r>
            <a:r>
              <a:rPr lang="en-US" sz="1700" dirty="0">
                <a:latin typeface="Tahoma"/>
                <a:ea typeface="Tahoma"/>
                <a:cs typeface="Tahoma"/>
              </a:rPr>
              <a:t> </a:t>
            </a:r>
            <a:r>
              <a:rPr lang="en-US" sz="1700" dirty="0" err="1">
                <a:latin typeface="Tahoma"/>
                <a:ea typeface="Tahoma"/>
                <a:cs typeface="Tahoma"/>
              </a:rPr>
              <a:t>vào</a:t>
            </a:r>
            <a:r>
              <a:rPr lang="en-US" sz="1700" dirty="0">
                <a:latin typeface="Tahoma"/>
                <a:ea typeface="Tahoma"/>
                <a:cs typeface="Tahoma"/>
              </a:rPr>
              <a:t> </a:t>
            </a:r>
            <a:r>
              <a:rPr lang="en-US" sz="1700" dirty="0" err="1">
                <a:latin typeface="Tahoma"/>
                <a:ea typeface="Tahoma"/>
                <a:cs typeface="Tahoma"/>
              </a:rPr>
              <a:t>đầu</a:t>
            </a:r>
            <a:r>
              <a:rPr lang="en-US" sz="1700" dirty="0">
                <a:latin typeface="Tahoma"/>
                <a:ea typeface="Tahoma"/>
                <a:cs typeface="Tahoma"/>
              </a:rPr>
              <a:t> </a:t>
            </a:r>
            <a:r>
              <a:rPr lang="en-US" sz="1700" dirty="0" err="1">
                <a:latin typeface="Tahoma"/>
                <a:ea typeface="Tahoma"/>
                <a:cs typeface="Tahoma"/>
              </a:rPr>
              <a:t>ra</a:t>
            </a:r>
            <a:r>
              <a:rPr lang="en-US" sz="1700" dirty="0">
                <a:latin typeface="Tahoma"/>
                <a:ea typeface="Tahoma"/>
                <a:cs typeface="Tahoma"/>
              </a:rPr>
              <a:t> </a:t>
            </a:r>
            <a:r>
              <a:rPr lang="en-US" sz="1700" dirty="0" err="1">
                <a:latin typeface="Tahoma"/>
                <a:ea typeface="Tahoma"/>
                <a:cs typeface="Tahoma"/>
              </a:rPr>
              <a:t>của</a:t>
            </a:r>
            <a:r>
              <a:rPr lang="en-US" sz="1700" dirty="0">
                <a:latin typeface="Tahoma"/>
                <a:ea typeface="Tahoma"/>
                <a:cs typeface="Tahoma"/>
              </a:rPr>
              <a:t> </a:t>
            </a:r>
            <a:r>
              <a:rPr lang="en-US" sz="1700" dirty="0" err="1">
                <a:latin typeface="Tahoma"/>
                <a:ea typeface="Tahoma"/>
                <a:cs typeface="Tahoma"/>
              </a:rPr>
              <a:t>Lsproc</a:t>
            </a:r>
            <a:r>
              <a:rPr lang="en-US" sz="1700" dirty="0">
                <a:latin typeface="Tahoma"/>
                <a:ea typeface="Tahoma"/>
                <a:cs typeface="Tahoma"/>
              </a:rPr>
              <a:t> </a:t>
            </a:r>
            <a:r>
              <a:rPr lang="en-US" sz="1700" dirty="0" err="1">
                <a:latin typeface="Tahoma"/>
                <a:ea typeface="Tahoma"/>
                <a:cs typeface="Tahoma"/>
              </a:rPr>
              <a:t>để</a:t>
            </a:r>
            <a:r>
              <a:rPr lang="en-US" sz="1700" dirty="0">
                <a:latin typeface="Tahoma"/>
                <a:ea typeface="Tahoma"/>
                <a:cs typeface="Tahoma"/>
              </a:rPr>
              <a:t> </a:t>
            </a:r>
            <a:r>
              <a:rPr lang="en-US" sz="1700" dirty="0" err="1">
                <a:latin typeface="Tahoma"/>
                <a:ea typeface="Tahoma"/>
                <a:cs typeface="Tahoma"/>
              </a:rPr>
              <a:t>lấy</a:t>
            </a:r>
            <a:r>
              <a:rPr lang="en-US" sz="1700" dirty="0">
                <a:latin typeface="Tahoma"/>
                <a:ea typeface="Tahoma"/>
                <a:cs typeface="Tahoma"/>
              </a:rPr>
              <a:t> </a:t>
            </a:r>
            <a:r>
              <a:rPr lang="en-US" sz="1700" dirty="0" err="1">
                <a:latin typeface="Tahoma"/>
                <a:ea typeface="Tahoma"/>
                <a:cs typeface="Tahoma"/>
              </a:rPr>
              <a:t>thông</a:t>
            </a:r>
            <a:r>
              <a:rPr lang="en-US" sz="1700" dirty="0">
                <a:latin typeface="Tahoma"/>
                <a:ea typeface="Tahoma"/>
                <a:cs typeface="Tahoma"/>
              </a:rPr>
              <a:t> tin </a:t>
            </a:r>
            <a:r>
              <a:rPr lang="en-US" sz="1700" dirty="0" err="1">
                <a:latin typeface="Tahoma"/>
                <a:ea typeface="Tahoma"/>
                <a:cs typeface="Tahoma"/>
              </a:rPr>
              <a:t>của</a:t>
            </a:r>
            <a:r>
              <a:rPr lang="en-US" sz="1700" dirty="0">
                <a:latin typeface="Tahoma"/>
                <a:ea typeface="Tahoma"/>
                <a:cs typeface="Tahoma"/>
              </a:rPr>
              <a:t> </a:t>
            </a:r>
            <a:r>
              <a:rPr lang="en-US" sz="1700" dirty="0" err="1">
                <a:latin typeface="Tahoma"/>
                <a:ea typeface="Tahoma"/>
                <a:cs typeface="Tahoma"/>
              </a:rPr>
              <a:t>nó</a:t>
            </a:r>
            <a:r>
              <a:rPr lang="en-US" sz="1700" dirty="0">
                <a:latin typeface="Tahoma"/>
                <a:ea typeface="Tahoma"/>
                <a:cs typeface="Tahoma"/>
              </a:rPr>
              <a:t>. </a:t>
            </a:r>
            <a:r>
              <a:rPr lang="en-US" sz="1700" dirty="0" err="1">
                <a:latin typeface="Tahoma"/>
                <a:ea typeface="Tahoma"/>
                <a:cs typeface="Tahoma"/>
              </a:rPr>
              <a:t>Lspd</a:t>
            </a:r>
            <a:r>
              <a:rPr lang="en-US" sz="1700" dirty="0">
                <a:latin typeface="Tahoma"/>
                <a:ea typeface="Tahoma"/>
                <a:cs typeface="Tahoma"/>
              </a:rPr>
              <a:t> </a:t>
            </a:r>
            <a:r>
              <a:rPr lang="en-US" sz="1700" dirty="0" err="1">
                <a:latin typeface="Tahoma"/>
                <a:ea typeface="Tahoma"/>
                <a:cs typeface="Tahoma"/>
              </a:rPr>
              <a:t>nhận</a:t>
            </a:r>
            <a:r>
              <a:rPr lang="en-US" sz="1700" dirty="0">
                <a:latin typeface="Tahoma"/>
                <a:ea typeface="Tahoma"/>
                <a:cs typeface="Tahoma"/>
              </a:rPr>
              <a:t> </a:t>
            </a:r>
            <a:r>
              <a:rPr lang="en-US" sz="1700" dirty="0" err="1">
                <a:latin typeface="Tahoma"/>
                <a:ea typeface="Tahoma"/>
                <a:cs typeface="Tahoma"/>
              </a:rPr>
              <a:t>hai</a:t>
            </a:r>
            <a:r>
              <a:rPr lang="en-US" sz="1700" dirty="0">
                <a:latin typeface="Tahoma"/>
                <a:ea typeface="Tahoma"/>
                <a:cs typeface="Tahoma"/>
              </a:rPr>
              <a:t> </a:t>
            </a:r>
            <a:r>
              <a:rPr lang="en-US" sz="1700" dirty="0" err="1">
                <a:latin typeface="Tahoma"/>
                <a:ea typeface="Tahoma"/>
                <a:cs typeface="Tahoma"/>
              </a:rPr>
              <a:t>đối</a:t>
            </a:r>
            <a:r>
              <a:rPr lang="en-US" sz="1700" dirty="0">
                <a:latin typeface="Tahoma"/>
                <a:ea typeface="Tahoma"/>
                <a:cs typeface="Tahoma"/>
              </a:rPr>
              <a:t> </a:t>
            </a:r>
            <a:r>
              <a:rPr lang="en-US" sz="1700" dirty="0" err="1">
                <a:latin typeface="Tahoma"/>
                <a:ea typeface="Tahoma"/>
                <a:cs typeface="Tahoma"/>
              </a:rPr>
              <a:t>số</a:t>
            </a:r>
            <a:r>
              <a:rPr lang="en-US" sz="1700" dirty="0">
                <a:latin typeface="Tahoma"/>
                <a:ea typeface="Tahoma"/>
                <a:cs typeface="Tahoma"/>
              </a:rPr>
              <a:t>: </a:t>
            </a:r>
          </a:p>
          <a:p>
            <a:pPr lvl="2">
              <a:lnSpc>
                <a:spcPct val="113999"/>
              </a:lnSpc>
              <a:buClr>
                <a:schemeClr val="accent1"/>
              </a:buClr>
            </a:pPr>
            <a:r>
              <a:rPr lang="en-US" sz="1800" dirty="0" err="1">
                <a:latin typeface="Arial" panose="020B0604020202020204" pitchFamily="34" charset="0"/>
                <a:ea typeface="Tahoma"/>
                <a:cs typeface="Arial" panose="020B0604020202020204" pitchFamily="34" charset="0"/>
              </a:rPr>
              <a:t>Đường</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dẫn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và</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tên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của</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tệp</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kết</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xuất</a:t>
            </a:r>
            <a:endParaRPr lang="en-US" sz="1800" dirty="0">
              <a:latin typeface="Arial" panose="020B0604020202020204" pitchFamily="34" charset="0"/>
              <a:ea typeface="Tahoma"/>
              <a:cs typeface="Arial" panose="020B0604020202020204" pitchFamily="34" charset="0"/>
            </a:endParaRPr>
          </a:p>
          <a:p>
            <a:pPr lvl="2">
              <a:lnSpc>
                <a:spcPct val="113999"/>
              </a:lnSpc>
              <a:buClr>
                <a:schemeClr val="accent1"/>
              </a:buClr>
            </a:pPr>
            <a:r>
              <a:rPr lang="en-US" sz="1800" dirty="0">
                <a:latin typeface="Arial" panose="020B0604020202020204" pitchFamily="34" charset="0"/>
                <a:ea typeface="Tahoma"/>
                <a:cs typeface="Arial" panose="020B0604020202020204" pitchFamily="34" charset="0"/>
              </a:rPr>
              <a:t>Offset </a:t>
            </a:r>
            <a:r>
              <a:rPr lang="en-US" sz="1800" dirty="0" err="1">
                <a:latin typeface="Arial" panose="020B0604020202020204" pitchFamily="34" charset="0"/>
                <a:ea typeface="Tahoma"/>
                <a:cs typeface="Arial" panose="020B0604020202020204" pitchFamily="34" charset="0"/>
              </a:rPr>
              <a:t>từ</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đầu</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ra</a:t>
            </a:r>
            <a:r>
              <a:rPr lang="en-US" sz="1800" b="1" dirty="0">
                <a:solidFill>
                  <a:srgbClr val="FF0000"/>
                </a:solidFill>
                <a:latin typeface="Arial" panose="020B0604020202020204" pitchFamily="34" charset="0"/>
                <a:ea typeface="Tahoma"/>
                <a:cs typeface="Arial" panose="020B0604020202020204" pitchFamily="34" charset="0"/>
              </a:rPr>
              <a:t> lsproc.pl </a:t>
            </a:r>
            <a:r>
              <a:rPr lang="en-US" sz="1800" dirty="0" err="1">
                <a:latin typeface="Arial" panose="020B0604020202020204" pitchFamily="34" charset="0"/>
                <a:ea typeface="Tahoma"/>
                <a:cs typeface="Arial" panose="020B0604020202020204" pitchFamily="34" charset="0"/>
              </a:rPr>
              <a:t>của</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tiến</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trình</a:t>
            </a:r>
            <a:r>
              <a:rPr lang="en-US" sz="1800" dirty="0">
                <a:latin typeface="Arial" panose="020B0604020202020204" pitchFamily="34" charset="0"/>
                <a:ea typeface="Tahoma"/>
                <a:cs typeface="Arial" panose="020B0604020202020204" pitchFamily="34" charset="0"/>
              </a:rPr>
              <a:t> </a:t>
            </a:r>
            <a:endParaRPr lang="en-US" sz="1800" dirty="0">
              <a:latin typeface="Arial" panose="020B0604020202020204" pitchFamily="34" charset="0"/>
              <a:cs typeface="Arial" panose="020B0604020202020204" pitchFamily="34" charset="0"/>
            </a:endParaRPr>
          </a:p>
          <a:p>
            <a:pPr marL="457200" lvl="1" indent="0">
              <a:lnSpc>
                <a:spcPct val="113999"/>
              </a:lnSpc>
              <a:buClr>
                <a:srgbClr val="FFC000"/>
              </a:buClr>
              <a:buNone/>
            </a:pPr>
            <a:r>
              <a:rPr lang="en-US" sz="1800" dirty="0" err="1">
                <a:latin typeface="Arial" panose="020B0604020202020204" pitchFamily="34" charset="0"/>
                <a:ea typeface="Tahoma"/>
                <a:cs typeface="Arial" panose="020B0604020202020204" pitchFamily="34" charset="0"/>
              </a:rPr>
              <a:t>Ví</a:t>
            </a:r>
            <a:r>
              <a:rPr lang="en-US" sz="1800" dirty="0">
                <a:latin typeface="Arial" panose="020B0604020202020204" pitchFamily="34" charset="0"/>
                <a:ea typeface="Tahoma"/>
                <a:cs typeface="Arial" panose="020B0604020202020204" pitchFamily="34" charset="0"/>
              </a:rPr>
              <a:t> </a:t>
            </a:r>
            <a:r>
              <a:rPr lang="en-US" sz="1800" dirty="0" err="1">
                <a:latin typeface="Arial" panose="020B0604020202020204" pitchFamily="34" charset="0"/>
                <a:ea typeface="Tahoma"/>
                <a:cs typeface="Arial" panose="020B0604020202020204" pitchFamily="34" charset="0"/>
              </a:rPr>
              <a:t>dụ</a:t>
            </a:r>
            <a:r>
              <a:rPr lang="en-US" sz="1800" dirty="0">
                <a:latin typeface="Arial" panose="020B0604020202020204" pitchFamily="34" charset="0"/>
                <a:ea typeface="Tahoma"/>
                <a:cs typeface="Arial" panose="020B0604020202020204" pitchFamily="34" charset="0"/>
              </a:rPr>
              <a:t>: </a:t>
            </a:r>
            <a:r>
              <a:rPr lang="en-US" sz="1800" b="1" dirty="0">
                <a:solidFill>
                  <a:srgbClr val="FF0000"/>
                </a:solidFill>
                <a:latin typeface="Arial" panose="020B0604020202020204" pitchFamily="34" charset="0"/>
                <a:ea typeface="Tahoma"/>
                <a:cs typeface="Arial" panose="020B0604020202020204" pitchFamily="34" charset="0"/>
              </a:rPr>
              <a:t>c:\perl\memory&gt;Ispd.pl d:\dumps\dfrws1-mem.dmp Ox0414dd60</a:t>
            </a:r>
          </a:p>
          <a:p>
            <a:pPr>
              <a:lnSpc>
                <a:spcPct val="113999"/>
              </a:lnSpc>
            </a:pPr>
            <a:endParaRPr lang="en-US" sz="1700" dirty="0"/>
          </a:p>
        </p:txBody>
      </p:sp>
      <p:sp>
        <p:nvSpPr>
          <p:cNvPr id="3" name="Title 2"/>
          <p:cNvSpPr>
            <a:spLocks noGrp="1"/>
          </p:cNvSpPr>
          <p:nvPr>
            <p:ph type="title"/>
          </p:nvPr>
        </p:nvSpPr>
        <p:spPr/>
        <p:txBody>
          <a:bodyPr/>
          <a:lstStyle/>
          <a:p>
            <a:pPr algn="ctr"/>
            <a:r>
              <a:rPr lang="en-US" sz="3600">
                <a:latin typeface="Arial" panose="020B0604020202020204" pitchFamily="34" charset="0"/>
                <a:ea typeface="Tahoma" panose="020B0604030504040204" pitchFamily="34" charset="0"/>
                <a:cs typeface="Arial" panose="020B0604020202020204" pitchFamily="34" charset="0"/>
              </a:rPr>
              <a:t>Parsing Memory Contents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112</a:t>
            </a:fld>
            <a:endParaRPr lang="ru-RU"/>
          </a:p>
        </p:txBody>
      </p:sp>
      <p:graphicFrame>
        <p:nvGraphicFramePr>
          <p:cNvPr id="7" name="Table 7">
            <a:extLst>
              <a:ext uri="{FF2B5EF4-FFF2-40B4-BE49-F238E27FC236}">
                <a16:creationId xmlns:a16="http://schemas.microsoft.com/office/drawing/2014/main" id="{B1ECE9D7-B214-89E4-989A-1820717D3D2E}"/>
              </a:ext>
            </a:extLst>
          </p:cNvPr>
          <p:cNvGraphicFramePr>
            <a:graphicFrameLocks noGrp="1"/>
          </p:cNvGraphicFramePr>
          <p:nvPr/>
        </p:nvGraphicFramePr>
        <p:xfrm>
          <a:off x="2590800" y="2964239"/>
          <a:ext cx="7505700" cy="1463040"/>
        </p:xfrm>
        <a:graphic>
          <a:graphicData uri="http://schemas.openxmlformats.org/drawingml/2006/table">
            <a:tbl>
              <a:tblPr firstRow="1" bandRow="1">
                <a:tableStyleId>{5C22544A-7EE6-4342-B048-85BDC9FD1C3A}</a:tableStyleId>
              </a:tblPr>
              <a:tblGrid>
                <a:gridCol w="1250950">
                  <a:extLst>
                    <a:ext uri="{9D8B030D-6E8A-4147-A177-3AD203B41FA5}">
                      <a16:colId xmlns:a16="http://schemas.microsoft.com/office/drawing/2014/main" val="265491389"/>
                    </a:ext>
                  </a:extLst>
                </a:gridCol>
                <a:gridCol w="1250950">
                  <a:extLst>
                    <a:ext uri="{9D8B030D-6E8A-4147-A177-3AD203B41FA5}">
                      <a16:colId xmlns:a16="http://schemas.microsoft.com/office/drawing/2014/main" val="3599363032"/>
                    </a:ext>
                  </a:extLst>
                </a:gridCol>
                <a:gridCol w="1250950">
                  <a:extLst>
                    <a:ext uri="{9D8B030D-6E8A-4147-A177-3AD203B41FA5}">
                      <a16:colId xmlns:a16="http://schemas.microsoft.com/office/drawing/2014/main" val="1597038842"/>
                    </a:ext>
                  </a:extLst>
                </a:gridCol>
                <a:gridCol w="1250950">
                  <a:extLst>
                    <a:ext uri="{9D8B030D-6E8A-4147-A177-3AD203B41FA5}">
                      <a16:colId xmlns:a16="http://schemas.microsoft.com/office/drawing/2014/main" val="2200279909"/>
                    </a:ext>
                  </a:extLst>
                </a:gridCol>
                <a:gridCol w="1250950">
                  <a:extLst>
                    <a:ext uri="{9D8B030D-6E8A-4147-A177-3AD203B41FA5}">
                      <a16:colId xmlns:a16="http://schemas.microsoft.com/office/drawing/2014/main" val="3987224129"/>
                    </a:ext>
                  </a:extLst>
                </a:gridCol>
                <a:gridCol w="1250950">
                  <a:extLst>
                    <a:ext uri="{9D8B030D-6E8A-4147-A177-3AD203B41FA5}">
                      <a16:colId xmlns:a16="http://schemas.microsoft.com/office/drawing/2014/main" val="919357843"/>
                    </a:ext>
                  </a:extLst>
                </a:gridCol>
              </a:tblGrid>
              <a:tr h="871684">
                <a:tc>
                  <a:txBody>
                    <a:bodyPr/>
                    <a:lstStyle/>
                    <a:p>
                      <a:pPr algn="ctr">
                        <a:lnSpc>
                          <a:spcPct val="200000"/>
                        </a:lnSpc>
                      </a:pPr>
                      <a:r>
                        <a:rPr lang="en-US" dirty="0">
                          <a:latin typeface="Arial"/>
                        </a:rPr>
                        <a:t>Proc</a:t>
                      </a:r>
                    </a:p>
                  </a:txBody>
                  <a:tcPr anchor="ctr">
                    <a:solidFill>
                      <a:srgbClr val="FA7828"/>
                    </a:solidFill>
                  </a:tcPr>
                </a:tc>
                <a:tc>
                  <a:txBody>
                    <a:bodyPr/>
                    <a:lstStyle/>
                    <a:p>
                      <a:pPr algn="ctr">
                        <a:lnSpc>
                          <a:spcPct val="200000"/>
                        </a:lnSpc>
                      </a:pPr>
                      <a:r>
                        <a:rPr lang="en-US" dirty="0">
                          <a:latin typeface="Arial"/>
                        </a:rPr>
                        <a:t>PPID</a:t>
                      </a:r>
                    </a:p>
                  </a:txBody>
                  <a:tcPr anchor="ctr">
                    <a:solidFill>
                      <a:srgbClr val="FA7828"/>
                    </a:solidFill>
                  </a:tcPr>
                </a:tc>
                <a:tc>
                  <a:txBody>
                    <a:bodyPr/>
                    <a:lstStyle/>
                    <a:p>
                      <a:pPr algn="ctr">
                        <a:lnSpc>
                          <a:spcPct val="200000"/>
                        </a:lnSpc>
                      </a:pPr>
                      <a:r>
                        <a:rPr lang="en-US" dirty="0">
                          <a:latin typeface="Arial"/>
                        </a:rPr>
                        <a:t>PID</a:t>
                      </a:r>
                    </a:p>
                  </a:txBody>
                  <a:tcPr anchor="ctr">
                    <a:solidFill>
                      <a:srgbClr val="FA7828"/>
                    </a:solidFill>
                  </a:tcPr>
                </a:tc>
                <a:tc>
                  <a:txBody>
                    <a:bodyPr/>
                    <a:lstStyle/>
                    <a:p>
                      <a:pPr algn="ctr">
                        <a:lnSpc>
                          <a:spcPct val="150000"/>
                        </a:lnSpc>
                      </a:pPr>
                      <a:r>
                        <a:rPr lang="en-US" dirty="0">
                          <a:latin typeface="Arial"/>
                        </a:rPr>
                        <a:t>Name of the process</a:t>
                      </a:r>
                    </a:p>
                  </a:txBody>
                  <a:tcPr anchor="ctr">
                    <a:solidFill>
                      <a:srgbClr val="FA7828"/>
                    </a:solidFill>
                  </a:tcPr>
                </a:tc>
                <a:tc>
                  <a:txBody>
                    <a:bodyPr/>
                    <a:lstStyle/>
                    <a:p>
                      <a:pPr algn="ctr"/>
                      <a:r>
                        <a:rPr lang="en-US" sz="1500" dirty="0">
                          <a:latin typeface="Arial"/>
                        </a:rPr>
                        <a:t>Offset of the process structure within the dump file</a:t>
                      </a:r>
                    </a:p>
                  </a:txBody>
                  <a:tcPr anchor="ctr">
                    <a:solidFill>
                      <a:srgbClr val="FA7828"/>
                    </a:solidFill>
                  </a:tcPr>
                </a:tc>
                <a:tc>
                  <a:txBody>
                    <a:bodyPr/>
                    <a:lstStyle/>
                    <a:p>
                      <a:pPr algn="ctr"/>
                      <a:r>
                        <a:rPr lang="en-US" dirty="0">
                          <a:latin typeface="Arial"/>
                        </a:rPr>
                        <a:t>Creation time of the process</a:t>
                      </a:r>
                    </a:p>
                  </a:txBody>
                  <a:tcPr anchor="ctr">
                    <a:solidFill>
                      <a:srgbClr val="FA7828"/>
                    </a:solidFill>
                  </a:tcPr>
                </a:tc>
                <a:extLst>
                  <a:ext uri="{0D108BD9-81ED-4DB2-BD59-A6C34878D82A}">
                    <a16:rowId xmlns:a16="http://schemas.microsoft.com/office/drawing/2014/main" val="1854350231"/>
                  </a:ext>
                </a:extLst>
              </a:tr>
            </a:tbl>
          </a:graphicData>
        </a:graphic>
      </p:graphicFrame>
      <p:pic>
        <p:nvPicPr>
          <p:cNvPr id="6" name="Picture 5">
            <a:extLst>
              <a:ext uri="{FF2B5EF4-FFF2-40B4-BE49-F238E27FC236}">
                <a16:creationId xmlns:a16="http://schemas.microsoft.com/office/drawing/2014/main" id="{08CB8AB8-ED4F-5B19-42E2-B0D0617A16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85801"/>
            <a:ext cx="1219200" cy="1044739"/>
          </a:xfrm>
          <a:prstGeom prst="rect">
            <a:avLst/>
          </a:prstGeom>
        </p:spPr>
      </p:pic>
    </p:spTree>
    <p:extLst>
      <p:ext uri="{BB962C8B-B14F-4D97-AF65-F5344CB8AC3E}">
        <p14:creationId xmlns:p14="http://schemas.microsoft.com/office/powerpoint/2010/main" val="339931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a:latin typeface="Arial" panose="020B0604020202020204" pitchFamily="34" charset="0"/>
                <a:ea typeface="Tahoma" panose="020B0604030504040204" pitchFamily="34" charset="0"/>
                <a:cs typeface="Arial" panose="020B0604020202020204" pitchFamily="34" charset="0"/>
              </a:rPr>
              <a:t>Parsing Process Memory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113</a:t>
            </a:fld>
            <a:endParaRPr lang="ru-RU"/>
          </a:p>
        </p:txBody>
      </p:sp>
      <p:sp>
        <p:nvSpPr>
          <p:cNvPr id="6" name="Flowchart: Alternate Process 5">
            <a:extLst>
              <a:ext uri="{FF2B5EF4-FFF2-40B4-BE49-F238E27FC236}">
                <a16:creationId xmlns:a16="http://schemas.microsoft.com/office/drawing/2014/main" id="{7C9D2BAC-BBB4-0669-020B-52DBC51DDB5A}"/>
              </a:ext>
            </a:extLst>
          </p:cNvPr>
          <p:cNvSpPr/>
          <p:nvPr/>
        </p:nvSpPr>
        <p:spPr>
          <a:xfrm>
            <a:off x="1905000" y="4839417"/>
            <a:ext cx="7772400" cy="1653041"/>
          </a:xfrm>
          <a:prstGeom prst="flowChartAlternateProcess">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a:extLst>
              <a:ext uri="{FF2B5EF4-FFF2-40B4-BE49-F238E27FC236}">
                <a16:creationId xmlns:a16="http://schemas.microsoft.com/office/drawing/2014/main" id="{BD8775E8-30C7-96F6-6EF4-C6F60D60DA9E}"/>
              </a:ext>
            </a:extLst>
          </p:cNvPr>
          <p:cNvSpPr/>
          <p:nvPr/>
        </p:nvSpPr>
        <p:spPr>
          <a:xfrm>
            <a:off x="1905000" y="2841816"/>
            <a:ext cx="7772400" cy="1653041"/>
          </a:xfrm>
          <a:prstGeom prst="flowChartAlternateProcess">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7426D9-DE66-BA2B-2123-557D004DB158}"/>
              </a:ext>
            </a:extLst>
          </p:cNvPr>
          <p:cNvSpPr txBox="1"/>
          <p:nvPr/>
        </p:nvSpPr>
        <p:spPr>
          <a:xfrm>
            <a:off x="2073762" y="5068729"/>
            <a:ext cx="76036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Arial" panose="020B0604020202020204" pitchFamily="34" charset="0"/>
                <a:ea typeface="Tahoma" panose="020B0604030504040204" pitchFamily="34" charset="0"/>
                <a:cs typeface="Arial" panose="020B0604020202020204" pitchFamily="34" charset="0"/>
              </a:rPr>
              <a:t>Nó</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trích</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xuất</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các</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trang</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có</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sẵn</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từ</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tệp</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kết</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xuất</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và</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ghi</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chúng</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vào</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tệp</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trong</a:t>
            </a:r>
            <a:r>
              <a:rPr lang="en-US" dirty="0">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thư</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mục</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làm</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việc</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hiện</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b="1" dirty="0" err="1">
                <a:solidFill>
                  <a:srgbClr val="FF0000"/>
                </a:solidFill>
                <a:latin typeface="Arial" panose="020B0604020202020204" pitchFamily="34" charset="0"/>
                <a:ea typeface="Tahoma" panose="020B0604030504040204" pitchFamily="34" charset="0"/>
                <a:cs typeface="Arial" panose="020B0604020202020204" pitchFamily="34" charset="0"/>
              </a:rPr>
              <a:t>tại</a:t>
            </a:r>
            <a:r>
              <a:rPr lang="en-US" dirty="0">
                <a:latin typeface="Arial" panose="020B0604020202020204" pitchFamily="34" charset="0"/>
                <a:ea typeface="Tahoma" panose="020B0604030504040204" pitchFamily="34" charset="0"/>
                <a:cs typeface="Arial" panose="020B0604020202020204" pitchFamily="34" charset="0"/>
              </a:rPr>
              <a:t>.</a:t>
            </a:r>
          </a:p>
          <a:p>
            <a:r>
              <a:rPr lang="en-US" dirty="0" err="1">
                <a:latin typeface="Arial" panose="020B0604020202020204" pitchFamily="34" charset="0"/>
                <a:ea typeface="Tahoma" panose="020B0604030504040204" pitchFamily="34" charset="0"/>
                <a:cs typeface="Arial" panose="020B0604020202020204" pitchFamily="34" charset="0"/>
              </a:rPr>
              <a:t>Ví</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dụ</a:t>
            </a:r>
            <a:r>
              <a:rPr lang="en-US" dirty="0">
                <a:latin typeface="Arial" panose="020B0604020202020204" pitchFamily="34" charset="0"/>
                <a:ea typeface="Tahoma" panose="020B0604030504040204" pitchFamily="34" charset="0"/>
                <a:cs typeface="Arial" panose="020B0604020202020204" pitchFamily="34" charset="0"/>
              </a:rPr>
              <a:t>: </a:t>
            </a:r>
            <a:r>
              <a:rPr lang="en-US" b="1" dirty="0">
                <a:solidFill>
                  <a:srgbClr val="FF0000"/>
                </a:solidFill>
                <a:latin typeface="Arial" panose="020B0604020202020204" pitchFamily="34" charset="0"/>
                <a:ea typeface="Tahoma" panose="020B0604030504040204" pitchFamily="34" charset="0"/>
                <a:cs typeface="Arial" panose="020B0604020202020204" pitchFamily="34" charset="0"/>
              </a:rPr>
              <a:t>c:\perl\memory&gt; lspm.pl d:\dumps\dfrwsl-mem.dmp 0x0414dd60</a:t>
            </a:r>
          </a:p>
        </p:txBody>
      </p:sp>
      <p:sp>
        <p:nvSpPr>
          <p:cNvPr id="8" name="TextBox 7">
            <a:extLst>
              <a:ext uri="{FF2B5EF4-FFF2-40B4-BE49-F238E27FC236}">
                <a16:creationId xmlns:a16="http://schemas.microsoft.com/office/drawing/2014/main" id="{7E9FEC19-483E-D942-1653-08C407E65823}"/>
              </a:ext>
            </a:extLst>
          </p:cNvPr>
          <p:cNvSpPr txBox="1"/>
          <p:nvPr/>
        </p:nvSpPr>
        <p:spPr>
          <a:xfrm>
            <a:off x="2214009" y="3186376"/>
            <a:ext cx="74633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latin typeface="Arial"/>
                <a:ea typeface="Tahoma"/>
                <a:cs typeface="Arial"/>
              </a:rPr>
              <a:t>Lspm.pl</a:t>
            </a:r>
            <a:r>
              <a:rPr lang="en-US" dirty="0">
                <a:latin typeface="Arial"/>
                <a:ea typeface="Tahoma"/>
                <a:cs typeface="Arial"/>
              </a:rPr>
              <a:t> </a:t>
            </a:r>
            <a:r>
              <a:rPr lang="en-US" dirty="0" err="1">
                <a:latin typeface="Arial"/>
                <a:ea typeface="Tahoma"/>
                <a:cs typeface="Arial"/>
              </a:rPr>
              <a:t>nhận</a:t>
            </a:r>
            <a:r>
              <a:rPr lang="en-US" dirty="0">
                <a:latin typeface="Arial"/>
                <a:ea typeface="Tahoma"/>
                <a:cs typeface="Arial"/>
              </a:rPr>
              <a:t> </a:t>
            </a:r>
            <a:r>
              <a:rPr lang="en-US" dirty="0" err="1">
                <a:latin typeface="Arial"/>
                <a:ea typeface="Tahoma"/>
                <a:cs typeface="Arial"/>
              </a:rPr>
              <a:t>các</a:t>
            </a:r>
            <a:r>
              <a:rPr lang="en-US" dirty="0">
                <a:latin typeface="Arial"/>
                <a:ea typeface="Tahoma"/>
                <a:cs typeface="Arial"/>
              </a:rPr>
              <a:t> </a:t>
            </a:r>
            <a:r>
              <a:rPr lang="en-US" dirty="0" err="1">
                <a:latin typeface="Arial"/>
                <a:ea typeface="Tahoma"/>
                <a:cs typeface="Arial"/>
              </a:rPr>
              <a:t>đối</a:t>
            </a:r>
            <a:r>
              <a:rPr lang="en-US" dirty="0">
                <a:latin typeface="Arial"/>
                <a:ea typeface="Tahoma"/>
                <a:cs typeface="Arial"/>
              </a:rPr>
              <a:t> </a:t>
            </a:r>
            <a:r>
              <a:rPr lang="en-US" dirty="0" err="1">
                <a:latin typeface="Arial"/>
                <a:ea typeface="Tahoma"/>
                <a:cs typeface="Arial"/>
              </a:rPr>
              <a:t>số</a:t>
            </a:r>
            <a:r>
              <a:rPr lang="en-US" dirty="0">
                <a:latin typeface="Arial"/>
                <a:ea typeface="Tahoma"/>
                <a:cs typeface="Arial"/>
              </a:rPr>
              <a:t>, </a:t>
            </a:r>
            <a:r>
              <a:rPr lang="en-US" dirty="0" err="1">
                <a:latin typeface="Arial"/>
                <a:ea typeface="Tahoma"/>
                <a:cs typeface="Arial"/>
              </a:rPr>
              <a:t>chẳng</a:t>
            </a:r>
            <a:r>
              <a:rPr lang="en-US" dirty="0">
                <a:latin typeface="Arial"/>
                <a:ea typeface="Tahoma"/>
                <a:cs typeface="Arial"/>
              </a:rPr>
              <a:t> </a:t>
            </a:r>
            <a:r>
              <a:rPr lang="en-US" dirty="0" err="1">
                <a:latin typeface="Arial"/>
                <a:ea typeface="Tahoma"/>
                <a:cs typeface="Arial"/>
              </a:rPr>
              <a:t>hạn</a:t>
            </a:r>
            <a:r>
              <a:rPr lang="en-US" dirty="0">
                <a:latin typeface="Arial"/>
                <a:ea typeface="Tahoma"/>
                <a:cs typeface="Arial"/>
              </a:rPr>
              <a:t> </a:t>
            </a:r>
            <a:r>
              <a:rPr lang="en-US" dirty="0" err="1">
                <a:latin typeface="Arial"/>
                <a:ea typeface="Tahoma"/>
                <a:cs typeface="Arial"/>
              </a:rPr>
              <a:t>như</a:t>
            </a:r>
            <a:r>
              <a:rPr lang="en-US" dirty="0">
                <a:latin typeface="Arial"/>
                <a:ea typeface="Tahoma"/>
                <a:cs typeface="Arial"/>
              </a:rPr>
              <a:t>: </a:t>
            </a:r>
            <a:endParaRPr lang="en-US" dirty="0">
              <a:latin typeface="Arial"/>
              <a:ea typeface="+mn-lt"/>
              <a:cs typeface="Arial"/>
            </a:endParaRPr>
          </a:p>
          <a:p>
            <a:pPr marL="742950" lvl="1" indent="-285750">
              <a:buClr>
                <a:srgbClr val="FFC000"/>
              </a:buClr>
              <a:buFont typeface="Arial"/>
              <a:buChar char="•"/>
            </a:pPr>
            <a:r>
              <a:rPr lang="en-US" dirty="0" err="1">
                <a:latin typeface="Arial"/>
                <a:ea typeface="Tahoma"/>
                <a:cs typeface="Arial"/>
              </a:rPr>
              <a:t>Tên</a:t>
            </a:r>
            <a:r>
              <a:rPr lang="en-US" dirty="0">
                <a:latin typeface="Arial"/>
                <a:ea typeface="Tahoma"/>
                <a:cs typeface="Arial"/>
              </a:rPr>
              <a:t> </a:t>
            </a:r>
            <a:r>
              <a:rPr lang="en-US" dirty="0" err="1">
                <a:latin typeface="Arial"/>
                <a:ea typeface="Tahoma"/>
                <a:cs typeface="Arial"/>
              </a:rPr>
              <a:t>và</a:t>
            </a:r>
            <a:r>
              <a:rPr lang="en-US" dirty="0">
                <a:latin typeface="Arial"/>
                <a:ea typeface="Tahoma"/>
                <a:cs typeface="Arial"/>
              </a:rPr>
              <a:t> </a:t>
            </a:r>
            <a:r>
              <a:rPr lang="en-US" dirty="0" err="1">
                <a:latin typeface="Arial"/>
                <a:ea typeface="Tahoma"/>
                <a:cs typeface="Arial"/>
              </a:rPr>
              <a:t>đường</a:t>
            </a:r>
            <a:r>
              <a:rPr lang="en-US" dirty="0">
                <a:latin typeface="Arial"/>
                <a:ea typeface="Tahoma"/>
                <a:cs typeface="Arial"/>
              </a:rPr>
              <a:t> </a:t>
            </a:r>
            <a:r>
              <a:rPr lang="en-US" dirty="0" err="1">
                <a:latin typeface="Arial"/>
                <a:ea typeface="Tahoma"/>
                <a:cs typeface="Arial"/>
              </a:rPr>
              <a:t>dẫn</a:t>
            </a:r>
            <a:r>
              <a:rPr lang="en-US" dirty="0">
                <a:latin typeface="Arial"/>
                <a:ea typeface="Tahoma"/>
                <a:cs typeface="Arial"/>
              </a:rPr>
              <a:t> </a:t>
            </a:r>
            <a:r>
              <a:rPr lang="en-US" dirty="0" err="1">
                <a:latin typeface="Arial"/>
                <a:ea typeface="Tahoma"/>
                <a:cs typeface="Arial"/>
              </a:rPr>
              <a:t>của</a:t>
            </a:r>
            <a:r>
              <a:rPr lang="en-US" dirty="0">
                <a:latin typeface="Arial"/>
                <a:ea typeface="Tahoma"/>
                <a:cs typeface="Arial"/>
              </a:rPr>
              <a:t> </a:t>
            </a:r>
            <a:r>
              <a:rPr lang="en-US" dirty="0" err="1">
                <a:latin typeface="Arial"/>
                <a:ea typeface="Tahoma"/>
                <a:cs typeface="Arial"/>
              </a:rPr>
              <a:t>tệp</a:t>
            </a:r>
            <a:r>
              <a:rPr lang="en-US" dirty="0">
                <a:latin typeface="Arial"/>
                <a:ea typeface="Tahoma"/>
                <a:cs typeface="Arial"/>
              </a:rPr>
              <a:t> </a:t>
            </a:r>
            <a:r>
              <a:rPr lang="en-US" dirty="0" err="1">
                <a:latin typeface="Arial"/>
                <a:ea typeface="Tahoma"/>
                <a:cs typeface="Arial"/>
              </a:rPr>
              <a:t>kết</a:t>
            </a:r>
            <a:r>
              <a:rPr lang="en-US" dirty="0">
                <a:latin typeface="Arial"/>
                <a:ea typeface="Tahoma"/>
                <a:cs typeface="Arial"/>
              </a:rPr>
              <a:t> </a:t>
            </a:r>
            <a:r>
              <a:rPr lang="en-US" dirty="0" err="1">
                <a:latin typeface="Arial"/>
                <a:ea typeface="Tahoma"/>
                <a:cs typeface="Arial"/>
              </a:rPr>
              <a:t>xuất</a:t>
            </a:r>
            <a:endParaRPr lang="en-US" dirty="0">
              <a:latin typeface="Arial"/>
              <a:ea typeface="+mn-lt"/>
              <a:cs typeface="Arial"/>
            </a:endParaRPr>
          </a:p>
          <a:p>
            <a:pPr marL="742950" lvl="1" indent="-285750">
              <a:buClr>
                <a:srgbClr val="FFC000"/>
              </a:buClr>
              <a:buFont typeface="Arial"/>
              <a:buChar char="•"/>
            </a:pPr>
            <a:r>
              <a:rPr lang="en-US" dirty="0">
                <a:latin typeface="Arial"/>
                <a:ea typeface="Tahoma"/>
                <a:cs typeface="Arial"/>
              </a:rPr>
              <a:t>Physical offset </a:t>
            </a:r>
            <a:r>
              <a:rPr lang="en-US" dirty="0" err="1">
                <a:latin typeface="Arial"/>
                <a:ea typeface="Tahoma"/>
                <a:cs typeface="Arial"/>
              </a:rPr>
              <a:t>trong</a:t>
            </a:r>
            <a:r>
              <a:rPr lang="en-US" dirty="0">
                <a:latin typeface="Arial"/>
                <a:ea typeface="Tahoma"/>
                <a:cs typeface="Arial"/>
              </a:rPr>
              <a:t> </a:t>
            </a:r>
            <a:r>
              <a:rPr lang="en-US" dirty="0" err="1">
                <a:latin typeface="Arial"/>
                <a:ea typeface="Tahoma"/>
                <a:cs typeface="Arial"/>
              </a:rPr>
              <a:t>tệp</a:t>
            </a:r>
            <a:r>
              <a:rPr lang="en-US" dirty="0">
                <a:latin typeface="Arial"/>
                <a:ea typeface="Tahoma"/>
                <a:cs typeface="Arial"/>
              </a:rPr>
              <a:t> </a:t>
            </a:r>
            <a:r>
              <a:rPr lang="en-US" dirty="0" err="1">
                <a:latin typeface="Arial"/>
                <a:ea typeface="Tahoma"/>
                <a:cs typeface="Arial"/>
              </a:rPr>
              <a:t>của</a:t>
            </a:r>
            <a:r>
              <a:rPr lang="en-US" dirty="0">
                <a:latin typeface="Arial"/>
                <a:ea typeface="Tahoma"/>
                <a:cs typeface="Arial"/>
              </a:rPr>
              <a:t> </a:t>
            </a:r>
            <a:r>
              <a:rPr lang="en-US" dirty="0" err="1">
                <a:latin typeface="Arial"/>
                <a:ea typeface="Tahoma"/>
                <a:cs typeface="Arial"/>
              </a:rPr>
              <a:t>cấu</a:t>
            </a:r>
            <a:r>
              <a:rPr lang="en-US" dirty="0">
                <a:latin typeface="Arial"/>
                <a:ea typeface="Tahoma"/>
                <a:cs typeface="Arial"/>
              </a:rPr>
              <a:t> </a:t>
            </a:r>
            <a:r>
              <a:rPr lang="en-US" dirty="0" err="1">
                <a:latin typeface="Arial"/>
                <a:ea typeface="Tahoma"/>
                <a:cs typeface="Arial"/>
              </a:rPr>
              <a:t>trúc</a:t>
            </a:r>
            <a:r>
              <a:rPr lang="en-US" dirty="0">
                <a:latin typeface="Arial"/>
                <a:ea typeface="Tahoma"/>
                <a:cs typeface="Arial"/>
              </a:rPr>
              <a:t> </a:t>
            </a:r>
            <a:r>
              <a:rPr lang="en-US" dirty="0" err="1">
                <a:latin typeface="Arial"/>
                <a:ea typeface="Tahoma"/>
                <a:cs typeface="Arial"/>
              </a:rPr>
              <a:t>tiến</a:t>
            </a:r>
            <a:r>
              <a:rPr lang="en-US" dirty="0">
                <a:latin typeface="Arial"/>
                <a:ea typeface="Tahoma"/>
                <a:cs typeface="Arial"/>
              </a:rPr>
              <a:t> </a:t>
            </a:r>
            <a:r>
              <a:rPr lang="en-US" dirty="0" err="1">
                <a:latin typeface="Arial"/>
                <a:ea typeface="Tahoma"/>
                <a:cs typeface="Arial"/>
              </a:rPr>
              <a:t>trình</a:t>
            </a:r>
            <a:endParaRPr lang="en-US" dirty="0">
              <a:latin typeface="Arial"/>
              <a:ea typeface="+mn-lt"/>
              <a:cs typeface="Arial"/>
            </a:endParaRPr>
          </a:p>
          <a:p>
            <a:endParaRPr lang="en-US" dirty="0">
              <a:latin typeface="Arial"/>
              <a:cs typeface="Calibri"/>
            </a:endParaRPr>
          </a:p>
        </p:txBody>
      </p:sp>
      <p:pic>
        <p:nvPicPr>
          <p:cNvPr id="10" name="Picture 9">
            <a:extLst>
              <a:ext uri="{FF2B5EF4-FFF2-40B4-BE49-F238E27FC236}">
                <a16:creationId xmlns:a16="http://schemas.microsoft.com/office/drawing/2014/main" id="{34BA90F3-3C50-FD55-A261-204FA318E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616" y="1331938"/>
            <a:ext cx="617488" cy="617488"/>
          </a:xfrm>
          <a:prstGeom prst="rect">
            <a:avLst/>
          </a:prstGeom>
        </p:spPr>
      </p:pic>
      <p:pic>
        <p:nvPicPr>
          <p:cNvPr id="12" name="Picture 11">
            <a:extLst>
              <a:ext uri="{FF2B5EF4-FFF2-40B4-BE49-F238E27FC236}">
                <a16:creationId xmlns:a16="http://schemas.microsoft.com/office/drawing/2014/main" id="{D68545AA-D23D-A454-C1FC-8356AF5DD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9616" y="3363535"/>
            <a:ext cx="609600" cy="609600"/>
          </a:xfrm>
          <a:prstGeom prst="rect">
            <a:avLst/>
          </a:prstGeom>
        </p:spPr>
      </p:pic>
      <p:pic>
        <p:nvPicPr>
          <p:cNvPr id="14" name="Picture 13">
            <a:extLst>
              <a:ext uri="{FF2B5EF4-FFF2-40B4-BE49-F238E27FC236}">
                <a16:creationId xmlns:a16="http://schemas.microsoft.com/office/drawing/2014/main" id="{0B1CA8D4-7D3A-E285-CF6D-ADCB5AE37B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3497" y="5410450"/>
            <a:ext cx="821839" cy="684857"/>
          </a:xfrm>
          <a:prstGeom prst="rect">
            <a:avLst/>
          </a:prstGeom>
        </p:spPr>
      </p:pic>
      <p:sp>
        <p:nvSpPr>
          <p:cNvPr id="9" name="Rectangle: Rounded Corners 8">
            <a:extLst>
              <a:ext uri="{FF2B5EF4-FFF2-40B4-BE49-F238E27FC236}">
                <a16:creationId xmlns:a16="http://schemas.microsoft.com/office/drawing/2014/main" id="{75FC2C82-E7AC-8B96-7BCB-E6C763F99886}"/>
              </a:ext>
            </a:extLst>
          </p:cNvPr>
          <p:cNvSpPr/>
          <p:nvPr/>
        </p:nvSpPr>
        <p:spPr>
          <a:xfrm>
            <a:off x="1905000" y="1030361"/>
            <a:ext cx="7772400" cy="146689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nSpc>
                <a:spcPct val="113999"/>
              </a:lnSpc>
              <a:spcBef>
                <a:spcPts val="600"/>
              </a:spcBef>
              <a:spcAft>
                <a:spcPts val="600"/>
              </a:spcAft>
              <a:defRPr/>
            </a:pPr>
            <a:r>
              <a:rPr lang="en-US" dirty="0" err="1">
                <a:solidFill>
                  <a:prstClr val="black"/>
                </a:solidFill>
                <a:latin typeface="Arial" panose="020B0604020202020204" pitchFamily="34" charset="0"/>
                <a:ea typeface="Tahoma"/>
                <a:cs typeface="Arial" panose="020B0604020202020204" pitchFamily="34" charset="0"/>
              </a:rPr>
              <a:t>Sử</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dụng</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các</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tìm</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kiếm</a:t>
            </a:r>
            <a:r>
              <a:rPr lang="en-US" dirty="0">
                <a:solidFill>
                  <a:prstClr val="black"/>
                </a:solidFill>
                <a:latin typeface="Arial" panose="020B0604020202020204" pitchFamily="34" charset="0"/>
                <a:ea typeface="Tahoma"/>
                <a:cs typeface="Arial" panose="020B0604020202020204" pitchFamily="34" charset="0"/>
              </a:rPr>
              <a:t> </a:t>
            </a:r>
            <a:r>
              <a:rPr lang="en-US" b="1" dirty="0">
                <a:solidFill>
                  <a:srgbClr val="FF0000"/>
                </a:solidFill>
                <a:latin typeface="Arial" panose="020B0604020202020204" pitchFamily="34" charset="0"/>
                <a:ea typeface="Tahoma"/>
                <a:cs typeface="Arial" panose="020B0604020202020204" pitchFamily="34" charset="0"/>
              </a:rPr>
              <a:t>string.exe</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hoặc</a:t>
            </a:r>
            <a:r>
              <a:rPr lang="en-US" dirty="0">
                <a:solidFill>
                  <a:prstClr val="black"/>
                </a:solidFill>
                <a:latin typeface="Arial" panose="020B0604020202020204" pitchFamily="34" charset="0"/>
                <a:ea typeface="Tahoma"/>
                <a:cs typeface="Arial" panose="020B0604020202020204" pitchFamily="34" charset="0"/>
              </a:rPr>
              <a:t> </a:t>
            </a:r>
            <a:r>
              <a:rPr lang="en-US" b="1" dirty="0">
                <a:solidFill>
                  <a:srgbClr val="FF0000"/>
                </a:solidFill>
                <a:latin typeface="Arial" panose="020B0604020202020204" pitchFamily="34" charset="0"/>
                <a:ea typeface="Tahoma"/>
                <a:cs typeface="Arial" panose="020B0604020202020204" pitchFamily="34" charset="0"/>
              </a:rPr>
              <a:t>grep</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để</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phân</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tích</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cú</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pháp</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thông</a:t>
            </a:r>
            <a:r>
              <a:rPr lang="en-US" dirty="0">
                <a:solidFill>
                  <a:prstClr val="black"/>
                </a:solidFill>
                <a:latin typeface="Arial" panose="020B0604020202020204" pitchFamily="34" charset="0"/>
                <a:ea typeface="Tahoma"/>
                <a:cs typeface="Arial" panose="020B0604020202020204" pitchFamily="34" charset="0"/>
              </a:rPr>
              <a:t> qua </a:t>
            </a:r>
            <a:r>
              <a:rPr lang="en-US" dirty="0" err="1">
                <a:solidFill>
                  <a:prstClr val="black"/>
                </a:solidFill>
                <a:latin typeface="Arial" panose="020B0604020202020204" pitchFamily="34" charset="0"/>
                <a:ea typeface="Tahoma"/>
                <a:cs typeface="Arial" panose="020B0604020202020204" pitchFamily="34" charset="0"/>
              </a:rPr>
              <a:t>nội</a:t>
            </a:r>
            <a:r>
              <a:rPr lang="en-US" dirty="0">
                <a:solidFill>
                  <a:prstClr val="black"/>
                </a:solidFill>
                <a:latin typeface="Arial" panose="020B0604020202020204" pitchFamily="34" charset="0"/>
                <a:ea typeface="Tahoma"/>
                <a:cs typeface="Arial" panose="020B0604020202020204" pitchFamily="34" charset="0"/>
              </a:rPr>
              <a:t> dung </a:t>
            </a:r>
            <a:r>
              <a:rPr lang="en-US" dirty="0" err="1">
                <a:solidFill>
                  <a:prstClr val="black"/>
                </a:solidFill>
                <a:latin typeface="Arial" panose="020B0604020202020204" pitchFamily="34" charset="0"/>
                <a:ea typeface="Tahoma"/>
                <a:cs typeface="Arial" panose="020B0604020202020204" pitchFamily="34" charset="0"/>
              </a:rPr>
              <a:t>của</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kết</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xuất</a:t>
            </a:r>
            <a:r>
              <a:rPr lang="en-US" dirty="0">
                <a:solidFill>
                  <a:prstClr val="black"/>
                </a:solidFill>
                <a:latin typeface="Arial" panose="020B0604020202020204" pitchFamily="34" charset="0"/>
                <a:ea typeface="Tahoma"/>
                <a:cs typeface="Arial" panose="020B0604020202020204" pitchFamily="34" charset="0"/>
              </a:rPr>
              <a:t> RAM </a:t>
            </a:r>
            <a:r>
              <a:rPr lang="en-US" dirty="0" err="1">
                <a:solidFill>
                  <a:prstClr val="black"/>
                </a:solidFill>
                <a:latin typeface="Arial" panose="020B0604020202020204" pitchFamily="34" charset="0"/>
                <a:ea typeface="Tahoma"/>
                <a:cs typeface="Arial" panose="020B0604020202020204" pitchFamily="34" charset="0"/>
              </a:rPr>
              <a:t>và</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tìm</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kiếm</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các</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chuỗi</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thú</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vị</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mật</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khẩu</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địa</a:t>
            </a:r>
            <a:r>
              <a:rPr lang="en-US" dirty="0">
                <a:solidFill>
                  <a:prstClr val="black"/>
                </a:solidFill>
                <a:latin typeface="Arial" panose="020B0604020202020204" pitchFamily="34" charset="0"/>
                <a:ea typeface="Tahoma"/>
                <a:cs typeface="Arial" panose="020B0604020202020204" pitchFamily="34" charset="0"/>
              </a:rPr>
              <a:t> </a:t>
            </a:r>
            <a:r>
              <a:rPr lang="en-US" dirty="0" err="1">
                <a:solidFill>
                  <a:prstClr val="black"/>
                </a:solidFill>
                <a:latin typeface="Arial" panose="020B0604020202020204" pitchFamily="34" charset="0"/>
                <a:ea typeface="Tahoma"/>
                <a:cs typeface="Arial" panose="020B0604020202020204" pitchFamily="34" charset="0"/>
              </a:rPr>
              <a:t>chỉ</a:t>
            </a:r>
            <a:r>
              <a:rPr lang="en-US" dirty="0">
                <a:solidFill>
                  <a:prstClr val="black"/>
                </a:solidFill>
                <a:latin typeface="Arial" panose="020B0604020202020204" pitchFamily="34" charset="0"/>
                <a:ea typeface="Tahoma"/>
                <a:cs typeface="Arial" panose="020B0604020202020204" pitchFamily="34" charset="0"/>
              </a:rPr>
              <a:t> IP </a:t>
            </a:r>
            <a:r>
              <a:rPr lang="en-US" dirty="0" err="1">
                <a:solidFill>
                  <a:prstClr val="black"/>
                </a:solidFill>
                <a:latin typeface="Arial" panose="020B0604020202020204" pitchFamily="34" charset="0"/>
                <a:ea typeface="Tahoma"/>
                <a:cs typeface="Arial" panose="020B0604020202020204" pitchFamily="34" charset="0"/>
              </a:rPr>
              <a:t>hoặc</a:t>
            </a:r>
            <a:r>
              <a:rPr lang="en-US" dirty="0">
                <a:solidFill>
                  <a:prstClr val="black"/>
                </a:solidFill>
                <a:latin typeface="Arial" panose="020B0604020202020204" pitchFamily="34" charset="0"/>
                <a:ea typeface="Tahoma"/>
                <a:cs typeface="Arial" panose="020B0604020202020204" pitchFamily="34" charset="0"/>
              </a:rPr>
              <a:t> e-mail, URL, v.v.</a:t>
            </a:r>
            <a:endParaRPr lang="en-US" sz="3600" dirty="0">
              <a:solidFill>
                <a:prstClr val="black"/>
              </a:solidFill>
              <a:latin typeface="Arial" panose="020B0604020202020204" pitchFamily="34" charset="0"/>
              <a:ea typeface="Tahoma" pitchFamily="34" charset="0"/>
              <a:cs typeface="Arial" panose="020B0604020202020204" pitchFamily="34" charset="0"/>
            </a:endParaRPr>
          </a:p>
        </p:txBody>
      </p:sp>
    </p:spTree>
    <p:extLst>
      <p:ext uri="{BB962C8B-B14F-4D97-AF65-F5344CB8AC3E}">
        <p14:creationId xmlns:p14="http://schemas.microsoft.com/office/powerpoint/2010/main" val="2836558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latin typeface="Arial" panose="020B0604020202020204" pitchFamily="34" charset="0"/>
                <a:ea typeface="Tahoma" panose="020B0604030504040204" pitchFamily="34" charset="0"/>
                <a:cs typeface="Arial" panose="020B0604020202020204" pitchFamily="34" charset="0"/>
              </a:rPr>
              <a:t>Extracting the Process Image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114</a:t>
            </a:fld>
            <a:endParaRPr lang="ru-RU" dirty="0"/>
          </a:p>
        </p:txBody>
      </p:sp>
      <p:graphicFrame>
        <p:nvGraphicFramePr>
          <p:cNvPr id="5" name="Diagram 4">
            <a:extLst>
              <a:ext uri="{FF2B5EF4-FFF2-40B4-BE49-F238E27FC236}">
                <a16:creationId xmlns:a16="http://schemas.microsoft.com/office/drawing/2014/main" id="{4189E8CA-4B60-3BE2-1788-98B032E05E4A}"/>
              </a:ext>
            </a:extLst>
          </p:cNvPr>
          <p:cNvGraphicFramePr/>
          <p:nvPr/>
        </p:nvGraphicFramePr>
        <p:xfrm>
          <a:off x="2209800" y="1143000"/>
          <a:ext cx="7924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2626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dirty="0">
                <a:latin typeface="Arial"/>
                <a:ea typeface="Tahoma"/>
                <a:cs typeface="Arial"/>
              </a:rPr>
              <a:t>Extracting the Process Image (</a:t>
            </a:r>
            <a:r>
              <a:rPr lang="en-US" sz="3200" dirty="0" err="1">
                <a:latin typeface="Arial"/>
                <a:ea typeface="Tahoma"/>
                <a:cs typeface="Arial"/>
              </a:rPr>
              <a:t>Tiếp</a:t>
            </a:r>
            <a:r>
              <a:rPr lang="en-US" sz="3200" dirty="0">
                <a:latin typeface="Arial"/>
                <a:ea typeface="Tahoma"/>
                <a:cs typeface="Arial"/>
              </a:rPr>
              <a: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115</a:t>
            </a:fld>
            <a:endParaRPr lang="ru-RU"/>
          </a:p>
        </p:txBody>
      </p:sp>
      <p:sp>
        <p:nvSpPr>
          <p:cNvPr id="6" name="Rectangle: Rounded Corners 5">
            <a:extLst>
              <a:ext uri="{FF2B5EF4-FFF2-40B4-BE49-F238E27FC236}">
                <a16:creationId xmlns:a16="http://schemas.microsoft.com/office/drawing/2014/main" id="{55313C8F-A4B2-F92D-AA55-055D12D20282}"/>
              </a:ext>
            </a:extLst>
          </p:cNvPr>
          <p:cNvSpPr/>
          <p:nvPr/>
        </p:nvSpPr>
        <p:spPr>
          <a:xfrm>
            <a:off x="1946030" y="772772"/>
            <a:ext cx="8356209" cy="12942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buNone/>
            </a:pPr>
            <a:r>
              <a:rPr lang="en-US" sz="1700" b="1" dirty="0">
                <a:solidFill>
                  <a:srgbClr val="FF0000"/>
                </a:solidFill>
                <a:latin typeface="Arial" panose="020B0604020202020204" pitchFamily="34" charset="0"/>
                <a:ea typeface="Tahoma"/>
                <a:cs typeface="Arial" panose="020B0604020202020204" pitchFamily="34" charset="0"/>
              </a:rPr>
              <a:t>Lspi.pl</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sẽ</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không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tập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hợp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lại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nếu</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bất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kỳ</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trang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bộ</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nhớ</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nào</a:t>
            </a:r>
            <a:endParaRPr lang="en-US" sz="1700" dirty="0">
              <a:latin typeface="Arial" panose="020B0604020202020204" pitchFamily="34" charset="0"/>
              <a:ea typeface="Tahoma"/>
              <a:cs typeface="Arial" panose="020B0604020202020204" pitchFamily="34" charset="0"/>
            </a:endParaRPr>
          </a:p>
          <a:p>
            <a:pPr lvl="0">
              <a:buNone/>
            </a:pPr>
            <a:r>
              <a:rPr lang="en-US" sz="1700" dirty="0" err="1">
                <a:latin typeface="Arial" panose="020B0604020202020204" pitchFamily="34" charset="0"/>
                <a:ea typeface="Tahoma"/>
                <a:cs typeface="Arial" panose="020B0604020202020204" pitchFamily="34" charset="0"/>
              </a:rPr>
              <a:t>được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đánh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dấu</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là</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không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hợp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lệ</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và</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không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còn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nằm</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trong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bộ</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nhớ</a:t>
            </a:r>
            <a:endParaRPr lang="en-US" sz="1700"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1072D383-0B66-DCA1-7CAA-9D1C852BFA8B}"/>
              </a:ext>
            </a:extLst>
          </p:cNvPr>
          <p:cNvSpPr/>
          <p:nvPr/>
        </p:nvSpPr>
        <p:spPr>
          <a:xfrm>
            <a:off x="1946030" y="2188279"/>
            <a:ext cx="8356209" cy="12942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buNone/>
            </a:pPr>
            <a:r>
              <a:rPr lang="en-US" sz="1700" dirty="0" err="1">
                <a:latin typeface="Arial" panose="020B0604020202020204" pitchFamily="34" charset="0"/>
                <a:ea typeface="Tahoma"/>
                <a:cs typeface="Arial" panose="020B0604020202020204" pitchFamily="34" charset="0"/>
              </a:rPr>
              <a:t>Bây</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giờ</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được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trích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xuất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từ</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kết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xuất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bộ</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nhớ</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sẽ</a:t>
            </a:r>
            <a:r>
              <a:rPr lang="en-US" sz="1700" dirty="0">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không</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hoàn</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toàn</a:t>
            </a:r>
            <a:r>
              <a:rPr lang="en-US" sz="1700" b="1" dirty="0">
                <a:solidFill>
                  <a:srgbClr val="FF0000"/>
                </a:solidFill>
                <a:latin typeface="Arial" panose="020B0604020202020204" pitchFamily="34" charset="0"/>
                <a:ea typeface="Tahoma"/>
                <a:cs typeface="Arial" panose="020B0604020202020204" pitchFamily="34" charset="0"/>
              </a:rPr>
              <a:t> </a:t>
            </a:r>
          </a:p>
          <a:p>
            <a:pPr lvl="0">
              <a:buNone/>
            </a:pPr>
            <a:r>
              <a:rPr lang="en-US" sz="1700" b="1" dirty="0" err="1">
                <a:solidFill>
                  <a:srgbClr val="FF0000"/>
                </a:solidFill>
                <a:latin typeface="Arial" panose="020B0604020202020204" pitchFamily="34" charset="0"/>
                <a:ea typeface="Tahoma"/>
                <a:cs typeface="Arial" panose="020B0604020202020204" pitchFamily="34" charset="0"/>
              </a:rPr>
              <a:t>giống</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với</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tệp</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thực</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thi</a:t>
            </a:r>
            <a:r>
              <a:rPr lang="en-US" sz="1700" b="1" dirty="0">
                <a:solidFill>
                  <a:srgbClr val="FF0000"/>
                </a:solidFill>
                <a:latin typeface="Arial" panose="020B0604020202020204" pitchFamily="34" charset="0"/>
                <a:ea typeface="Tahoma"/>
                <a:cs typeface="Arial" panose="020B0604020202020204" pitchFamily="34" charset="0"/>
              </a:rPr>
              <a:t> ban </a:t>
            </a:r>
            <a:r>
              <a:rPr lang="en-US" sz="1700" b="1" dirty="0" err="1">
                <a:solidFill>
                  <a:srgbClr val="FF0000"/>
                </a:solidFill>
                <a:latin typeface="Arial" panose="020B0604020202020204" pitchFamily="34" charset="0"/>
                <a:ea typeface="Tahoma"/>
                <a:cs typeface="Arial" panose="020B0604020202020204" pitchFamily="34" charset="0"/>
              </a:rPr>
              <a:t>đầu</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vì</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một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số</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phần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của</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có</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thể</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ghi</a:t>
            </a:r>
            <a:r>
              <a:rPr lang="en-US" sz="1700" dirty="0">
                <a:latin typeface="Arial" panose="020B0604020202020204" pitchFamily="34" charset="0"/>
                <a:ea typeface="Tahoma"/>
                <a:cs typeface="Arial" panose="020B0604020202020204" pitchFamily="34" charset="0"/>
              </a:rPr>
              <a:t> </a:t>
            </a:r>
          </a:p>
          <a:p>
            <a:pPr lvl="0">
              <a:buNone/>
            </a:pPr>
            <a:r>
              <a:rPr lang="en-US" sz="1700" dirty="0" err="1">
                <a:latin typeface="Arial" panose="020B0604020202020204" pitchFamily="34" charset="0"/>
                <a:ea typeface="Tahoma"/>
                <a:cs typeface="Arial" panose="020B0604020202020204" pitchFamily="34" charset="0"/>
              </a:rPr>
              <a:t>được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và</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những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phần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đó</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sẽ</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thay</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đổi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khi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tiến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trình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đang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thực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thi</a:t>
            </a:r>
            <a:r>
              <a:rPr lang="en-US" sz="1700" dirty="0">
                <a:latin typeface="Arial" panose="020B0604020202020204" pitchFamily="34" charset="0"/>
                <a:ea typeface="Tahoma"/>
                <a:cs typeface="Arial" panose="020B0604020202020204" pitchFamily="34" charset="0"/>
              </a:rPr>
              <a:t>.</a:t>
            </a:r>
            <a:endParaRPr lang="en-US" sz="1700" dirty="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A63B8251-F473-DD8E-E5A6-2834DDDD79FE}"/>
              </a:ext>
            </a:extLst>
          </p:cNvPr>
          <p:cNvSpPr/>
          <p:nvPr/>
        </p:nvSpPr>
        <p:spPr>
          <a:xfrm>
            <a:off x="1946030" y="3615397"/>
            <a:ext cx="8356209" cy="12942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buNone/>
            </a:pPr>
            <a:r>
              <a:rPr lang="en-US" sz="1700" dirty="0">
                <a:latin typeface="Arial" panose="020B0604020202020204" pitchFamily="34" charset="0"/>
                <a:ea typeface="Tahoma"/>
                <a:cs typeface="Arial" panose="020B0604020202020204" pitchFamily="34" charset="0"/>
              </a:rPr>
              <a:t>Khi </a:t>
            </a:r>
            <a:r>
              <a:rPr lang="en-US" sz="1700" dirty="0" err="1">
                <a:latin typeface="Arial" panose="020B0604020202020204" pitchFamily="34" charset="0"/>
                <a:ea typeface="Tahoma"/>
                <a:cs typeface="Arial" panose="020B0604020202020204" pitchFamily="34" charset="0"/>
              </a:rPr>
              <a:t>tiến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trình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thực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các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phần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tử</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khác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nhau</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của</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mã</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thực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địa</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chỉ</a:t>
            </a:r>
            <a:r>
              <a:rPr lang="en-US" sz="1700" dirty="0">
                <a:latin typeface="Arial" panose="020B0604020202020204" pitchFamily="34" charset="0"/>
                <a:ea typeface="Tahoma"/>
                <a:cs typeface="Arial" panose="020B0604020202020204" pitchFamily="34" charset="0"/>
              </a:rPr>
              <a:t>, </a:t>
            </a:r>
          </a:p>
          <a:p>
            <a:pPr lvl="0">
              <a:buNone/>
            </a:pPr>
            <a:r>
              <a:rPr lang="en-US" sz="1700" dirty="0" err="1">
                <a:latin typeface="Arial" panose="020B0604020202020204" pitchFamily="34" charset="0"/>
                <a:ea typeface="Tahoma"/>
                <a:cs typeface="Arial" panose="020B0604020202020204" pitchFamily="34" charset="0"/>
              </a:rPr>
              <a:t>biến</a:t>
            </a:r>
            <a:r>
              <a:rPr lang="en-US" sz="1700" dirty="0">
                <a:latin typeface="Arial" panose="020B0604020202020204" pitchFamily="34" charset="0"/>
                <a:ea typeface="Tahoma"/>
                <a:cs typeface="Arial" panose="020B0604020202020204" pitchFamily="34" charset="0"/>
              </a:rPr>
              <a:t>, v.v.) </a:t>
            </a:r>
            <a:r>
              <a:rPr lang="en-US" sz="1700" dirty="0" err="1">
                <a:latin typeface="Arial" panose="020B0604020202020204" pitchFamily="34" charset="0"/>
                <a:ea typeface="Tahoma"/>
                <a:cs typeface="Arial" panose="020B0604020202020204" pitchFamily="34" charset="0"/>
              </a:rPr>
              <a:t>sẽ</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thay</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đổi</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theo</a:t>
            </a:r>
            <a:r>
              <a:rPr lang="en-US" sz="1700" dirty="0">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môi</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trường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và</a:t>
            </a:r>
            <a:r>
              <a:rPr lang="en-US" sz="1700" dirty="0">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giai</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đoạn</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thực</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thi</a:t>
            </a:r>
            <a:endParaRPr lang="en-US" sz="17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A8B7AD67-8AA8-2A37-3FCC-E34F720F3B16}"/>
              </a:ext>
            </a:extLst>
          </p:cNvPr>
          <p:cNvSpPr/>
          <p:nvPr/>
        </p:nvSpPr>
        <p:spPr>
          <a:xfrm>
            <a:off x="1524000" y="5030825"/>
            <a:ext cx="9144000" cy="12942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r>
              <a:rPr lang="en-US" sz="1700" dirty="0" err="1">
                <a:latin typeface="Arial" panose="020B0604020202020204" pitchFamily="34" charset="0"/>
                <a:ea typeface="Tahoma"/>
                <a:cs typeface="Arial" panose="020B0604020202020204" pitchFamily="34" charset="0"/>
              </a:rPr>
              <a:t>Tuy</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nhiên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có</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một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số</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cách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để</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xác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định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bản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chất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của</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và</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nhận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thông</a:t>
            </a:r>
            <a:r>
              <a:rPr lang="en-US" sz="1700" dirty="0">
                <a:latin typeface="Arial" panose="020B0604020202020204" pitchFamily="34" charset="0"/>
                <a:ea typeface="Tahoma"/>
                <a:cs typeface="Arial" panose="020B0604020202020204" pitchFamily="34" charset="0"/>
              </a:rPr>
              <a:t> tin </a:t>
            </a:r>
            <a:r>
              <a:rPr lang="en-US" sz="1700" dirty="0" err="1">
                <a:latin typeface="Arial" panose="020B0604020202020204" pitchFamily="34" charset="0"/>
                <a:ea typeface="Tahoma"/>
                <a:cs typeface="Arial" panose="020B0604020202020204" pitchFamily="34" charset="0"/>
              </a:rPr>
              <a:t>về</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mục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đích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của</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nó</a:t>
            </a:r>
            <a:r>
              <a:rPr lang="en-US" sz="1700" dirty="0">
                <a:latin typeface="Arial" panose="020B0604020202020204" pitchFamily="34" charset="0"/>
                <a:ea typeface="Tahoma"/>
                <a:cs typeface="Arial" panose="020B0604020202020204" pitchFamily="34" charset="0"/>
              </a:rPr>
              <a:t>:</a:t>
            </a:r>
          </a:p>
          <a:p>
            <a:pPr marL="182880" indent="-182880">
              <a:buClr>
                <a:srgbClr val="FFC000"/>
              </a:buClr>
              <a:buFont typeface="Arial" panose="020B0604020202020204" pitchFamily="34" charset="0"/>
              <a:buChar char="•"/>
            </a:pPr>
            <a:r>
              <a:rPr lang="en-US" sz="1700" dirty="0" err="1">
                <a:latin typeface="Arial" panose="020B0604020202020204" pitchFamily="34" charset="0"/>
                <a:ea typeface="Tahoma"/>
                <a:cs typeface="Arial" panose="020B0604020202020204" pitchFamily="34" charset="0"/>
              </a:rPr>
              <a:t>Để</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xem</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liệu</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có</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bất</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kỳ</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thông</a:t>
            </a:r>
            <a:r>
              <a:rPr lang="en-US" sz="1700" b="1" dirty="0">
                <a:solidFill>
                  <a:srgbClr val="FF0000"/>
                </a:solidFill>
                <a:latin typeface="Arial" panose="020B0604020202020204" pitchFamily="34" charset="0"/>
                <a:ea typeface="Tahoma"/>
                <a:cs typeface="Arial" panose="020B0604020202020204" pitchFamily="34" charset="0"/>
              </a:rPr>
              <a:t> tin </a:t>
            </a:r>
            <a:r>
              <a:rPr lang="en-US" sz="1700" b="1" dirty="0" err="1">
                <a:solidFill>
                  <a:srgbClr val="FF0000"/>
                </a:solidFill>
                <a:latin typeface="Arial" panose="020B0604020202020204" pitchFamily="34" charset="0"/>
                <a:ea typeface="Tahoma"/>
                <a:cs typeface="Arial" panose="020B0604020202020204" pitchFamily="34" charset="0"/>
              </a:rPr>
              <a:t>phiên</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bản</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nào</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được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biên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dịch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vào</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đó</a:t>
            </a:r>
            <a:r>
              <a:rPr lang="en-US" sz="1700" dirty="0">
                <a:latin typeface="Arial" panose="020B0604020202020204" pitchFamily="34" charset="0"/>
                <a:ea typeface="Tahoma"/>
                <a:cs typeface="Arial" panose="020B0604020202020204" pitchFamily="34" charset="0"/>
              </a:rPr>
              <a:t> hay </a:t>
            </a:r>
            <a:r>
              <a:rPr lang="en-US" sz="1700" dirty="0" err="1">
                <a:latin typeface="Arial" panose="020B0604020202020204" pitchFamily="34" charset="0"/>
                <a:ea typeface="Tahoma"/>
                <a:cs typeface="Arial" panose="020B0604020202020204" pitchFamily="34" charset="0"/>
              </a:rPr>
              <a:t>không</a:t>
            </a:r>
            <a:endParaRPr lang="en-US" sz="1700" dirty="0">
              <a:latin typeface="Arial" panose="020B0604020202020204" pitchFamily="34" charset="0"/>
              <a:ea typeface="Tahoma"/>
              <a:cs typeface="Arial" panose="020B0604020202020204" pitchFamily="34" charset="0"/>
            </a:endParaRPr>
          </a:p>
          <a:p>
            <a:pPr marL="182880" indent="-182880">
              <a:buClr>
                <a:srgbClr val="FFC000"/>
              </a:buClr>
              <a:buFont typeface="Arial" panose="020B0604020202020204" pitchFamily="34" charset="0"/>
              <a:buChar char="•"/>
            </a:pPr>
            <a:r>
              <a:rPr lang="en-US" sz="1700" dirty="0" err="1">
                <a:latin typeface="Arial" panose="020B0604020202020204" pitchFamily="34" charset="0"/>
                <a:ea typeface="Tahoma"/>
                <a:cs typeface="Arial" panose="020B0604020202020204" pitchFamily="34" charset="0"/>
              </a:rPr>
              <a:t>Để</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sử</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dụng</a:t>
            </a:r>
            <a:r>
              <a:rPr lang="en-US" sz="1700" dirty="0">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hàm</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băm</a:t>
            </a:r>
            <a:r>
              <a:rPr lang="en-US" sz="1700" b="1" dirty="0">
                <a:solidFill>
                  <a:srgbClr val="FF0000"/>
                </a:solidFill>
                <a:latin typeface="Arial" panose="020B0604020202020204" pitchFamily="34" charset="0"/>
                <a:ea typeface="Tahoma"/>
                <a:cs typeface="Arial" panose="020B0604020202020204" pitchFamily="34" charset="0"/>
              </a:rPr>
              <a:t> </a:t>
            </a:r>
            <a:r>
              <a:rPr lang="en-US" sz="1700" b="1" dirty="0" err="1">
                <a:solidFill>
                  <a:srgbClr val="FF0000"/>
                </a:solidFill>
                <a:latin typeface="Arial" panose="020B0604020202020204" pitchFamily="34" charset="0"/>
                <a:ea typeface="Tahoma"/>
                <a:cs typeface="Arial" panose="020B0604020202020204" pitchFamily="34" charset="0"/>
              </a:rPr>
              <a:t>tệp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Sử</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dụng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công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cụ</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ssdeep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thực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hiện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phép</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băm</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theo</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từng</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đoạn</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được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kích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hoạt</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theo</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ngữ</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cảnh</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hoặc</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hàm</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băm</a:t>
            </a:r>
            <a:r>
              <a:rPr lang="en-US" sz="1700" dirty="0">
                <a:latin typeface="Arial" panose="020B0604020202020204" pitchFamily="34" charset="0"/>
                <a:ea typeface="Tahoma"/>
                <a:cs typeface="Arial" panose="020B0604020202020204" pitchFamily="34" charset="0"/>
              </a:rPr>
              <a:t> </a:t>
            </a:r>
            <a:r>
              <a:rPr lang="en-US" sz="1700" dirty="0" err="1">
                <a:latin typeface="Arial" panose="020B0604020202020204" pitchFamily="34" charset="0"/>
                <a:ea typeface="Tahoma"/>
                <a:cs typeface="Arial" panose="020B0604020202020204" pitchFamily="34" charset="0"/>
              </a:rPr>
              <a:t>mờ</a:t>
            </a:r>
            <a:r>
              <a:rPr lang="en-US" sz="1700" dirty="0">
                <a:latin typeface="Arial" panose="020B0604020202020204" pitchFamily="34" charset="0"/>
                <a:ea typeface="Tahoma"/>
                <a:cs typeface="Arial" panose="020B0604020202020204" pitchFamily="34" charset="0"/>
              </a:rPr>
              <a:t>)</a:t>
            </a:r>
            <a:endParaRPr lang="en-US" sz="17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316AA366-4596-CE1C-4F4C-8B76CA21E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14" y="904602"/>
            <a:ext cx="992157" cy="1064187"/>
          </a:xfrm>
          <a:prstGeom prst="rect">
            <a:avLst/>
          </a:prstGeom>
        </p:spPr>
      </p:pic>
      <p:pic>
        <p:nvPicPr>
          <p:cNvPr id="14" name="Picture 13">
            <a:extLst>
              <a:ext uri="{FF2B5EF4-FFF2-40B4-BE49-F238E27FC236}">
                <a16:creationId xmlns:a16="http://schemas.microsoft.com/office/drawing/2014/main" id="{D55E8F04-C257-BE51-AEC2-E85F59CB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13" y="2321170"/>
            <a:ext cx="992157" cy="1283677"/>
          </a:xfrm>
          <a:prstGeom prst="rect">
            <a:avLst/>
          </a:prstGeom>
        </p:spPr>
      </p:pic>
      <p:pic>
        <p:nvPicPr>
          <p:cNvPr id="16" name="Picture 15">
            <a:extLst>
              <a:ext uri="{FF2B5EF4-FFF2-40B4-BE49-F238E27FC236}">
                <a16:creationId xmlns:a16="http://schemas.microsoft.com/office/drawing/2014/main" id="{73BDF716-A883-82B2-C6A3-B2C735731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12" y="3615318"/>
            <a:ext cx="992156" cy="1294227"/>
          </a:xfrm>
          <a:prstGeom prst="rect">
            <a:avLst/>
          </a:prstGeom>
        </p:spPr>
      </p:pic>
    </p:spTree>
    <p:extLst>
      <p:ext uri="{BB962C8B-B14F-4D97-AF65-F5344CB8AC3E}">
        <p14:creationId xmlns:p14="http://schemas.microsoft.com/office/powerpoint/2010/main" val="2708341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2E5E953-2FA7-BD6B-109C-CEE0089EE25D}"/>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7695"/>
          <a:stretch/>
        </p:blipFill>
        <p:spPr>
          <a:xfrm>
            <a:off x="6345500" y="4074976"/>
            <a:ext cx="4125553" cy="2465618"/>
          </a:xfrm>
        </p:spPr>
      </p:pic>
      <p:sp>
        <p:nvSpPr>
          <p:cNvPr id="3" name="Title 2"/>
          <p:cNvSpPr>
            <a:spLocks noGrp="1"/>
          </p:cNvSpPr>
          <p:nvPr>
            <p:ph type="title"/>
          </p:nvPr>
        </p:nvSpPr>
        <p:spPr/>
        <p:txBody>
          <a:bodyPr/>
          <a:lstStyle/>
          <a:p>
            <a:pPr algn="ctr"/>
            <a:r>
              <a:rPr lang="en-US" sz="3600" dirty="0">
                <a:latin typeface="Arial"/>
                <a:ea typeface="Tahoma"/>
                <a:cs typeface="Tahoma"/>
              </a:rPr>
              <a:t>Collecting Process Memory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116</a:t>
            </a:fld>
            <a:endParaRPr lang="ru-RU"/>
          </a:p>
        </p:txBody>
      </p:sp>
      <p:sp>
        <p:nvSpPr>
          <p:cNvPr id="6" name="Rectangle 5">
            <a:extLst>
              <a:ext uri="{FF2B5EF4-FFF2-40B4-BE49-F238E27FC236}">
                <a16:creationId xmlns:a16="http://schemas.microsoft.com/office/drawing/2014/main" id="{9B1B8945-3F24-1F01-9CA8-C3FE17BFEC7E}"/>
              </a:ext>
            </a:extLst>
          </p:cNvPr>
          <p:cNvSpPr/>
          <p:nvPr/>
        </p:nvSpPr>
        <p:spPr>
          <a:xfrm>
            <a:off x="1676400" y="914400"/>
            <a:ext cx="4419600" cy="5791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3C2A8AF-7B1D-40BA-9588-F98F9FC9DDDE}"/>
              </a:ext>
            </a:extLst>
          </p:cNvPr>
          <p:cNvSpPr/>
          <p:nvPr/>
        </p:nvSpPr>
        <p:spPr>
          <a:xfrm>
            <a:off x="6198476" y="914400"/>
            <a:ext cx="4419600" cy="5791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236ED2-C748-3788-B155-01C7907656DF}"/>
              </a:ext>
            </a:extLst>
          </p:cNvPr>
          <p:cNvSpPr txBox="1"/>
          <p:nvPr/>
        </p:nvSpPr>
        <p:spPr>
          <a:xfrm>
            <a:off x="1894317" y="998549"/>
            <a:ext cx="3963335"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Clr>
                <a:srgbClr val="FFC000"/>
              </a:buClr>
              <a:buFont typeface="Wingdings" panose="05000000000000000000" pitchFamily="2" charset="2"/>
              <a:buChar char="§"/>
            </a:pPr>
            <a:r>
              <a:rPr lang="en-US" sz="1700" dirty="0">
                <a:latin typeface="Arial"/>
                <a:cs typeface="Arial"/>
              </a:rPr>
              <a:t>Thu </a:t>
            </a:r>
            <a:r>
              <a:rPr lang="en-US" sz="1700" dirty="0" err="1">
                <a:latin typeface="Arial"/>
                <a:cs typeface="Arial"/>
              </a:rPr>
              <a:t>thập</a:t>
            </a:r>
            <a:r>
              <a:rPr lang="en-US" sz="1700" dirty="0">
                <a:latin typeface="Arial"/>
                <a:cs typeface="Arial"/>
              </a:rPr>
              <a:t> </a:t>
            </a:r>
            <a:r>
              <a:rPr lang="en-US" sz="1700" dirty="0" err="1">
                <a:latin typeface="Arial"/>
                <a:cs typeface="Arial"/>
              </a:rPr>
              <a:t>nội</a:t>
            </a:r>
            <a:r>
              <a:rPr lang="en-US" sz="1700" dirty="0">
                <a:latin typeface="Arial"/>
                <a:cs typeface="Arial"/>
              </a:rPr>
              <a:t> dung </a:t>
            </a:r>
            <a:r>
              <a:rPr lang="en-US" sz="1700" dirty="0" err="1">
                <a:latin typeface="Arial"/>
                <a:cs typeface="Arial"/>
              </a:rPr>
              <a:t>của</a:t>
            </a:r>
            <a:r>
              <a:rPr lang="en-US" sz="1700" dirty="0">
                <a:latin typeface="Arial"/>
                <a:cs typeface="Arial"/>
              </a:rPr>
              <a:t> </a:t>
            </a:r>
            <a:r>
              <a:rPr lang="en-US" sz="1700" dirty="0" err="1">
                <a:latin typeface="Arial"/>
                <a:cs typeface="Arial"/>
              </a:rPr>
              <a:t>bộ</a:t>
            </a:r>
            <a:r>
              <a:rPr lang="en-US" sz="1700" dirty="0">
                <a:latin typeface="Arial"/>
                <a:cs typeface="Arial"/>
              </a:rPr>
              <a:t> </a:t>
            </a:r>
            <a:r>
              <a:rPr lang="en-US" sz="1700" dirty="0" err="1">
                <a:latin typeface="Arial"/>
                <a:cs typeface="Arial"/>
              </a:rPr>
              <a:t>nhớ</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có</a:t>
            </a:r>
            <a:r>
              <a:rPr lang="en-US" sz="1700" dirty="0">
                <a:latin typeface="Arial"/>
                <a:cs typeface="Arial"/>
              </a:rPr>
              <a:t> </a:t>
            </a:r>
            <a:r>
              <a:rPr lang="en-US" sz="1700" dirty="0" err="1">
                <a:latin typeface="Arial"/>
                <a:cs typeface="Arial"/>
              </a:rPr>
              <a:t>sẵn</a:t>
            </a:r>
            <a:r>
              <a:rPr lang="en-US" sz="1700" dirty="0">
                <a:latin typeface="Arial"/>
                <a:cs typeface="Arial"/>
              </a:rPr>
              <a:t> </a:t>
            </a:r>
            <a:r>
              <a:rPr lang="en-US" sz="1700" dirty="0" err="1">
                <a:latin typeface="Arial"/>
                <a:cs typeface="Arial"/>
              </a:rPr>
              <a:t>trong</a:t>
            </a:r>
            <a:r>
              <a:rPr lang="en-US" sz="1700" dirty="0">
                <a:latin typeface="Arial"/>
                <a:cs typeface="Arial"/>
              </a:rPr>
              <a:t> </a:t>
            </a:r>
            <a:r>
              <a:rPr lang="en-US" sz="1700" dirty="0" err="1">
                <a:latin typeface="Arial"/>
                <a:cs typeface="Arial"/>
              </a:rPr>
              <a:t>tệp</a:t>
            </a:r>
            <a:r>
              <a:rPr lang="en-US" sz="1700" b="1" dirty="0">
                <a:solidFill>
                  <a:srgbClr val="FF0000"/>
                </a:solidFill>
                <a:latin typeface="Arial"/>
                <a:cs typeface="Arial"/>
              </a:rPr>
              <a:t> </a:t>
            </a:r>
            <a:r>
              <a:rPr lang="en-US" sz="1700" b="1" dirty="0" err="1">
                <a:solidFill>
                  <a:srgbClr val="FF0000"/>
                </a:solidFill>
                <a:latin typeface="Arial"/>
                <a:cs typeface="Arial"/>
              </a:rPr>
              <a:t>kết</a:t>
            </a:r>
            <a:r>
              <a:rPr lang="en-US" sz="1700" b="1" dirty="0">
                <a:solidFill>
                  <a:srgbClr val="FF0000"/>
                </a:solidFill>
                <a:latin typeface="Arial"/>
                <a:cs typeface="Arial"/>
              </a:rPr>
              <a:t> </a:t>
            </a:r>
            <a:r>
              <a:rPr lang="en-US" sz="1700" b="1" dirty="0" err="1">
                <a:solidFill>
                  <a:srgbClr val="FF0000"/>
                </a:solidFill>
                <a:latin typeface="Arial"/>
                <a:cs typeface="Arial"/>
              </a:rPr>
              <a:t>xuất</a:t>
            </a:r>
            <a:r>
              <a:rPr lang="en-US" sz="1700" b="1" dirty="0">
                <a:solidFill>
                  <a:srgbClr val="FF0000"/>
                </a:solidFill>
                <a:latin typeface="Arial"/>
                <a:cs typeface="Arial"/>
              </a:rPr>
              <a:t> RAM</a:t>
            </a:r>
            <a:r>
              <a:rPr lang="en-US" sz="1700" dirty="0">
                <a:latin typeface="Arial"/>
                <a:cs typeface="Arial"/>
              </a:rPr>
              <a:t> </a:t>
            </a:r>
            <a:endParaRPr lang="en-US" sz="1700" dirty="0">
              <a:latin typeface="Arial"/>
              <a:cs typeface="Calibri"/>
            </a:endParaRPr>
          </a:p>
          <a:p>
            <a:pPr marL="342900" indent="-342900" algn="just">
              <a:buClr>
                <a:srgbClr val="FFC000"/>
              </a:buClr>
              <a:buFont typeface="Wingdings" panose="05000000000000000000" pitchFamily="2" charset="2"/>
              <a:buChar char="§"/>
            </a:pPr>
            <a:r>
              <a:rPr lang="en-US" sz="1700" dirty="0">
                <a:latin typeface="Arial"/>
                <a:cs typeface="Arial"/>
              </a:rPr>
              <a:t>Công </a:t>
            </a:r>
            <a:r>
              <a:rPr lang="en-US" sz="1700" dirty="0" err="1">
                <a:latin typeface="Arial"/>
                <a:cs typeface="Arial"/>
              </a:rPr>
              <a:t>cụ</a:t>
            </a:r>
            <a:r>
              <a:rPr lang="en-US" sz="1700" dirty="0">
                <a:latin typeface="Arial"/>
                <a:cs typeface="Arial"/>
              </a:rPr>
              <a:t> </a:t>
            </a:r>
            <a:r>
              <a:rPr lang="en-US" sz="1700" dirty="0">
                <a:solidFill>
                  <a:srgbClr val="FF0000"/>
                </a:solidFill>
                <a:latin typeface="Arial"/>
                <a:cs typeface="Arial"/>
              </a:rPr>
              <a:t>pmdump.exe </a:t>
            </a:r>
            <a:r>
              <a:rPr lang="en-US" sz="1700" dirty="0" err="1">
                <a:latin typeface="Arial"/>
                <a:cs typeface="Arial"/>
              </a:rPr>
              <a:t>cho</a:t>
            </a:r>
            <a:r>
              <a:rPr lang="en-US" sz="1700" dirty="0">
                <a:latin typeface="Arial"/>
                <a:cs typeface="Arial"/>
              </a:rPr>
              <a:t> </a:t>
            </a:r>
            <a:r>
              <a:rPr lang="en-US" sz="1700" dirty="0" err="1">
                <a:latin typeface="Arial"/>
                <a:cs typeface="Arial"/>
              </a:rPr>
              <a:t>phép</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nội</a:t>
            </a:r>
            <a:r>
              <a:rPr lang="en-US" sz="1700" dirty="0">
                <a:latin typeface="Arial"/>
                <a:cs typeface="Arial"/>
              </a:rPr>
              <a:t> dung </a:t>
            </a:r>
            <a:r>
              <a:rPr lang="en-US" sz="1700" dirty="0" err="1">
                <a:latin typeface="Arial"/>
                <a:cs typeface="Arial"/>
              </a:rPr>
              <a:t>của</a:t>
            </a:r>
            <a:r>
              <a:rPr lang="en-US" sz="1700" dirty="0">
                <a:latin typeface="Arial"/>
                <a:cs typeface="Arial"/>
              </a:rPr>
              <a:t> </a:t>
            </a:r>
            <a:r>
              <a:rPr lang="en-US" sz="1700" dirty="0" err="1">
                <a:latin typeface="Arial"/>
                <a:cs typeface="Arial"/>
              </a:rPr>
              <a:t>bộ</a:t>
            </a:r>
            <a:r>
              <a:rPr lang="en-US" sz="1700" dirty="0">
                <a:latin typeface="Arial"/>
                <a:cs typeface="Arial"/>
              </a:rPr>
              <a:t> </a:t>
            </a:r>
            <a:r>
              <a:rPr lang="en-US" sz="1700" dirty="0" err="1">
                <a:latin typeface="Arial"/>
                <a:cs typeface="Arial"/>
              </a:rPr>
              <a:t>nhớ</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mà</a:t>
            </a:r>
            <a:r>
              <a:rPr lang="en-US" sz="1700" dirty="0">
                <a:latin typeface="Arial"/>
                <a:cs typeface="Arial"/>
              </a:rPr>
              <a:t> </a:t>
            </a:r>
            <a:r>
              <a:rPr lang="en-US" sz="1700" dirty="0" err="1">
                <a:latin typeface="Arial"/>
                <a:cs typeface="Arial"/>
              </a:rPr>
              <a:t>không</a:t>
            </a:r>
            <a:r>
              <a:rPr lang="en-US" sz="1700" dirty="0">
                <a:latin typeface="Arial"/>
                <a:cs typeface="Arial"/>
              </a:rPr>
              <a:t> </a:t>
            </a:r>
            <a:r>
              <a:rPr lang="en-US" sz="1700" dirty="0" err="1">
                <a:latin typeface="Arial"/>
                <a:cs typeface="Arial"/>
              </a:rPr>
              <a:t>dừng</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endParaRPr lang="en-US" sz="1700" dirty="0">
              <a:latin typeface="Arial"/>
              <a:cs typeface="Calibri"/>
            </a:endParaRPr>
          </a:p>
          <a:p>
            <a:pPr marL="342900" indent="-342900" algn="just">
              <a:buClr>
                <a:srgbClr val="FFC000"/>
              </a:buClr>
              <a:buFont typeface="Wingdings" panose="05000000000000000000" pitchFamily="2" charset="2"/>
              <a:buChar char="§"/>
            </a:pPr>
            <a:r>
              <a:rPr lang="en-US" sz="1700" b="1" dirty="0">
                <a:solidFill>
                  <a:srgbClr val="FF0000"/>
                </a:solidFill>
                <a:latin typeface="Arial"/>
                <a:cs typeface="Arial"/>
              </a:rPr>
              <a:t>Process Dumper (pd.exe)</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toàn</a:t>
            </a:r>
            <a:r>
              <a:rPr lang="en-US" sz="1700" dirty="0">
                <a:latin typeface="Arial"/>
                <a:cs typeface="Arial"/>
              </a:rPr>
              <a:t> </a:t>
            </a:r>
            <a:r>
              <a:rPr lang="en-US" sz="1700" dirty="0" err="1">
                <a:latin typeface="Arial"/>
                <a:cs typeface="Arial"/>
              </a:rPr>
              <a:t>bộ</a:t>
            </a:r>
            <a:r>
              <a:rPr lang="en-US" sz="1700" dirty="0">
                <a:latin typeface="Arial"/>
                <a:cs typeface="Arial"/>
              </a:rPr>
              <a:t> </a:t>
            </a:r>
            <a:r>
              <a:rPr lang="en-US" sz="1700" dirty="0" err="1">
                <a:latin typeface="Arial"/>
                <a:cs typeface="Arial"/>
              </a:rPr>
              <a:t>không</a:t>
            </a:r>
            <a:r>
              <a:rPr lang="en-US" sz="1700" dirty="0">
                <a:latin typeface="Arial"/>
                <a:cs typeface="Arial"/>
              </a:rPr>
              <a:t> </a:t>
            </a:r>
            <a:r>
              <a:rPr lang="en-US" sz="1700" dirty="0" err="1">
                <a:latin typeface="Arial"/>
                <a:cs typeface="Arial"/>
              </a:rPr>
              <a:t>gian</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cùng</a:t>
            </a:r>
            <a:r>
              <a:rPr lang="en-US" sz="1700" dirty="0">
                <a:latin typeface="Arial"/>
                <a:cs typeface="Arial"/>
              </a:rPr>
              <a:t> </a:t>
            </a:r>
            <a:r>
              <a:rPr lang="en-US" sz="1700" dirty="0" err="1">
                <a:latin typeface="Arial"/>
                <a:cs typeface="Arial"/>
              </a:rPr>
              <a:t>với</a:t>
            </a:r>
            <a:r>
              <a:rPr lang="en-US" sz="1700" dirty="0">
                <a:latin typeface="Arial"/>
                <a:cs typeface="Arial"/>
              </a:rPr>
              <a:t> </a:t>
            </a:r>
            <a:r>
              <a:rPr lang="en-US" sz="1700" dirty="0" err="1">
                <a:latin typeface="Arial"/>
                <a:cs typeface="Arial"/>
              </a:rPr>
              <a:t>siêu</a:t>
            </a:r>
            <a:r>
              <a:rPr lang="en-US" sz="1700" dirty="0">
                <a:latin typeface="Arial"/>
                <a:cs typeface="Arial"/>
              </a:rPr>
              <a:t> </a:t>
            </a:r>
            <a:r>
              <a:rPr lang="en-US" sz="1700" dirty="0" err="1">
                <a:latin typeface="Arial"/>
                <a:cs typeface="Arial"/>
              </a:rPr>
              <a:t>dữ</a:t>
            </a:r>
            <a:r>
              <a:rPr lang="en-US" sz="1700" dirty="0">
                <a:latin typeface="Arial"/>
                <a:cs typeface="Arial"/>
              </a:rPr>
              <a:t> </a:t>
            </a:r>
            <a:r>
              <a:rPr lang="en-US" sz="1700" dirty="0" err="1">
                <a:latin typeface="Arial"/>
                <a:cs typeface="Arial"/>
              </a:rPr>
              <a:t>liệu</a:t>
            </a:r>
            <a:r>
              <a:rPr lang="en-US" sz="1700" dirty="0">
                <a:latin typeface="Arial"/>
                <a:cs typeface="Arial"/>
              </a:rPr>
              <a:t> </a:t>
            </a:r>
            <a:r>
              <a:rPr lang="en-US" sz="1700" dirty="0" err="1">
                <a:latin typeface="Arial"/>
                <a:cs typeface="Arial"/>
              </a:rPr>
              <a:t>bổ</a:t>
            </a:r>
            <a:r>
              <a:rPr lang="en-US" sz="1700" dirty="0">
                <a:latin typeface="Arial"/>
                <a:cs typeface="Arial"/>
              </a:rPr>
              <a:t> sung </a:t>
            </a:r>
            <a:r>
              <a:rPr lang="en-US" sz="1700" dirty="0" err="1">
                <a:latin typeface="Arial"/>
                <a:cs typeface="Arial"/>
              </a:rPr>
              <a:t>và</a:t>
            </a:r>
            <a:r>
              <a:rPr lang="en-US" sz="1700" dirty="0">
                <a:latin typeface="Arial"/>
                <a:cs typeface="Arial"/>
              </a:rPr>
              <a:t> </a:t>
            </a:r>
            <a:r>
              <a:rPr lang="en-US" sz="1700" dirty="0" err="1">
                <a:latin typeface="Arial"/>
                <a:cs typeface="Arial"/>
              </a:rPr>
              <a:t>môi</a:t>
            </a:r>
            <a:r>
              <a:rPr lang="en-US" sz="1700" dirty="0">
                <a:latin typeface="Arial"/>
                <a:cs typeface="Arial"/>
              </a:rPr>
              <a:t> </a:t>
            </a:r>
            <a:r>
              <a:rPr lang="en-US" sz="1700" dirty="0" err="1">
                <a:latin typeface="Arial"/>
                <a:cs typeface="Arial"/>
              </a:rPr>
              <a:t>trường</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vào</a:t>
            </a:r>
            <a:r>
              <a:rPr lang="en-US" sz="1700" dirty="0">
                <a:latin typeface="Arial"/>
                <a:cs typeface="Arial"/>
              </a:rPr>
              <a:t> </a:t>
            </a:r>
            <a:r>
              <a:rPr lang="en-US" sz="1700" dirty="0" err="1">
                <a:latin typeface="Arial"/>
                <a:cs typeface="Arial"/>
              </a:rPr>
              <a:t>bảng</a:t>
            </a:r>
            <a:r>
              <a:rPr lang="en-US" sz="1700" dirty="0">
                <a:latin typeface="Arial"/>
                <a:cs typeface="Arial"/>
              </a:rPr>
              <a:t> </a:t>
            </a:r>
            <a:r>
              <a:rPr lang="en-US" sz="1700" dirty="0" err="1">
                <a:latin typeface="Arial"/>
                <a:cs typeface="Arial"/>
              </a:rPr>
              <a:t>điều</a:t>
            </a:r>
            <a:r>
              <a:rPr lang="en-US" sz="1700" dirty="0">
                <a:latin typeface="Arial"/>
                <a:cs typeface="Arial"/>
              </a:rPr>
              <a:t> </a:t>
            </a:r>
            <a:r>
              <a:rPr lang="en-US" sz="1700" dirty="0" err="1">
                <a:latin typeface="Arial"/>
                <a:cs typeface="Arial"/>
              </a:rPr>
              <a:t>khiển</a:t>
            </a:r>
            <a:r>
              <a:rPr lang="en-US" sz="1700" dirty="0">
                <a:latin typeface="Arial"/>
                <a:cs typeface="Arial"/>
              </a:rPr>
              <a:t>; </a:t>
            </a:r>
            <a:r>
              <a:rPr lang="en-US" sz="1700" dirty="0" err="1">
                <a:latin typeface="Arial"/>
                <a:cs typeface="Arial"/>
              </a:rPr>
              <a:t>nó</a:t>
            </a:r>
            <a:r>
              <a:rPr lang="en-US" sz="1700" dirty="0">
                <a:latin typeface="Arial"/>
                <a:cs typeface="Arial"/>
              </a:rPr>
              <a:t> </a:t>
            </a:r>
            <a:r>
              <a:rPr lang="en-US" sz="1700" dirty="0" err="1">
                <a:latin typeface="Arial"/>
                <a:cs typeface="Arial"/>
              </a:rPr>
              <a:t>chuyển</a:t>
            </a:r>
            <a:r>
              <a:rPr lang="en-US" sz="1700" dirty="0">
                <a:latin typeface="Arial"/>
                <a:cs typeface="Arial"/>
              </a:rPr>
              <a:t> </a:t>
            </a:r>
            <a:r>
              <a:rPr lang="en-US" sz="1700" dirty="0" err="1">
                <a:latin typeface="Arial"/>
                <a:cs typeface="Arial"/>
              </a:rPr>
              <a:t>hướng</a:t>
            </a:r>
            <a:r>
              <a:rPr lang="en-US" sz="1700" dirty="0">
                <a:latin typeface="Arial"/>
                <a:cs typeface="Arial"/>
              </a:rPr>
              <a:t> </a:t>
            </a:r>
            <a:r>
              <a:rPr lang="en-US" sz="1700" dirty="0" err="1">
                <a:latin typeface="Arial"/>
                <a:cs typeface="Arial"/>
              </a:rPr>
              <a:t>đầu</a:t>
            </a:r>
            <a:r>
              <a:rPr lang="en-US" sz="1700" dirty="0">
                <a:latin typeface="Arial"/>
                <a:cs typeface="Arial"/>
              </a:rPr>
              <a:t> </a:t>
            </a:r>
            <a:r>
              <a:rPr lang="en-US" sz="1700" dirty="0" err="1">
                <a:latin typeface="Arial"/>
                <a:cs typeface="Arial"/>
              </a:rPr>
              <a:t>ra</a:t>
            </a:r>
            <a:r>
              <a:rPr lang="en-US" sz="1700" dirty="0">
                <a:latin typeface="Arial"/>
                <a:cs typeface="Arial"/>
              </a:rPr>
              <a:t> </a:t>
            </a:r>
            <a:r>
              <a:rPr lang="en-US" sz="1700" dirty="0" err="1">
                <a:latin typeface="Arial"/>
                <a:cs typeface="Arial"/>
              </a:rPr>
              <a:t>đến</a:t>
            </a:r>
            <a:r>
              <a:rPr lang="en-US" sz="1700" dirty="0">
                <a:latin typeface="Arial"/>
                <a:cs typeface="Arial"/>
              </a:rPr>
              <a:t> </a:t>
            </a:r>
            <a:r>
              <a:rPr lang="en-US" sz="1700" dirty="0" err="1">
                <a:latin typeface="Arial"/>
                <a:cs typeface="Arial"/>
              </a:rPr>
              <a:t>một</a:t>
            </a:r>
            <a:r>
              <a:rPr lang="en-US" sz="1700" dirty="0">
                <a:latin typeface="Arial"/>
                <a:cs typeface="Arial"/>
              </a:rPr>
              <a:t> </a:t>
            </a:r>
            <a:r>
              <a:rPr lang="en-US" sz="1700" dirty="0" err="1">
                <a:latin typeface="Arial"/>
                <a:cs typeface="Arial"/>
              </a:rPr>
              <a:t>tệp</a:t>
            </a:r>
            <a:r>
              <a:rPr lang="en-US" sz="1700" dirty="0">
                <a:latin typeface="Arial"/>
                <a:cs typeface="Arial"/>
              </a:rPr>
              <a:t> </a:t>
            </a:r>
            <a:r>
              <a:rPr lang="en-US" sz="1700" dirty="0" err="1">
                <a:latin typeface="Arial"/>
                <a:cs typeface="Arial"/>
              </a:rPr>
              <a:t>hoặc</a:t>
            </a:r>
            <a:r>
              <a:rPr lang="en-US" sz="1700" dirty="0">
                <a:latin typeface="Arial"/>
                <a:cs typeface="Arial"/>
              </a:rPr>
              <a:t> </a:t>
            </a:r>
            <a:r>
              <a:rPr lang="en-US" sz="1700" dirty="0" err="1">
                <a:latin typeface="Arial"/>
                <a:cs typeface="Arial"/>
              </a:rPr>
              <a:t>một</a:t>
            </a:r>
            <a:r>
              <a:rPr lang="en-US" sz="1700" dirty="0">
                <a:latin typeface="Arial"/>
                <a:cs typeface="Arial"/>
              </a:rPr>
              <a:t> socket.</a:t>
            </a:r>
            <a:endParaRPr lang="en-US" sz="1700" dirty="0">
              <a:latin typeface="Arial"/>
              <a:cs typeface="Calibri"/>
            </a:endParaRPr>
          </a:p>
          <a:p>
            <a:pPr marL="342900" indent="-342900" algn="just">
              <a:buClr>
                <a:srgbClr val="FFC000"/>
              </a:buClr>
              <a:buFont typeface="Wingdings" panose="05000000000000000000" pitchFamily="2" charset="2"/>
              <a:buChar char="§"/>
            </a:pPr>
            <a:r>
              <a:rPr lang="en-US" sz="1700" b="1" dirty="0">
                <a:solidFill>
                  <a:srgbClr val="FF0000"/>
                </a:solidFill>
                <a:latin typeface="Arial"/>
                <a:cs typeface="Arial"/>
              </a:rPr>
              <a:t>Userdump.exe</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bất</a:t>
            </a:r>
            <a:r>
              <a:rPr lang="en-US" sz="1700" dirty="0">
                <a:latin typeface="Arial"/>
                <a:cs typeface="Arial"/>
              </a:rPr>
              <a:t> </a:t>
            </a:r>
            <a:r>
              <a:rPr lang="en-US" sz="1700" dirty="0" err="1">
                <a:latin typeface="Arial"/>
                <a:cs typeface="Arial"/>
              </a:rPr>
              <a:t>kỳ</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nào</a:t>
            </a:r>
            <a:r>
              <a:rPr lang="en-US" sz="1700" dirty="0">
                <a:latin typeface="Arial"/>
                <a:cs typeface="Arial"/>
              </a:rPr>
              <a:t> </a:t>
            </a:r>
            <a:r>
              <a:rPr lang="en-US" sz="1700" dirty="0" err="1">
                <a:latin typeface="Arial"/>
                <a:cs typeface="Arial"/>
              </a:rPr>
              <a:t>mà</a:t>
            </a:r>
            <a:r>
              <a:rPr lang="en-US" sz="1700" dirty="0">
                <a:latin typeface="Arial"/>
                <a:cs typeface="Arial"/>
              </a:rPr>
              <a:t> </a:t>
            </a:r>
            <a:r>
              <a:rPr lang="en-US" sz="1700" dirty="0" err="1">
                <a:latin typeface="Arial"/>
                <a:cs typeface="Arial"/>
              </a:rPr>
              <a:t>không</a:t>
            </a:r>
            <a:r>
              <a:rPr lang="en-US" sz="1700" dirty="0">
                <a:latin typeface="Arial"/>
                <a:cs typeface="Arial"/>
              </a:rPr>
              <a:t> </a:t>
            </a:r>
            <a:r>
              <a:rPr lang="en-US" sz="1700" dirty="0" err="1">
                <a:latin typeface="Arial"/>
                <a:cs typeface="Arial"/>
              </a:rPr>
              <a:t>đính</a:t>
            </a:r>
            <a:r>
              <a:rPr lang="en-US" sz="1700" dirty="0">
                <a:latin typeface="Arial"/>
                <a:cs typeface="Arial"/>
              </a:rPr>
              <a:t> </a:t>
            </a:r>
            <a:r>
              <a:rPr lang="en-US" sz="1700" dirty="0" err="1">
                <a:latin typeface="Arial"/>
                <a:cs typeface="Arial"/>
              </a:rPr>
              <a:t>kèm</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gỡ</a:t>
            </a:r>
            <a:r>
              <a:rPr lang="en-US" sz="1700" dirty="0">
                <a:latin typeface="Arial"/>
                <a:cs typeface="Arial"/>
              </a:rPr>
              <a:t> </a:t>
            </a:r>
            <a:r>
              <a:rPr lang="en-US" sz="1700" dirty="0" err="1">
                <a:latin typeface="Arial"/>
                <a:cs typeface="Arial"/>
              </a:rPr>
              <a:t>lỗi</a:t>
            </a:r>
            <a:r>
              <a:rPr lang="en-US" sz="1700" dirty="0">
                <a:latin typeface="Arial"/>
                <a:cs typeface="Arial"/>
              </a:rPr>
              <a:t> </a:t>
            </a:r>
            <a:r>
              <a:rPr lang="en-US" sz="1700" dirty="0" err="1">
                <a:latin typeface="Arial"/>
                <a:cs typeface="Arial"/>
              </a:rPr>
              <a:t>và</a:t>
            </a:r>
            <a:r>
              <a:rPr lang="en-US" sz="1700" dirty="0">
                <a:latin typeface="Arial"/>
                <a:cs typeface="Arial"/>
              </a:rPr>
              <a:t> </a:t>
            </a:r>
            <a:r>
              <a:rPr lang="en-US" sz="1700" dirty="0" err="1">
                <a:latin typeface="Arial"/>
                <a:cs typeface="Arial"/>
              </a:rPr>
              <a:t>không</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thúc</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sau</a:t>
            </a:r>
            <a:r>
              <a:rPr lang="en-US" sz="1700" dirty="0">
                <a:latin typeface="Arial"/>
                <a:cs typeface="Arial"/>
              </a:rPr>
              <a:t> </a:t>
            </a:r>
            <a:r>
              <a:rPr lang="en-US" sz="1700" dirty="0" err="1">
                <a:latin typeface="Arial"/>
                <a:cs typeface="Arial"/>
              </a:rPr>
              <a:t>khi</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đã</a:t>
            </a:r>
            <a:r>
              <a:rPr lang="en-US" sz="1700" dirty="0">
                <a:latin typeface="Arial"/>
                <a:cs typeface="Arial"/>
              </a:rPr>
              <a:t> </a:t>
            </a:r>
            <a:r>
              <a:rPr lang="en-US" sz="1700" dirty="0" err="1">
                <a:latin typeface="Arial"/>
                <a:cs typeface="Arial"/>
              </a:rPr>
              <a:t>hoàn</a:t>
            </a:r>
            <a:r>
              <a:rPr lang="en-US" sz="1700" dirty="0">
                <a:latin typeface="Arial"/>
                <a:cs typeface="Arial"/>
              </a:rPr>
              <a:t> </a:t>
            </a:r>
            <a:r>
              <a:rPr lang="en-US" sz="1700" dirty="0" err="1">
                <a:latin typeface="Arial"/>
                <a:cs typeface="Arial"/>
              </a:rPr>
              <a:t>tất</a:t>
            </a:r>
            <a:r>
              <a:rPr lang="en-US" sz="1700" dirty="0">
                <a:latin typeface="Arial"/>
                <a:cs typeface="Arial"/>
              </a:rPr>
              <a:t> </a:t>
            </a:r>
            <a:endParaRPr lang="en-US" sz="1700" dirty="0">
              <a:latin typeface="Arial"/>
              <a:cs typeface="Calibri"/>
            </a:endParaRPr>
          </a:p>
          <a:p>
            <a:pPr marL="342900" indent="-342900" algn="just">
              <a:buClr>
                <a:srgbClr val="FFC000"/>
              </a:buClr>
              <a:buFont typeface="Wingdings" panose="05000000000000000000" pitchFamily="2" charset="2"/>
              <a:buChar char="§"/>
            </a:pPr>
            <a:r>
              <a:rPr lang="en-US" sz="1700" dirty="0" err="1">
                <a:latin typeface="Arial"/>
                <a:cs typeface="Arial"/>
              </a:rPr>
              <a:t>Một</a:t>
            </a:r>
            <a:r>
              <a:rPr lang="en-US" sz="1700" dirty="0">
                <a:latin typeface="Arial"/>
                <a:cs typeface="Arial"/>
              </a:rPr>
              <a:t> </a:t>
            </a:r>
            <a:r>
              <a:rPr lang="en-US" sz="1700" dirty="0" err="1">
                <a:latin typeface="Arial"/>
                <a:cs typeface="Arial"/>
              </a:rPr>
              <a:t>phương</a:t>
            </a:r>
            <a:r>
              <a:rPr lang="en-US" sz="1700" dirty="0">
                <a:latin typeface="Arial"/>
                <a:cs typeface="Arial"/>
              </a:rPr>
              <a:t> </a:t>
            </a:r>
            <a:r>
              <a:rPr lang="en-US" sz="1700" dirty="0" err="1">
                <a:latin typeface="Arial"/>
                <a:cs typeface="Arial"/>
              </a:rPr>
              <a:t>pháp</a:t>
            </a:r>
            <a:r>
              <a:rPr lang="en-US" sz="1700" dirty="0">
                <a:latin typeface="Arial"/>
                <a:cs typeface="Arial"/>
              </a:rPr>
              <a:t> </a:t>
            </a:r>
            <a:r>
              <a:rPr lang="en-US" sz="1700" dirty="0" err="1">
                <a:latin typeface="Arial"/>
                <a:cs typeface="Arial"/>
              </a:rPr>
              <a:t>khác</a:t>
            </a:r>
            <a:r>
              <a:rPr lang="en-US" sz="1700" dirty="0">
                <a:latin typeface="Arial"/>
                <a:cs typeface="Arial"/>
              </a:rPr>
              <a:t> </a:t>
            </a:r>
            <a:r>
              <a:rPr lang="en-US" sz="1700" dirty="0" err="1">
                <a:latin typeface="Arial"/>
                <a:cs typeface="Arial"/>
              </a:rPr>
              <a:t>để</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là</a:t>
            </a:r>
            <a:r>
              <a:rPr lang="en-US" sz="1700" dirty="0">
                <a:latin typeface="Arial"/>
                <a:cs typeface="Arial"/>
              </a:rPr>
              <a:t> </a:t>
            </a:r>
            <a:r>
              <a:rPr lang="en-US" sz="1700" dirty="0" err="1">
                <a:latin typeface="Arial"/>
                <a:cs typeface="Arial"/>
              </a:rPr>
              <a:t>sử</a:t>
            </a:r>
            <a:r>
              <a:rPr lang="en-US" sz="1700" dirty="0">
                <a:latin typeface="Arial"/>
                <a:cs typeface="Arial"/>
              </a:rPr>
              <a:t> </a:t>
            </a:r>
            <a:r>
              <a:rPr lang="en-US" sz="1700" dirty="0" err="1">
                <a:latin typeface="Arial"/>
                <a:cs typeface="Arial"/>
              </a:rPr>
              <a:t>dụng</a:t>
            </a:r>
            <a:r>
              <a:rPr lang="en-US" sz="1700" dirty="0">
                <a:latin typeface="Arial"/>
                <a:cs typeface="Arial"/>
              </a:rPr>
              <a:t> </a:t>
            </a:r>
            <a:r>
              <a:rPr lang="en-US" sz="1700" dirty="0" err="1">
                <a:latin typeface="Arial"/>
                <a:cs typeface="Arial"/>
              </a:rPr>
              <a:t>tập</a:t>
            </a:r>
            <a:r>
              <a:rPr lang="en-US" sz="1700" dirty="0">
                <a:latin typeface="Arial"/>
                <a:cs typeface="Arial"/>
              </a:rPr>
              <a:t> </a:t>
            </a:r>
            <a:r>
              <a:rPr lang="en-US" sz="1700" dirty="0" err="1">
                <a:latin typeface="Arial"/>
                <a:cs typeface="Arial"/>
              </a:rPr>
              <a:t>lệnh</a:t>
            </a:r>
            <a:r>
              <a:rPr lang="en-US" sz="1700" dirty="0">
                <a:latin typeface="Arial"/>
                <a:cs typeface="Arial"/>
              </a:rPr>
              <a:t> </a:t>
            </a:r>
            <a:r>
              <a:rPr lang="en-US" sz="1700" b="1" dirty="0">
                <a:solidFill>
                  <a:srgbClr val="FF0000"/>
                </a:solidFill>
                <a:latin typeface="Arial"/>
                <a:cs typeface="Arial"/>
              </a:rPr>
              <a:t>adplus.vbs</a:t>
            </a:r>
            <a:endParaRPr lang="en-US" sz="1700" b="1" dirty="0">
              <a:solidFill>
                <a:srgbClr val="FF0000"/>
              </a:solidFill>
              <a:latin typeface="Arial"/>
              <a:cs typeface="Calibri"/>
            </a:endParaRPr>
          </a:p>
          <a:p>
            <a:pPr algn="just"/>
            <a:endParaRPr lang="en-US" sz="1700" dirty="0">
              <a:latin typeface="Arial"/>
              <a:cs typeface="Calibri"/>
            </a:endParaRPr>
          </a:p>
        </p:txBody>
      </p:sp>
      <p:sp>
        <p:nvSpPr>
          <p:cNvPr id="7" name="TextBox 6">
            <a:extLst>
              <a:ext uri="{FF2B5EF4-FFF2-40B4-BE49-F238E27FC236}">
                <a16:creationId xmlns:a16="http://schemas.microsoft.com/office/drawing/2014/main" id="{4013DC31-EBFF-07AB-B411-487203831A4D}"/>
              </a:ext>
            </a:extLst>
          </p:cNvPr>
          <p:cNvSpPr txBox="1"/>
          <p:nvPr/>
        </p:nvSpPr>
        <p:spPr>
          <a:xfrm>
            <a:off x="6253076" y="998548"/>
            <a:ext cx="4257851"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lr>
                <a:srgbClr val="FFC000"/>
              </a:buClr>
              <a:buFont typeface="Wingdings" panose="05000000000000000000" pitchFamily="2" charset="2"/>
              <a:buChar char="§"/>
            </a:pPr>
            <a:r>
              <a:rPr lang="en-US" sz="1700" dirty="0">
                <a:latin typeface="Arial"/>
                <a:cs typeface="Arial"/>
              </a:rPr>
              <a:t>Sau </a:t>
            </a:r>
            <a:r>
              <a:rPr lang="en-US" sz="1700" dirty="0" err="1">
                <a:latin typeface="Arial"/>
                <a:cs typeface="Arial"/>
              </a:rPr>
              <a:t>khi</a:t>
            </a:r>
            <a:r>
              <a:rPr lang="en-US" sz="1700" dirty="0">
                <a:latin typeface="Arial"/>
                <a:cs typeface="Arial"/>
              </a:rPr>
              <a:t> </a:t>
            </a:r>
            <a:r>
              <a:rPr lang="en-US" sz="1700" dirty="0" err="1">
                <a:latin typeface="Arial"/>
                <a:cs typeface="Arial"/>
              </a:rPr>
              <a:t>thực</a:t>
            </a:r>
            <a:r>
              <a:rPr lang="en-US" sz="1700" dirty="0">
                <a:latin typeface="Arial"/>
                <a:cs typeface="Arial"/>
              </a:rPr>
              <a:t> </a:t>
            </a:r>
            <a:r>
              <a:rPr lang="en-US" sz="1700" dirty="0" err="1">
                <a:latin typeface="Arial"/>
                <a:cs typeface="Arial"/>
              </a:rPr>
              <a:t>hiện</a:t>
            </a:r>
            <a:r>
              <a:rPr lang="en-US" sz="1700" dirty="0">
                <a:latin typeface="Arial"/>
                <a:cs typeface="Arial"/>
              </a:rPr>
              <a:t> </a:t>
            </a:r>
            <a:r>
              <a:rPr lang="en-US" sz="1700" dirty="0" err="1">
                <a:latin typeface="Arial"/>
                <a:cs typeface="Arial"/>
              </a:rPr>
              <a:t>xong</a:t>
            </a:r>
            <a:r>
              <a:rPr lang="en-US" sz="1700" dirty="0">
                <a:latin typeface="Arial"/>
                <a:cs typeface="Arial"/>
              </a:rPr>
              <a:t> </a:t>
            </a:r>
            <a:r>
              <a:rPr lang="en-US" sz="1700" dirty="0" err="1">
                <a:latin typeface="Arial"/>
                <a:cs typeface="Arial"/>
              </a:rPr>
              <a:t>quá</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r>
              <a:rPr lang="en-US" sz="1700" dirty="0">
                <a:latin typeface="Arial"/>
                <a:cs typeface="Arial"/>
              </a:rPr>
              <a:t>, </a:t>
            </a:r>
            <a:r>
              <a:rPr lang="en-US" sz="1700" dirty="0" err="1">
                <a:latin typeface="Arial"/>
                <a:cs typeface="Arial"/>
              </a:rPr>
              <a:t>hãy</a:t>
            </a:r>
            <a:r>
              <a:rPr lang="en-US" sz="1700" dirty="0">
                <a:latin typeface="Arial"/>
                <a:cs typeface="Arial"/>
              </a:rPr>
              <a:t> </a:t>
            </a:r>
            <a:r>
              <a:rPr lang="en-US" sz="1700" dirty="0" err="1">
                <a:latin typeface="Arial"/>
                <a:cs typeface="Arial"/>
              </a:rPr>
              <a:t>sử</a:t>
            </a:r>
            <a:r>
              <a:rPr lang="en-US" sz="1700" dirty="0">
                <a:latin typeface="Arial"/>
                <a:cs typeface="Arial"/>
              </a:rPr>
              <a:t> </a:t>
            </a:r>
            <a:r>
              <a:rPr lang="en-US" sz="1700" dirty="0" err="1">
                <a:latin typeface="Arial"/>
                <a:cs typeface="Arial"/>
              </a:rPr>
              <a:t>dụng</a:t>
            </a:r>
            <a:r>
              <a:rPr lang="en-US" sz="1700" dirty="0">
                <a:latin typeface="Arial"/>
                <a:cs typeface="Arial"/>
              </a:rPr>
              <a:t> </a:t>
            </a:r>
            <a:r>
              <a:rPr lang="en-US" sz="1700" dirty="0" err="1">
                <a:latin typeface="Arial"/>
                <a:cs typeface="Arial"/>
              </a:rPr>
              <a:t>các</a:t>
            </a:r>
            <a:r>
              <a:rPr lang="en-US" sz="1700" dirty="0">
                <a:latin typeface="Arial"/>
                <a:cs typeface="Arial"/>
              </a:rPr>
              <a:t> </a:t>
            </a:r>
            <a:r>
              <a:rPr lang="en-US" sz="1700" b="1" dirty="0" err="1">
                <a:solidFill>
                  <a:srgbClr val="FF0000"/>
                </a:solidFill>
                <a:latin typeface="Arial"/>
                <a:cs typeface="Arial"/>
              </a:rPr>
              <a:t>công</a:t>
            </a:r>
            <a:r>
              <a:rPr lang="en-US" sz="1700" b="1" dirty="0">
                <a:solidFill>
                  <a:srgbClr val="FF0000"/>
                </a:solidFill>
                <a:latin typeface="Arial"/>
                <a:cs typeface="Arial"/>
              </a:rPr>
              <a:t> </a:t>
            </a:r>
            <a:r>
              <a:rPr lang="en-US" sz="1700" b="1" dirty="0" err="1">
                <a:solidFill>
                  <a:srgbClr val="FF0000"/>
                </a:solidFill>
                <a:latin typeface="Arial"/>
                <a:cs typeface="Arial"/>
              </a:rPr>
              <a:t>cụ</a:t>
            </a:r>
            <a:r>
              <a:rPr lang="en-US" sz="1700" b="1" dirty="0">
                <a:solidFill>
                  <a:srgbClr val="FF0000"/>
                </a:solidFill>
                <a:latin typeface="Arial"/>
                <a:cs typeface="Arial"/>
              </a:rPr>
              <a:t> </a:t>
            </a:r>
            <a:r>
              <a:rPr lang="en-US" sz="1700" b="1" dirty="0" err="1">
                <a:solidFill>
                  <a:srgbClr val="FF0000"/>
                </a:solidFill>
                <a:latin typeface="Arial"/>
                <a:cs typeface="Arial"/>
              </a:rPr>
              <a:t>gỡ</a:t>
            </a:r>
            <a:r>
              <a:rPr lang="en-US" sz="1700" b="1" dirty="0">
                <a:solidFill>
                  <a:srgbClr val="FF0000"/>
                </a:solidFill>
                <a:latin typeface="Arial"/>
                <a:cs typeface="Arial"/>
              </a:rPr>
              <a:t> </a:t>
            </a:r>
            <a:r>
              <a:rPr lang="en-US" sz="1700" b="1" dirty="0" err="1">
                <a:solidFill>
                  <a:srgbClr val="FF0000"/>
                </a:solidFill>
                <a:latin typeface="Arial"/>
                <a:cs typeface="Arial"/>
              </a:rPr>
              <a:t>lỗi</a:t>
            </a:r>
            <a:r>
              <a:rPr lang="en-US" sz="1700" dirty="0">
                <a:latin typeface="Arial"/>
                <a:cs typeface="Arial"/>
              </a:rPr>
              <a:t> </a:t>
            </a:r>
            <a:r>
              <a:rPr lang="en-US" sz="1700" dirty="0" err="1">
                <a:latin typeface="Arial"/>
                <a:cs typeface="Arial"/>
              </a:rPr>
              <a:t>để</a:t>
            </a:r>
            <a:r>
              <a:rPr lang="en-US" sz="1700" dirty="0">
                <a:latin typeface="Arial"/>
                <a:cs typeface="Arial"/>
              </a:rPr>
              <a:t> </a:t>
            </a:r>
            <a:r>
              <a:rPr lang="en-US" sz="1700" dirty="0" err="1">
                <a:latin typeface="Arial"/>
                <a:cs typeface="Arial"/>
              </a:rPr>
              <a:t>phân</a:t>
            </a:r>
            <a:r>
              <a:rPr lang="en-US" sz="1700" dirty="0">
                <a:latin typeface="Arial"/>
                <a:cs typeface="Arial"/>
              </a:rPr>
              <a:t> </a:t>
            </a:r>
            <a:r>
              <a:rPr lang="en-US" sz="1700" dirty="0" err="1">
                <a:latin typeface="Arial"/>
                <a:cs typeface="Arial"/>
              </a:rPr>
              <a:t>tích</a:t>
            </a:r>
            <a:r>
              <a:rPr lang="en-US" sz="1700" dirty="0">
                <a:latin typeface="Arial"/>
                <a:cs typeface="Arial"/>
              </a:rPr>
              <a:t> </a:t>
            </a:r>
            <a:r>
              <a:rPr lang="en-US" sz="1700" dirty="0" err="1">
                <a:latin typeface="Arial"/>
                <a:cs typeface="Arial"/>
              </a:rPr>
              <a:t>các</a:t>
            </a:r>
            <a:r>
              <a:rPr lang="en-US" sz="1700" dirty="0">
                <a:latin typeface="Arial"/>
                <a:cs typeface="Arial"/>
              </a:rPr>
              <a:t> </a:t>
            </a:r>
            <a:r>
              <a:rPr lang="en-US" sz="1700" dirty="0" err="1">
                <a:latin typeface="Arial"/>
                <a:cs typeface="Arial"/>
              </a:rPr>
              <a:t>tệp</a:t>
            </a:r>
            <a:r>
              <a:rPr lang="en-US" sz="1700" dirty="0">
                <a:latin typeface="Arial"/>
                <a:cs typeface="Arial"/>
              </a:rPr>
              <a:t> </a:t>
            </a:r>
            <a:r>
              <a:rPr lang="en-US" sz="1700" dirty="0" err="1">
                <a:latin typeface="Arial"/>
                <a:cs typeface="Arial"/>
              </a:rPr>
              <a:t>kết</a:t>
            </a:r>
            <a:r>
              <a:rPr lang="en-US" sz="1700" dirty="0">
                <a:latin typeface="Arial"/>
                <a:cs typeface="Arial"/>
              </a:rPr>
              <a:t> </a:t>
            </a:r>
            <a:r>
              <a:rPr lang="en-US" sz="1700" dirty="0" err="1">
                <a:latin typeface="Arial"/>
                <a:cs typeface="Arial"/>
              </a:rPr>
              <a:t>xuất</a:t>
            </a:r>
            <a:endParaRPr lang="en-US" sz="1700" dirty="0">
              <a:latin typeface="Arial"/>
              <a:cs typeface="Arial"/>
            </a:endParaRPr>
          </a:p>
          <a:p>
            <a:pPr marL="285750" indent="-285750" algn="just">
              <a:buClr>
                <a:srgbClr val="FFC000"/>
              </a:buClr>
              <a:buFont typeface="Wingdings" panose="05000000000000000000" pitchFamily="2" charset="2"/>
              <a:buChar char="§"/>
            </a:pPr>
            <a:r>
              <a:rPr lang="en-US" sz="1700" dirty="0">
                <a:latin typeface="Arial"/>
                <a:cs typeface="Arial"/>
              </a:rPr>
              <a:t>Các </a:t>
            </a:r>
            <a:r>
              <a:rPr lang="en-US" sz="1700" dirty="0" err="1">
                <a:latin typeface="Arial"/>
                <a:cs typeface="Arial"/>
              </a:rPr>
              <a:t>công</a:t>
            </a:r>
            <a:r>
              <a:rPr lang="en-US" sz="1700" dirty="0">
                <a:latin typeface="Arial"/>
                <a:cs typeface="Arial"/>
              </a:rPr>
              <a:t> </a:t>
            </a:r>
            <a:r>
              <a:rPr lang="en-US" sz="1700" dirty="0" err="1">
                <a:latin typeface="Arial"/>
                <a:cs typeface="Arial"/>
              </a:rPr>
              <a:t>cụ</a:t>
            </a:r>
            <a:r>
              <a:rPr lang="en-US" sz="1700" dirty="0">
                <a:latin typeface="Arial"/>
                <a:cs typeface="Arial"/>
              </a:rPr>
              <a:t> </a:t>
            </a:r>
            <a:r>
              <a:rPr lang="en-US" sz="1700" dirty="0" err="1">
                <a:latin typeface="Arial"/>
                <a:cs typeface="Arial"/>
              </a:rPr>
              <a:t>hữu</a:t>
            </a:r>
            <a:r>
              <a:rPr lang="en-US" sz="1700" dirty="0">
                <a:latin typeface="Arial"/>
                <a:cs typeface="Arial"/>
              </a:rPr>
              <a:t> </a:t>
            </a:r>
            <a:r>
              <a:rPr lang="en-US" sz="1700" dirty="0" err="1">
                <a:latin typeface="Arial"/>
                <a:cs typeface="Arial"/>
              </a:rPr>
              <a:t>ích</a:t>
            </a:r>
            <a:r>
              <a:rPr lang="en-US" sz="1700" dirty="0">
                <a:latin typeface="Arial"/>
                <a:cs typeface="Arial"/>
              </a:rPr>
              <a:t> </a:t>
            </a:r>
            <a:r>
              <a:rPr lang="en-US" sz="1700" dirty="0" err="1">
                <a:latin typeface="Arial"/>
                <a:cs typeface="Arial"/>
              </a:rPr>
              <a:t>khác</a:t>
            </a:r>
            <a:r>
              <a:rPr lang="en-US" sz="1700" dirty="0">
                <a:latin typeface="Arial"/>
                <a:cs typeface="Arial"/>
              </a:rPr>
              <a:t> bao </a:t>
            </a:r>
            <a:r>
              <a:rPr lang="en-US" sz="1700" dirty="0" err="1">
                <a:latin typeface="Arial"/>
                <a:cs typeface="Arial"/>
              </a:rPr>
              <a:t>gồm</a:t>
            </a:r>
            <a:r>
              <a:rPr lang="en-US" sz="1700" dirty="0">
                <a:latin typeface="Arial"/>
                <a:cs typeface="Arial"/>
              </a:rPr>
              <a:t>: </a:t>
            </a:r>
          </a:p>
          <a:p>
            <a:pPr marL="742950" lvl="1" indent="-285750" algn="just">
              <a:buClr>
                <a:schemeClr val="tx2"/>
              </a:buClr>
              <a:buFont typeface="Arial" panose="020B0604020202020204" pitchFamily="34" charset="0"/>
              <a:buChar char="•"/>
            </a:pPr>
            <a:r>
              <a:rPr lang="en-US" sz="1700" b="1" dirty="0">
                <a:solidFill>
                  <a:srgbClr val="FF0000"/>
                </a:solidFill>
                <a:latin typeface="Arial"/>
                <a:cs typeface="Arial"/>
              </a:rPr>
              <a:t>Bin Text</a:t>
            </a:r>
            <a:r>
              <a:rPr lang="en-US" sz="1700" dirty="0">
                <a:latin typeface="Arial"/>
                <a:cs typeface="Arial"/>
              </a:rPr>
              <a:t>: </a:t>
            </a:r>
            <a:r>
              <a:rPr lang="en-US" sz="1700" dirty="0" err="1">
                <a:latin typeface="Arial"/>
                <a:cs typeface="Arial"/>
              </a:rPr>
              <a:t>Tìm</a:t>
            </a:r>
            <a:r>
              <a:rPr lang="en-US" sz="1700" dirty="0">
                <a:latin typeface="Arial"/>
                <a:cs typeface="Arial"/>
              </a:rPr>
              <a:t> ASCII, Unicode </a:t>
            </a:r>
            <a:r>
              <a:rPr lang="en-US" sz="1700" dirty="0" err="1">
                <a:latin typeface="Arial"/>
                <a:cs typeface="Arial"/>
              </a:rPr>
              <a:t>và</a:t>
            </a:r>
            <a:r>
              <a:rPr lang="en-US" sz="1700" dirty="0">
                <a:latin typeface="Arial"/>
                <a:cs typeface="Arial"/>
              </a:rPr>
              <a:t> Resource </a:t>
            </a:r>
            <a:r>
              <a:rPr lang="en-US" sz="1700" dirty="0" err="1">
                <a:latin typeface="Arial"/>
                <a:cs typeface="Arial"/>
              </a:rPr>
              <a:t>chuỗi</a:t>
            </a:r>
            <a:r>
              <a:rPr lang="en-US" sz="1700" dirty="0">
                <a:latin typeface="Arial"/>
                <a:cs typeface="Arial"/>
              </a:rPr>
              <a:t> </a:t>
            </a:r>
            <a:r>
              <a:rPr lang="en-US" sz="1700" dirty="0" err="1">
                <a:latin typeface="Arial"/>
                <a:cs typeface="Arial"/>
              </a:rPr>
              <a:t>trong</a:t>
            </a:r>
            <a:r>
              <a:rPr lang="en-US" sz="1700" dirty="0">
                <a:latin typeface="Arial"/>
                <a:cs typeface="Arial"/>
              </a:rPr>
              <a:t> </a:t>
            </a:r>
            <a:r>
              <a:rPr lang="en-US" sz="1700" dirty="0" err="1">
                <a:latin typeface="Arial"/>
                <a:cs typeface="Arial"/>
              </a:rPr>
              <a:t>tệp</a:t>
            </a:r>
            <a:r>
              <a:rPr lang="en-US" sz="1700" dirty="0">
                <a:latin typeface="Arial"/>
                <a:cs typeface="Arial"/>
              </a:rPr>
              <a:t> </a:t>
            </a:r>
          </a:p>
          <a:p>
            <a:pPr marL="742950" lvl="1" indent="-285750" algn="just">
              <a:buClr>
                <a:schemeClr val="tx2"/>
              </a:buClr>
              <a:buFont typeface="Arial" panose="020B0604020202020204" pitchFamily="34" charset="0"/>
              <a:buChar char="•"/>
            </a:pPr>
            <a:r>
              <a:rPr lang="en-US" sz="1700" dirty="0">
                <a:latin typeface="Arial"/>
                <a:cs typeface="Arial"/>
              </a:rPr>
              <a:t> </a:t>
            </a:r>
            <a:r>
              <a:rPr lang="en-US" sz="1700" b="1" dirty="0">
                <a:solidFill>
                  <a:srgbClr val="FF0000"/>
                </a:solidFill>
                <a:latin typeface="Arial"/>
                <a:cs typeface="Arial"/>
              </a:rPr>
              <a:t>Handle.exe</a:t>
            </a:r>
            <a:r>
              <a:rPr lang="en-US" sz="1700" dirty="0">
                <a:latin typeface="Arial"/>
                <a:cs typeface="Arial"/>
              </a:rPr>
              <a:t>: Cung </a:t>
            </a:r>
            <a:r>
              <a:rPr lang="en-US" sz="1700" dirty="0" err="1">
                <a:latin typeface="Arial"/>
                <a:cs typeface="Arial"/>
              </a:rPr>
              <a:t>cấp</a:t>
            </a:r>
            <a:r>
              <a:rPr lang="en-US" sz="1700" dirty="0">
                <a:latin typeface="Arial"/>
                <a:cs typeface="Arial"/>
              </a:rPr>
              <a:t> </a:t>
            </a:r>
            <a:r>
              <a:rPr lang="en-US" sz="1700" dirty="0" err="1">
                <a:latin typeface="Arial"/>
                <a:cs typeface="Arial"/>
              </a:rPr>
              <a:t>danh</a:t>
            </a:r>
            <a:r>
              <a:rPr lang="en-US" sz="1700" dirty="0">
                <a:latin typeface="Arial"/>
                <a:cs typeface="Arial"/>
              </a:rPr>
              <a:t> </a:t>
            </a:r>
            <a:r>
              <a:rPr lang="en-US" sz="1700" dirty="0" err="1">
                <a:latin typeface="Arial"/>
                <a:cs typeface="Arial"/>
              </a:rPr>
              <a:t>sách</a:t>
            </a:r>
            <a:r>
              <a:rPr lang="en-US" sz="1700" dirty="0">
                <a:latin typeface="Arial"/>
                <a:cs typeface="Arial"/>
              </a:rPr>
              <a:t> </a:t>
            </a:r>
            <a:r>
              <a:rPr lang="en-US" sz="1700" dirty="0" err="1">
                <a:latin typeface="Arial"/>
                <a:cs typeface="Arial"/>
              </a:rPr>
              <a:t>các</a:t>
            </a:r>
            <a:r>
              <a:rPr lang="en-US" sz="1700" dirty="0">
                <a:latin typeface="Arial"/>
                <a:cs typeface="Arial"/>
              </a:rPr>
              <a:t> </a:t>
            </a:r>
            <a:r>
              <a:rPr lang="en-US" sz="1700" dirty="0" err="1">
                <a:latin typeface="Arial"/>
                <a:cs typeface="Arial"/>
              </a:rPr>
              <a:t>trình</a:t>
            </a:r>
            <a:r>
              <a:rPr lang="en-US" sz="1700" dirty="0">
                <a:latin typeface="Arial"/>
                <a:cs typeface="Arial"/>
              </a:rPr>
              <a:t> </a:t>
            </a:r>
            <a:r>
              <a:rPr lang="en-US" sz="1700" dirty="0" err="1">
                <a:latin typeface="Arial"/>
                <a:cs typeface="Arial"/>
              </a:rPr>
              <a:t>xử</a:t>
            </a:r>
            <a:r>
              <a:rPr lang="en-US" sz="1700" dirty="0">
                <a:latin typeface="Arial"/>
                <a:cs typeface="Arial"/>
              </a:rPr>
              <a:t> </a:t>
            </a:r>
            <a:r>
              <a:rPr lang="en-US" sz="1700" dirty="0" err="1">
                <a:latin typeface="Arial"/>
                <a:cs typeface="Arial"/>
              </a:rPr>
              <a:t>lý</a:t>
            </a:r>
            <a:r>
              <a:rPr lang="en-US" sz="1700" dirty="0">
                <a:latin typeface="Arial"/>
                <a:cs typeface="Arial"/>
              </a:rPr>
              <a:t> </a:t>
            </a:r>
            <a:r>
              <a:rPr lang="en-US" sz="1700" dirty="0" err="1">
                <a:latin typeface="Arial"/>
                <a:cs typeface="Arial"/>
              </a:rPr>
              <a:t>đã</a:t>
            </a:r>
            <a:r>
              <a:rPr lang="en-US" sz="1700" dirty="0">
                <a:latin typeface="Arial"/>
                <a:cs typeface="Arial"/>
              </a:rPr>
              <a:t> </a:t>
            </a:r>
            <a:r>
              <a:rPr lang="en-US" sz="1700" dirty="0" err="1">
                <a:latin typeface="Arial"/>
                <a:cs typeface="Arial"/>
              </a:rPr>
              <a:t>được</a:t>
            </a:r>
            <a:r>
              <a:rPr lang="en-US" sz="1700" dirty="0">
                <a:latin typeface="Arial"/>
                <a:cs typeface="Arial"/>
              </a:rPr>
              <a:t> </a:t>
            </a:r>
            <a:r>
              <a:rPr lang="en-US" sz="1700" dirty="0" err="1">
                <a:latin typeface="Arial"/>
                <a:cs typeface="Arial"/>
              </a:rPr>
              <a:t>mở</a:t>
            </a:r>
            <a:r>
              <a:rPr lang="en-US" sz="1700" dirty="0">
                <a:latin typeface="Arial"/>
                <a:cs typeface="Arial"/>
              </a:rPr>
              <a:t> </a:t>
            </a:r>
            <a:r>
              <a:rPr lang="en-US" sz="1700" dirty="0" err="1">
                <a:latin typeface="Arial"/>
                <a:cs typeface="Arial"/>
              </a:rPr>
              <a:t>bởi</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endParaRPr lang="en-US" sz="1700" dirty="0">
              <a:latin typeface="Arial"/>
              <a:cs typeface="Arial"/>
            </a:endParaRPr>
          </a:p>
          <a:p>
            <a:pPr marL="742950" lvl="1" indent="-285750" algn="just">
              <a:buClr>
                <a:schemeClr val="tx2"/>
              </a:buClr>
              <a:buFont typeface="Arial" panose="020B0604020202020204" pitchFamily="34" charset="0"/>
              <a:buChar char="•"/>
            </a:pPr>
            <a:r>
              <a:rPr lang="en-US" sz="1700" b="1" dirty="0">
                <a:solidFill>
                  <a:srgbClr val="FF0000"/>
                </a:solidFill>
                <a:latin typeface="Arial"/>
                <a:cs typeface="Arial"/>
              </a:rPr>
              <a:t>Listdlls.exe</a:t>
            </a:r>
            <a:r>
              <a:rPr lang="en-US" sz="1700" dirty="0">
                <a:latin typeface="Arial"/>
                <a:cs typeface="Arial"/>
              </a:rPr>
              <a:t>: Báo </a:t>
            </a:r>
            <a:r>
              <a:rPr lang="en-US" sz="1700" dirty="0" err="1">
                <a:latin typeface="Arial"/>
                <a:cs typeface="Arial"/>
              </a:rPr>
              <a:t>cáo</a:t>
            </a:r>
            <a:r>
              <a:rPr lang="en-US" sz="1700" dirty="0">
                <a:latin typeface="Arial"/>
                <a:cs typeface="Arial"/>
              </a:rPr>
              <a:t> </a:t>
            </a:r>
            <a:r>
              <a:rPr lang="en-US" sz="1700" dirty="0" err="1">
                <a:latin typeface="Arial"/>
                <a:cs typeface="Arial"/>
              </a:rPr>
              <a:t>các</a:t>
            </a:r>
            <a:r>
              <a:rPr lang="en-US" sz="1700" dirty="0">
                <a:latin typeface="Arial"/>
                <a:cs typeface="Arial"/>
              </a:rPr>
              <a:t> </a:t>
            </a:r>
            <a:r>
              <a:rPr lang="en-US" sz="1700" dirty="0" err="1">
                <a:latin typeface="Arial"/>
                <a:cs typeface="Arial"/>
              </a:rPr>
              <a:t>tệp</a:t>
            </a:r>
            <a:r>
              <a:rPr lang="en-US" sz="1700" dirty="0">
                <a:latin typeface="Arial"/>
                <a:cs typeface="Arial"/>
              </a:rPr>
              <a:t> DLL </a:t>
            </a:r>
            <a:r>
              <a:rPr lang="en-US" sz="1700" dirty="0" err="1">
                <a:latin typeface="Arial"/>
                <a:cs typeface="Arial"/>
              </a:rPr>
              <a:t>được</a:t>
            </a:r>
            <a:r>
              <a:rPr lang="en-US" sz="1700" dirty="0">
                <a:latin typeface="Arial"/>
                <a:cs typeface="Arial"/>
              </a:rPr>
              <a:t> </a:t>
            </a:r>
            <a:r>
              <a:rPr lang="en-US" sz="1700" dirty="0" err="1">
                <a:latin typeface="Arial"/>
                <a:cs typeface="Arial"/>
              </a:rPr>
              <a:t>tải</a:t>
            </a:r>
            <a:r>
              <a:rPr lang="en-US" sz="1700" dirty="0">
                <a:latin typeface="Arial"/>
                <a:cs typeface="Arial"/>
              </a:rPr>
              <a:t> </a:t>
            </a:r>
            <a:r>
              <a:rPr lang="en-US" sz="1700" dirty="0" err="1">
                <a:latin typeface="Arial"/>
                <a:cs typeface="Arial"/>
              </a:rPr>
              <a:t>vào</a:t>
            </a:r>
            <a:r>
              <a:rPr lang="en-US" sz="1700" dirty="0">
                <a:latin typeface="Arial"/>
                <a:cs typeface="Arial"/>
              </a:rPr>
              <a:t> </a:t>
            </a:r>
            <a:r>
              <a:rPr lang="en-US" sz="1700" dirty="0" err="1">
                <a:latin typeface="Arial"/>
                <a:cs typeface="Arial"/>
              </a:rPr>
              <a:t>trong</a:t>
            </a:r>
            <a:r>
              <a:rPr lang="en-US" sz="1700" dirty="0">
                <a:latin typeface="Arial"/>
                <a:cs typeface="Arial"/>
              </a:rPr>
              <a:t> </a:t>
            </a:r>
            <a:r>
              <a:rPr lang="en-US" sz="1700" dirty="0" err="1">
                <a:latin typeface="Arial"/>
                <a:cs typeface="Arial"/>
              </a:rPr>
              <a:t>tiến</a:t>
            </a:r>
            <a:r>
              <a:rPr lang="en-US" sz="1700" dirty="0">
                <a:latin typeface="Arial"/>
                <a:cs typeface="Arial"/>
              </a:rPr>
              <a:t> </a:t>
            </a:r>
            <a:r>
              <a:rPr lang="en-US" sz="1700" dirty="0" err="1">
                <a:latin typeface="Arial"/>
                <a:cs typeface="Arial"/>
              </a:rPr>
              <a:t>trình</a:t>
            </a:r>
            <a:endParaRPr lang="en-US" sz="1700" dirty="0">
              <a:latin typeface="Arial"/>
              <a:cs typeface="Arial"/>
            </a:endParaRPr>
          </a:p>
          <a:p>
            <a:pPr algn="just"/>
            <a:endParaRPr lang="en-US" sz="1700" dirty="0">
              <a:latin typeface="Arial"/>
              <a:cs typeface="Arial"/>
            </a:endParaRPr>
          </a:p>
        </p:txBody>
      </p:sp>
    </p:spTree>
    <p:extLst>
      <p:ext uri="{BB962C8B-B14F-4D97-AF65-F5344CB8AC3E}">
        <p14:creationId xmlns:p14="http://schemas.microsoft.com/office/powerpoint/2010/main" val="3512817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0">
                <a:latin typeface="Arial" panose="020B0604020202020204" pitchFamily="34" charset="0"/>
                <a:cs typeface="Arial" panose="020B0604020202020204" pitchFamily="34" charset="0"/>
              </a:rPr>
              <a:t>Công cụ điều tra cho Window: OS Forensics</a:t>
            </a:r>
            <a:endParaRPr lang="en-US" sz="3600" b="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pPr/>
              <a:t>117</a:t>
            </a:fld>
            <a:endParaRPr lang="ru-RU" dirty="0"/>
          </a:p>
        </p:txBody>
      </p:sp>
      <p:sp>
        <p:nvSpPr>
          <p:cNvPr id="5" name="TextBox 4">
            <a:extLst>
              <a:ext uri="{FF2B5EF4-FFF2-40B4-BE49-F238E27FC236}">
                <a16:creationId xmlns:a16="http://schemas.microsoft.com/office/drawing/2014/main" id="{E1207577-6225-6986-D8E1-7DBC2F8D4FDD}"/>
              </a:ext>
            </a:extLst>
          </p:cNvPr>
          <p:cNvSpPr txBox="1"/>
          <p:nvPr/>
        </p:nvSpPr>
        <p:spPr>
          <a:xfrm>
            <a:off x="128330" y="1491150"/>
            <a:ext cx="11858016" cy="738664"/>
          </a:xfrm>
          <a:prstGeom prst="rect">
            <a:avLst/>
          </a:prstGeom>
          <a:solidFill>
            <a:schemeClr val="accent2">
              <a:lumMod val="20000"/>
              <a:lumOff val="80000"/>
            </a:schemeClr>
          </a:solidFill>
          <a:ln w="19050">
            <a:solidFill>
              <a:schemeClr val="tx1"/>
            </a:solidFill>
          </a:ln>
        </p:spPr>
        <p:txBody>
          <a:bodyPr wrap="square">
            <a:spAutoFit/>
          </a:bodyPr>
          <a:lstStyle/>
          <a:p>
            <a:pPr marL="285750" indent="-285750" algn="just">
              <a:buFont typeface="Arial" panose="020B0604020202020204" pitchFamily="34" charset="0"/>
              <a:buChar char="•"/>
            </a:pPr>
            <a:r>
              <a:rPr lang="en-US" sz="2100" dirty="0" err="1">
                <a:latin typeface="Arial" panose="020B0604020202020204" pitchFamily="34" charset="0"/>
                <a:cs typeface="Arial" panose="020B0604020202020204" pitchFamily="34" charset="0"/>
              </a:rPr>
              <a:t>Trích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xuất</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bằng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chứng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pháp</a:t>
            </a:r>
            <a:r>
              <a:rPr lang="en-US" sz="2100" dirty="0">
                <a:latin typeface="Arial" panose="020B0604020202020204" pitchFamily="34" charset="0"/>
                <a:cs typeface="Arial" panose="020B0604020202020204" pitchFamily="34" charset="0"/>
              </a:rPr>
              <a:t> y </a:t>
            </a:r>
            <a:r>
              <a:rPr lang="en-US" sz="2100" dirty="0" err="1">
                <a:latin typeface="Arial" panose="020B0604020202020204" pitchFamily="34" charset="0"/>
                <a:cs typeface="Arial" panose="020B0604020202020204" pitchFamily="34" charset="0"/>
              </a:rPr>
              <a:t>từ</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máy</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tính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với</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tính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năng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tìm</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kiếm</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và</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lập</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chỉ</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mục</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tệp</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nâng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cao</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đồng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thời</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cho</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phép</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quản</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lý</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dữ</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liệu</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này</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một</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cách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hiệu</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quả</a:t>
            </a:r>
            <a:endParaRPr lang="en-US" sz="21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6A06176-279B-DCB3-366B-DDBC361FB246}"/>
              </a:ext>
            </a:extLst>
          </p:cNvPr>
          <p:cNvSpPr txBox="1"/>
          <p:nvPr/>
        </p:nvSpPr>
        <p:spPr>
          <a:xfrm>
            <a:off x="128330" y="792840"/>
            <a:ext cx="11935339" cy="738664"/>
          </a:xfrm>
          <a:prstGeom prst="rect">
            <a:avLst/>
          </a:prstGeom>
          <a:solidFill>
            <a:schemeClr val="accent4">
              <a:lumMod val="20000"/>
              <a:lumOff val="80000"/>
            </a:schemeClr>
          </a:solidFill>
          <a:ln w="19050">
            <a:solidFill>
              <a:schemeClr val="tx1"/>
            </a:solidFill>
          </a:ln>
        </p:spPr>
        <p:txBody>
          <a:bodyPr wrap="square">
            <a:spAutoFit/>
          </a:bodyPr>
          <a:lstStyle/>
          <a:p>
            <a:pPr marL="285750" indent="-285750" algn="just">
              <a:buFont typeface="Arial" panose="020B0604020202020204" pitchFamily="34" charset="0"/>
              <a:buChar char="•"/>
            </a:pPr>
            <a:r>
              <a:rPr lang="en-US" sz="2100" dirty="0" err="1">
                <a:latin typeface="Arial" panose="020B0604020202020204" pitchFamily="34" charset="0"/>
                <a:cs typeface="Arial" panose="020B0604020202020204" pitchFamily="34" charset="0"/>
              </a:rPr>
              <a:t>OSForensics</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cho</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phép</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xác</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định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các</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tệp</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và</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hoạt</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động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đáng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ngờ</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với</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đối</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sánh</a:t>
            </a:r>
            <a:r>
              <a:rPr lang="en-US" sz="2100" dirty="0">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băm</a:t>
            </a:r>
            <a:r>
              <a:rPr lang="en-US" sz="2100" dirty="0">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trình</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điều</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khiển</a:t>
            </a:r>
            <a:r>
              <a:rPr lang="en-US" sz="2100" dirty="0">
                <a:latin typeface="Arial" panose="020B0604020202020204" pitchFamily="34" charset="0"/>
                <a:cs typeface="Arial" panose="020B0604020202020204" pitchFamily="34" charset="0"/>
              </a:rPr>
              <a:t>, </a:t>
            </a:r>
            <a:r>
              <a:rPr lang="en-US" sz="2100" dirty="0">
                <a:solidFill>
                  <a:srgbClr val="FF0000"/>
                </a:solidFill>
                <a:latin typeface="Arial" panose="020B0604020202020204" pitchFamily="34" charset="0"/>
                <a:cs typeface="Arial" panose="020B0604020202020204" pitchFamily="34" charset="0"/>
              </a:rPr>
              <a:t>so </a:t>
            </a:r>
            <a:r>
              <a:rPr lang="en-US" sz="2100" dirty="0" err="1">
                <a:solidFill>
                  <a:srgbClr val="FF0000"/>
                </a:solidFill>
                <a:latin typeface="Arial" panose="020B0604020202020204" pitchFamily="34" charset="0"/>
                <a:cs typeface="Arial" panose="020B0604020202020204" pitchFamily="34" charset="0"/>
              </a:rPr>
              <a:t>sánh</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chữ</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ký</a:t>
            </a:r>
            <a:r>
              <a:rPr lang="en-US" sz="2100" dirty="0">
                <a:latin typeface="Arial" panose="020B0604020202020204" pitchFamily="34" charset="0"/>
                <a:cs typeface="Arial" panose="020B0604020202020204" pitchFamily="34" charset="0"/>
              </a:rPr>
              <a:t>, </a:t>
            </a:r>
            <a:r>
              <a:rPr lang="en-US" sz="2100" dirty="0">
                <a:solidFill>
                  <a:srgbClr val="FF0000"/>
                </a:solidFill>
                <a:latin typeface="Arial" panose="020B0604020202020204" pitchFamily="34" charset="0"/>
                <a:cs typeface="Arial" panose="020B0604020202020204" pitchFamily="34" charset="0"/>
              </a:rPr>
              <a:t>e-mail</a:t>
            </a:r>
            <a:r>
              <a:rPr lang="en-US" sz="2100" dirty="0">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bộ</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nhớ</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và</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dữ</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liệu</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nhị</a:t>
            </a:r>
            <a:r>
              <a:rPr lang="en-US" sz="2100" dirty="0">
                <a:solidFill>
                  <a:srgbClr val="FF0000"/>
                </a:solidFill>
                <a:latin typeface="Arial" panose="020B0604020202020204" pitchFamily="34" charset="0"/>
                <a:cs typeface="Arial" panose="020B0604020202020204" pitchFamily="34" charset="0"/>
              </a:rPr>
              <a:t> </a:t>
            </a:r>
            <a:r>
              <a:rPr lang="en-US" sz="2100" dirty="0" err="1">
                <a:solidFill>
                  <a:srgbClr val="FF0000"/>
                </a:solidFill>
                <a:latin typeface="Arial" panose="020B0604020202020204" pitchFamily="34" charset="0"/>
                <a:cs typeface="Arial" panose="020B0604020202020204" pitchFamily="34" charset="0"/>
              </a:rPr>
              <a:t>phân</a:t>
            </a:r>
            <a:endParaRPr lang="en-US" sz="2100" dirty="0">
              <a:solidFill>
                <a:srgbClr val="FF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176DE7C-400E-903F-2458-EBE8D602AA01}"/>
              </a:ext>
            </a:extLst>
          </p:cNvPr>
          <p:cNvPicPr>
            <a:picLocks noChangeAspect="1"/>
          </p:cNvPicPr>
          <p:nvPr/>
        </p:nvPicPr>
        <p:blipFill>
          <a:blip r:embed="rId2"/>
          <a:stretch>
            <a:fillRect/>
          </a:stretch>
        </p:blipFill>
        <p:spPr>
          <a:xfrm>
            <a:off x="6733321" y="2229814"/>
            <a:ext cx="5253025" cy="3977290"/>
          </a:xfrm>
          <a:prstGeom prst="rect">
            <a:avLst/>
          </a:prstGeom>
        </p:spPr>
      </p:pic>
      <p:pic>
        <p:nvPicPr>
          <p:cNvPr id="8" name="Picture 7">
            <a:extLst>
              <a:ext uri="{FF2B5EF4-FFF2-40B4-BE49-F238E27FC236}">
                <a16:creationId xmlns:a16="http://schemas.microsoft.com/office/drawing/2014/main" id="{C1609D1E-CC2E-9D1D-B432-B5F4871BD63D}"/>
              </a:ext>
            </a:extLst>
          </p:cNvPr>
          <p:cNvPicPr>
            <a:picLocks noChangeAspect="1"/>
          </p:cNvPicPr>
          <p:nvPr/>
        </p:nvPicPr>
        <p:blipFill>
          <a:blip r:embed="rId3"/>
          <a:stretch>
            <a:fillRect/>
          </a:stretch>
        </p:blipFill>
        <p:spPr>
          <a:xfrm>
            <a:off x="446480" y="2337868"/>
            <a:ext cx="5799068" cy="3899444"/>
          </a:xfrm>
          <a:prstGeom prst="rect">
            <a:avLst/>
          </a:prstGeom>
        </p:spPr>
      </p:pic>
    </p:spTree>
    <p:extLst>
      <p:ext uri="{BB962C8B-B14F-4D97-AF65-F5344CB8AC3E}">
        <p14:creationId xmlns:p14="http://schemas.microsoft.com/office/powerpoint/2010/main" val="40573672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a:latin typeface="Arial" panose="020B0604020202020204" pitchFamily="34" charset="0"/>
                <a:cs typeface="Arial" panose="020B0604020202020204" pitchFamily="34" charset="0"/>
              </a:rPr>
              <a:t>Công cụ điều tra cho Window: OS Forensics</a:t>
            </a:r>
            <a:endParaRPr lang="en-US" b="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15BD7C-E074-4D4A-84C3-500EE5B9C190}" type="slidenum">
              <a:rPr lang="ru-RU" smtClean="0"/>
              <a:pPr/>
              <a:t>118</a:t>
            </a:fld>
            <a:endParaRPr lang="ru-RU" dirty="0"/>
          </a:p>
        </p:txBody>
      </p:sp>
      <p:sp>
        <p:nvSpPr>
          <p:cNvPr id="9" name="TextBox 8">
            <a:extLst>
              <a:ext uri="{FF2B5EF4-FFF2-40B4-BE49-F238E27FC236}">
                <a16:creationId xmlns:a16="http://schemas.microsoft.com/office/drawing/2014/main" id="{C70C391D-19D7-08B5-682A-10FF26719386}"/>
              </a:ext>
            </a:extLst>
          </p:cNvPr>
          <p:cNvSpPr txBox="1"/>
          <p:nvPr/>
        </p:nvSpPr>
        <p:spPr>
          <a:xfrm>
            <a:off x="1752600" y="990600"/>
            <a:ext cx="3465030" cy="923330"/>
          </a:xfrm>
          <a:prstGeom prst="rect">
            <a:avLst/>
          </a:prstGeom>
          <a:noFill/>
          <a:ln w="19050">
            <a:solidFill>
              <a:schemeClr val="tx1"/>
            </a:solidFill>
          </a:ln>
        </p:spPr>
        <p:txBody>
          <a:bodyPr wrap="square">
            <a:spAutoFit/>
          </a:bodyPr>
          <a:lstStyle/>
          <a:p>
            <a:r>
              <a:rPr lang="en-US" b="0" i="0" dirty="0" err="1">
                <a:solidFill>
                  <a:srgbClr val="000000"/>
                </a:solidFill>
                <a:effectLst/>
                <a:latin typeface="Arial" panose="020B0604020202020204" pitchFamily="34" charset="0"/>
              </a:rPr>
              <a:t>Belkasoft</a:t>
            </a:r>
            <a:r>
              <a:rPr lang="en-US" b="0" i="0" dirty="0">
                <a:solidFill>
                  <a:srgbClr val="000000"/>
                </a:solidFill>
                <a:effectLst/>
                <a:latin typeface="Arial" panose="020B0604020202020204" pitchFamily="34" charset="0"/>
              </a:rPr>
              <a:t> Evidence Center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http://beIkasoft,co</a:t>
            </a:r>
            <a:r>
              <a:rPr lang="en-US" b="0" i="0" dirty="0">
                <a:solidFill>
                  <a:srgbClr val="000000"/>
                </a:solidFill>
                <a:effectLst/>
                <a:latin typeface="Arial" panose="020B0604020202020204" pitchFamily="34" charset="0"/>
              </a:rPr>
              <a:t>m</a:t>
            </a:r>
            <a:r>
              <a:rPr lang="en-US" dirty="0"/>
              <a:t> </a:t>
            </a:r>
            <a:br>
              <a:rPr lang="en-US" dirty="0"/>
            </a:br>
            <a:endParaRPr lang="en-US" dirty="0"/>
          </a:p>
        </p:txBody>
      </p:sp>
      <p:pic>
        <p:nvPicPr>
          <p:cNvPr id="10" name="Picture 9" descr="A picture containing logo&#10;&#10;Description automatically generated">
            <a:extLst>
              <a:ext uri="{FF2B5EF4-FFF2-40B4-BE49-F238E27FC236}">
                <a16:creationId xmlns:a16="http://schemas.microsoft.com/office/drawing/2014/main" id="{EB48FD0A-EFDD-64D5-81D5-B593A867B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35" y="990600"/>
            <a:ext cx="878391" cy="966230"/>
          </a:xfrm>
          <a:prstGeom prst="rect">
            <a:avLst/>
          </a:prstGeom>
        </p:spPr>
      </p:pic>
      <p:sp>
        <p:nvSpPr>
          <p:cNvPr id="11" name="TextBox 10">
            <a:extLst>
              <a:ext uri="{FF2B5EF4-FFF2-40B4-BE49-F238E27FC236}">
                <a16:creationId xmlns:a16="http://schemas.microsoft.com/office/drawing/2014/main" id="{C0477C7C-4785-E9AD-71E6-8F7FE308802E}"/>
              </a:ext>
            </a:extLst>
          </p:cNvPr>
          <p:cNvSpPr txBox="1"/>
          <p:nvPr/>
        </p:nvSpPr>
        <p:spPr>
          <a:xfrm>
            <a:off x="1752600" y="2267807"/>
            <a:ext cx="3465030" cy="923330"/>
          </a:xfrm>
          <a:prstGeom prst="rect">
            <a:avLst/>
          </a:prstGeom>
          <a:noFill/>
          <a:ln w="19050">
            <a:solidFill>
              <a:schemeClr val="tx1"/>
            </a:solidFill>
          </a:ln>
        </p:spPr>
        <p:txBody>
          <a:bodyPr wrap="square">
            <a:spAutoFit/>
          </a:bodyPr>
          <a:lstStyle/>
          <a:p>
            <a:r>
              <a:rPr lang="en-US" b="0" i="0" dirty="0" err="1">
                <a:solidFill>
                  <a:srgbClr val="000000"/>
                </a:solidFill>
                <a:effectLst/>
                <a:latin typeface="Arial" panose="020B0604020202020204" pitchFamily="34" charset="0"/>
              </a:rPr>
              <a:t>RegScanner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http://ww </a:t>
            </a:r>
            <a:r>
              <a:rPr lang="en-US" b="0" i="0" dirty="0">
                <a:solidFill>
                  <a:srgbClr val="000000"/>
                </a:solidFill>
                <a:effectLst/>
                <a:latin typeface="Arial" panose="020B0604020202020204" pitchFamily="34" charset="0"/>
              </a:rPr>
              <a:t>w.</a:t>
            </a:r>
            <a:r>
              <a:rPr lang="en-US" b="0" i="1" dirty="0">
                <a:solidFill>
                  <a:srgbClr val="000000"/>
                </a:solidFill>
                <a:effectLst/>
                <a:latin typeface="Arial" panose="020B0604020202020204" pitchFamily="34" charset="0"/>
              </a:rPr>
              <a:t>nirsoft.net</a:t>
            </a:r>
            <a:r>
              <a:rPr lang="en-US" dirty="0"/>
              <a:t> </a:t>
            </a:r>
            <a:br>
              <a:rPr lang="en-US" dirty="0"/>
            </a:br>
            <a:endParaRPr lang="en-US" dirty="0"/>
          </a:p>
        </p:txBody>
      </p:sp>
      <p:pic>
        <p:nvPicPr>
          <p:cNvPr id="12" name="Picture 11" descr="A picture containing icon&#10;&#10;Description automatically generated">
            <a:extLst>
              <a:ext uri="{FF2B5EF4-FFF2-40B4-BE49-F238E27FC236}">
                <a16:creationId xmlns:a16="http://schemas.microsoft.com/office/drawing/2014/main" id="{7B9E8200-3D26-EE2B-BCF9-5659C7D24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99" y="2072134"/>
            <a:ext cx="1171575" cy="1224296"/>
          </a:xfrm>
          <a:prstGeom prst="rect">
            <a:avLst/>
          </a:prstGeom>
        </p:spPr>
      </p:pic>
      <p:sp>
        <p:nvSpPr>
          <p:cNvPr id="13" name="TextBox 12">
            <a:extLst>
              <a:ext uri="{FF2B5EF4-FFF2-40B4-BE49-F238E27FC236}">
                <a16:creationId xmlns:a16="http://schemas.microsoft.com/office/drawing/2014/main" id="{FF0C822C-E396-2E93-DD9E-47CBB9185663}"/>
              </a:ext>
            </a:extLst>
          </p:cNvPr>
          <p:cNvSpPr txBox="1"/>
          <p:nvPr/>
        </p:nvSpPr>
        <p:spPr>
          <a:xfrm>
            <a:off x="1752600" y="3559403"/>
            <a:ext cx="3465030" cy="923330"/>
          </a:xfrm>
          <a:prstGeom prst="rect">
            <a:avLst/>
          </a:prstGeom>
          <a:noFill/>
          <a:ln w="19050">
            <a:solidFill>
              <a:schemeClr val="tx1"/>
            </a:solidFill>
          </a:ln>
        </p:spPr>
        <p:txBody>
          <a:bodyPr wrap="square">
            <a:spAutoFit/>
          </a:bodyPr>
          <a:lstStyle/>
          <a:p>
            <a:r>
              <a:rPr lang="it-IT" b="0" i="0" dirty="0">
                <a:solidFill>
                  <a:srgbClr val="000000"/>
                </a:solidFill>
                <a:effectLst/>
                <a:latin typeface="Arial" panose="020B0604020202020204" pitchFamily="34" charset="0"/>
              </a:rPr>
              <a:t>MultiMon</a:t>
            </a:r>
            <a:br>
              <a:rPr lang="it-IT" b="0" i="0" dirty="0">
                <a:solidFill>
                  <a:srgbClr val="000000"/>
                </a:solidFill>
                <a:effectLst/>
                <a:latin typeface="Arial" panose="020B0604020202020204" pitchFamily="34" charset="0"/>
              </a:rPr>
            </a:br>
            <a:r>
              <a:rPr lang="it-IT" b="0" i="1" dirty="0">
                <a:solidFill>
                  <a:srgbClr val="000000"/>
                </a:solidFill>
                <a:effectLst/>
                <a:latin typeface="Arial" panose="020B0604020202020204" pitchFamily="34" charset="0"/>
              </a:rPr>
              <a:t>http://ww </a:t>
            </a:r>
            <a:r>
              <a:rPr lang="it-IT" b="0" i="0" dirty="0">
                <a:solidFill>
                  <a:srgbClr val="000000"/>
                </a:solidFill>
                <a:effectLst/>
                <a:latin typeface="Arial" panose="020B0604020202020204" pitchFamily="34" charset="0"/>
              </a:rPr>
              <a:t>w.</a:t>
            </a:r>
            <a:r>
              <a:rPr lang="it-IT" b="0" i="1" dirty="0">
                <a:solidFill>
                  <a:srgbClr val="000000"/>
                </a:solidFill>
                <a:effectLst/>
                <a:latin typeface="Arial" panose="020B0604020202020204" pitchFamily="34" charset="0"/>
              </a:rPr>
              <a:t>respIendenee</a:t>
            </a:r>
            <a:r>
              <a:rPr lang="it-IT" b="0" i="0" dirty="0">
                <a:solidFill>
                  <a:srgbClr val="000000"/>
                </a:solidFill>
                <a:effectLst/>
                <a:latin typeface="Arial" panose="020B0604020202020204" pitchFamily="34" charset="0"/>
              </a:rPr>
              <a:t>.com</a:t>
            </a:r>
            <a:r>
              <a:rPr lang="it-IT" dirty="0"/>
              <a:t> </a:t>
            </a:r>
            <a:br>
              <a:rPr lang="it-IT" dirty="0"/>
            </a:br>
            <a:endParaRPr lang="en-US" dirty="0"/>
          </a:p>
        </p:txBody>
      </p:sp>
      <p:pic>
        <p:nvPicPr>
          <p:cNvPr id="14" name="Picture 13" descr="Icon&#10;&#10;Description automatically generated">
            <a:extLst>
              <a:ext uri="{FF2B5EF4-FFF2-40B4-BE49-F238E27FC236}">
                <a16:creationId xmlns:a16="http://schemas.microsoft.com/office/drawing/2014/main" id="{47052719-77AB-39E9-E8DA-27249AB1AF9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8223" y="3446881"/>
            <a:ext cx="923925" cy="923925"/>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D1B7CED7-0064-7D88-4492-9341EC091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411" y="4579257"/>
            <a:ext cx="923925" cy="923925"/>
          </a:xfrm>
          <a:prstGeom prst="rect">
            <a:avLst/>
          </a:prstGeom>
        </p:spPr>
      </p:pic>
      <p:sp>
        <p:nvSpPr>
          <p:cNvPr id="16" name="TextBox 15">
            <a:extLst>
              <a:ext uri="{FF2B5EF4-FFF2-40B4-BE49-F238E27FC236}">
                <a16:creationId xmlns:a16="http://schemas.microsoft.com/office/drawing/2014/main" id="{94AE92C6-17E1-BDA3-3230-046667B533D0}"/>
              </a:ext>
            </a:extLst>
          </p:cNvPr>
          <p:cNvSpPr txBox="1"/>
          <p:nvPr/>
        </p:nvSpPr>
        <p:spPr>
          <a:xfrm>
            <a:off x="1745974" y="4751481"/>
            <a:ext cx="3471656" cy="923330"/>
          </a:xfrm>
          <a:prstGeom prst="rect">
            <a:avLst/>
          </a:prstGeom>
          <a:noFill/>
          <a:ln w="19050">
            <a:solidFill>
              <a:schemeClr val="tx1"/>
            </a:solidFill>
          </a:ln>
        </p:spPr>
        <p:txBody>
          <a:bodyPr wrap="square">
            <a:spAutoFit/>
          </a:bodyPr>
          <a:lstStyle/>
          <a:p>
            <a:r>
              <a:rPr lang="sv-SE" b="0" i="0" dirty="0">
                <a:solidFill>
                  <a:srgbClr val="000000"/>
                </a:solidFill>
                <a:effectLst/>
                <a:latin typeface="Arial" panose="020B0604020202020204" pitchFamily="34" charset="0"/>
              </a:rPr>
              <a:t>Process Explorer</a:t>
            </a:r>
            <a:br>
              <a:rPr lang="sv-SE" b="0" i="0" dirty="0">
                <a:solidFill>
                  <a:srgbClr val="000000"/>
                </a:solidFill>
                <a:effectLst/>
                <a:latin typeface="Arial" panose="020B0604020202020204" pitchFamily="34" charset="0"/>
              </a:rPr>
            </a:br>
            <a:r>
              <a:rPr lang="sv-SE" b="0" i="1" dirty="0">
                <a:solidFill>
                  <a:srgbClr val="000000"/>
                </a:solidFill>
                <a:effectLst/>
                <a:latin typeface="Arial" panose="020B0604020202020204" pitchFamily="34" charset="0"/>
              </a:rPr>
              <a:t>https://technet.microsoft.com</a:t>
            </a:r>
            <a:r>
              <a:rPr lang="sv-SE" dirty="0"/>
              <a:t> </a:t>
            </a:r>
            <a:br>
              <a:rPr lang="sv-SE" dirty="0"/>
            </a:br>
            <a:endParaRPr lang="en-US" dirty="0"/>
          </a:p>
        </p:txBody>
      </p:sp>
      <p:pic>
        <p:nvPicPr>
          <p:cNvPr id="17" name="Picture 16" descr="A picture containing text&#10;&#10;Description automatically generated">
            <a:extLst>
              <a:ext uri="{FF2B5EF4-FFF2-40B4-BE49-F238E27FC236}">
                <a16:creationId xmlns:a16="http://schemas.microsoft.com/office/drawing/2014/main" id="{CF7F12A1-54DC-D0AB-1C03-31007DE63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0" y="5877371"/>
            <a:ext cx="923925" cy="923925"/>
          </a:xfrm>
          <a:prstGeom prst="rect">
            <a:avLst/>
          </a:prstGeom>
        </p:spPr>
      </p:pic>
      <p:sp>
        <p:nvSpPr>
          <p:cNvPr id="18" name="TextBox 17">
            <a:extLst>
              <a:ext uri="{FF2B5EF4-FFF2-40B4-BE49-F238E27FC236}">
                <a16:creationId xmlns:a16="http://schemas.microsoft.com/office/drawing/2014/main" id="{DBF52867-1862-90CE-0031-CE6A7FFD8AFA}"/>
              </a:ext>
            </a:extLst>
          </p:cNvPr>
          <p:cNvSpPr txBox="1"/>
          <p:nvPr/>
        </p:nvSpPr>
        <p:spPr>
          <a:xfrm>
            <a:off x="1752601" y="5922912"/>
            <a:ext cx="3465030" cy="646331"/>
          </a:xfrm>
          <a:prstGeom prst="rect">
            <a:avLst/>
          </a:prstGeom>
          <a:noFill/>
          <a:ln w="19050">
            <a:solidFill>
              <a:schemeClr val="tx1"/>
            </a:solidFill>
          </a:ln>
        </p:spPr>
        <p:txBody>
          <a:bodyPr wrap="square">
            <a:spAutoFit/>
          </a:bodyPr>
          <a:lstStyle/>
          <a:p>
            <a:r>
              <a:rPr lang="en-US" b="0" i="0" dirty="0">
                <a:solidFill>
                  <a:srgbClr val="000000"/>
                </a:solidFill>
                <a:effectLst/>
                <a:latin typeface="Arial" panose="020B0604020202020204" pitchFamily="34" charset="0"/>
              </a:rPr>
              <a:t>Security Task Manager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http;//www.neuber.</a:t>
            </a:r>
            <a:r>
              <a:rPr lang="en-US" b="0" i="1">
                <a:solidFill>
                  <a:srgbClr val="000000"/>
                </a:solidFill>
                <a:effectLst/>
                <a:latin typeface="Arial" panose="020B0604020202020204" pitchFamily="34" charset="0"/>
              </a:rPr>
              <a:t>com</a:t>
            </a:r>
            <a:r>
              <a:rPr lang="en-US"/>
              <a:t> </a:t>
            </a:r>
            <a:endParaRPr lang="en-US" dirty="0"/>
          </a:p>
        </p:txBody>
      </p:sp>
      <p:pic>
        <p:nvPicPr>
          <p:cNvPr id="19" name="Picture 18" descr="Table&#10;&#10;Description automatically generated">
            <a:extLst>
              <a:ext uri="{FF2B5EF4-FFF2-40B4-BE49-F238E27FC236}">
                <a16:creationId xmlns:a16="http://schemas.microsoft.com/office/drawing/2014/main" id="{60C37118-84F6-1EEA-6D82-50DB8BDA3BC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343287" y="974629"/>
            <a:ext cx="794106" cy="887955"/>
          </a:xfrm>
          <a:prstGeom prst="rect">
            <a:avLst/>
          </a:prstGeom>
        </p:spPr>
      </p:pic>
      <p:sp>
        <p:nvSpPr>
          <p:cNvPr id="20" name="TextBox 19">
            <a:extLst>
              <a:ext uri="{FF2B5EF4-FFF2-40B4-BE49-F238E27FC236}">
                <a16:creationId xmlns:a16="http://schemas.microsoft.com/office/drawing/2014/main" id="{07852ECB-7222-347A-44FE-AA29DBDBE424}"/>
              </a:ext>
            </a:extLst>
          </p:cNvPr>
          <p:cNvSpPr txBox="1"/>
          <p:nvPr/>
        </p:nvSpPr>
        <p:spPr>
          <a:xfrm>
            <a:off x="7596394" y="990600"/>
            <a:ext cx="3646371" cy="923330"/>
          </a:xfrm>
          <a:prstGeom prst="rect">
            <a:avLst/>
          </a:prstGeom>
          <a:noFill/>
          <a:ln w="19050">
            <a:solidFill>
              <a:schemeClr val="tx1"/>
            </a:solidFill>
          </a:ln>
        </p:spPr>
        <p:txBody>
          <a:bodyPr wrap="square">
            <a:spAutoFit/>
          </a:bodyPr>
          <a:lstStyle/>
          <a:p>
            <a:r>
              <a:rPr lang="pl-PL" b="0" i="0" dirty="0">
                <a:solidFill>
                  <a:srgbClr val="000000"/>
                </a:solidFill>
                <a:effectLst/>
                <a:latin typeface="Arial" panose="020B0604020202020204" pitchFamily="34" charset="0"/>
              </a:rPr>
              <a:t>Proc Heap Viewer</a:t>
            </a:r>
            <a:br>
              <a:rPr lang="pl-PL" b="0" i="0" dirty="0">
                <a:solidFill>
                  <a:srgbClr val="000000"/>
                </a:solidFill>
                <a:effectLst/>
                <a:latin typeface="Arial" panose="020B0604020202020204" pitchFamily="34" charset="0"/>
              </a:rPr>
            </a:br>
            <a:r>
              <a:rPr lang="pl-PL" b="0" i="1" dirty="0">
                <a:solidFill>
                  <a:srgbClr val="000000"/>
                </a:solidFill>
                <a:effectLst/>
                <a:latin typeface="Arial" panose="020B0604020202020204" pitchFamily="34" charset="0"/>
              </a:rPr>
              <a:t>http://securityxpIoded.co</a:t>
            </a:r>
            <a:r>
              <a:rPr lang="pl-PL" b="0" i="0" dirty="0">
                <a:solidFill>
                  <a:srgbClr val="000000"/>
                </a:solidFill>
                <a:effectLst/>
                <a:latin typeface="Arial" panose="020B0604020202020204" pitchFamily="34" charset="0"/>
              </a:rPr>
              <a:t>n</a:t>
            </a:r>
            <a:r>
              <a:rPr lang="pl-PL" dirty="0"/>
              <a:t> </a:t>
            </a:r>
            <a:br>
              <a:rPr lang="pl-PL" dirty="0"/>
            </a:br>
            <a:endParaRPr lang="en-US" dirty="0"/>
          </a:p>
        </p:txBody>
      </p:sp>
      <p:pic>
        <p:nvPicPr>
          <p:cNvPr id="21" name="Picture 20" descr="Graphical user interface, application&#10;&#10;Description automatically generated">
            <a:extLst>
              <a:ext uri="{FF2B5EF4-FFF2-40B4-BE49-F238E27FC236}">
                <a16:creationId xmlns:a16="http://schemas.microsoft.com/office/drawing/2014/main" id="{4669675E-8EBD-8378-B3F4-C1C29C60A06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343287" y="2318440"/>
            <a:ext cx="936911" cy="731683"/>
          </a:xfrm>
          <a:prstGeom prst="rect">
            <a:avLst/>
          </a:prstGeom>
        </p:spPr>
      </p:pic>
      <p:sp>
        <p:nvSpPr>
          <p:cNvPr id="22" name="TextBox 21">
            <a:extLst>
              <a:ext uri="{FF2B5EF4-FFF2-40B4-BE49-F238E27FC236}">
                <a16:creationId xmlns:a16="http://schemas.microsoft.com/office/drawing/2014/main" id="{E1537B6C-CBF8-9144-C568-C6D0929EF591}"/>
              </a:ext>
            </a:extLst>
          </p:cNvPr>
          <p:cNvSpPr txBox="1"/>
          <p:nvPr/>
        </p:nvSpPr>
        <p:spPr>
          <a:xfrm>
            <a:off x="7596395" y="2318440"/>
            <a:ext cx="3646370" cy="923330"/>
          </a:xfrm>
          <a:prstGeom prst="rect">
            <a:avLst/>
          </a:prstGeom>
          <a:noFill/>
          <a:ln w="19050">
            <a:solidFill>
              <a:schemeClr val="tx1"/>
            </a:solidFill>
          </a:ln>
        </p:spPr>
        <p:txBody>
          <a:bodyPr wrap="square">
            <a:spAutoFit/>
          </a:bodyPr>
          <a:lstStyle/>
          <a:p>
            <a:r>
              <a:rPr lang="en-US" b="0" i="0" dirty="0">
                <a:solidFill>
                  <a:srgbClr val="000000"/>
                </a:solidFill>
                <a:effectLst/>
                <a:latin typeface="Arial" panose="020B0604020202020204" pitchFamily="34" charset="0"/>
              </a:rPr>
              <a:t>Memory Viewer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a:t>
            </a:r>
            <a:r>
              <a:rPr lang="en-US" b="0" i="0" dirty="0">
                <a:solidFill>
                  <a:srgbClr val="000000"/>
                </a:solidFill>
                <a:effectLst/>
                <a:latin typeface="Arial" panose="020B0604020202020204" pitchFamily="34" charset="0"/>
              </a:rPr>
              <a:t>;//www.</a:t>
            </a:r>
            <a:r>
              <a:rPr lang="en-US" b="0" i="1" dirty="0">
                <a:solidFill>
                  <a:srgbClr val="000000"/>
                </a:solidFill>
                <a:effectLst/>
                <a:latin typeface="Arial" panose="020B0604020202020204" pitchFamily="34" charset="0"/>
              </a:rPr>
              <a:t>rjIsoftware.com</a:t>
            </a:r>
            <a:r>
              <a:rPr lang="en-US" dirty="0"/>
              <a:t> </a:t>
            </a:r>
            <a:br>
              <a:rPr lang="en-US" dirty="0"/>
            </a:br>
            <a:endParaRPr lang="en-US" dirty="0"/>
          </a:p>
        </p:txBody>
      </p:sp>
      <p:pic>
        <p:nvPicPr>
          <p:cNvPr id="23" name="Picture 22" descr="Text&#10;&#10;Description automatically generated">
            <a:extLst>
              <a:ext uri="{FF2B5EF4-FFF2-40B4-BE49-F238E27FC236}">
                <a16:creationId xmlns:a16="http://schemas.microsoft.com/office/drawing/2014/main" id="{42E55051-CB03-9C11-691E-B55241FD8D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3287" y="3321923"/>
            <a:ext cx="794106" cy="1048884"/>
          </a:xfrm>
          <a:prstGeom prst="rect">
            <a:avLst/>
          </a:prstGeom>
        </p:spPr>
      </p:pic>
      <p:sp>
        <p:nvSpPr>
          <p:cNvPr id="24" name="TextBox 23">
            <a:extLst>
              <a:ext uri="{FF2B5EF4-FFF2-40B4-BE49-F238E27FC236}">
                <a16:creationId xmlns:a16="http://schemas.microsoft.com/office/drawing/2014/main" id="{7D98772D-2DED-A048-0100-41CF18F5F2C3}"/>
              </a:ext>
            </a:extLst>
          </p:cNvPr>
          <p:cNvSpPr txBox="1"/>
          <p:nvPr/>
        </p:nvSpPr>
        <p:spPr>
          <a:xfrm>
            <a:off x="7596395" y="3447476"/>
            <a:ext cx="3646370" cy="923330"/>
          </a:xfrm>
          <a:prstGeom prst="rect">
            <a:avLst/>
          </a:prstGeom>
          <a:noFill/>
          <a:ln w="19050">
            <a:solidFill>
              <a:schemeClr val="tx1"/>
            </a:solidFill>
          </a:ln>
        </p:spPr>
        <p:txBody>
          <a:bodyPr wrap="square">
            <a:spAutoFit/>
          </a:bodyPr>
          <a:lstStyle/>
          <a:p>
            <a:r>
              <a:rPr lang="en-US" b="0" i="0" dirty="0">
                <a:solidFill>
                  <a:srgbClr val="000000"/>
                </a:solidFill>
                <a:effectLst/>
                <a:latin typeface="Arial" panose="020B0604020202020204" pitchFamily="34" charset="0"/>
              </a:rPr>
              <a:t>Word Extractor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http://www .soft.tahionic.com</a:t>
            </a:r>
            <a:r>
              <a:rPr lang="en-US" dirty="0"/>
              <a:t> </a:t>
            </a:r>
            <a:br>
              <a:rPr lang="en-US" dirty="0"/>
            </a:br>
            <a:endParaRPr lang="en-US" dirty="0"/>
          </a:p>
        </p:txBody>
      </p:sp>
      <p:pic>
        <p:nvPicPr>
          <p:cNvPr id="25" name="Picture 24" descr="Text&#10;&#10;Description automatically generated with low confidence">
            <a:extLst>
              <a:ext uri="{FF2B5EF4-FFF2-40B4-BE49-F238E27FC236}">
                <a16:creationId xmlns:a16="http://schemas.microsoft.com/office/drawing/2014/main" id="{604D19FC-8432-921F-1532-C79EE48651A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038130" y="4579257"/>
            <a:ext cx="1404420" cy="983094"/>
          </a:xfrm>
          <a:prstGeom prst="rect">
            <a:avLst/>
          </a:prstGeom>
        </p:spPr>
      </p:pic>
      <p:sp>
        <p:nvSpPr>
          <p:cNvPr id="26" name="TextBox 25">
            <a:extLst>
              <a:ext uri="{FF2B5EF4-FFF2-40B4-BE49-F238E27FC236}">
                <a16:creationId xmlns:a16="http://schemas.microsoft.com/office/drawing/2014/main" id="{7D330558-E514-6A8C-985A-C538FD92E71A}"/>
              </a:ext>
            </a:extLst>
          </p:cNvPr>
          <p:cNvSpPr txBox="1"/>
          <p:nvPr/>
        </p:nvSpPr>
        <p:spPr>
          <a:xfrm>
            <a:off x="7596395" y="4751481"/>
            <a:ext cx="3646370" cy="923330"/>
          </a:xfrm>
          <a:prstGeom prst="rect">
            <a:avLst/>
          </a:prstGeom>
          <a:noFill/>
          <a:ln w="19050">
            <a:solidFill>
              <a:schemeClr val="tx1"/>
            </a:solidFill>
          </a:ln>
        </p:spPr>
        <p:txBody>
          <a:bodyPr wrap="square">
            <a:spAutoFit/>
          </a:bodyPr>
          <a:lstStyle/>
          <a:p>
            <a:r>
              <a:rPr lang="en-US" b="0" i="0" dirty="0" err="1">
                <a:solidFill>
                  <a:srgbClr val="000000"/>
                </a:solidFill>
                <a:effectLst/>
                <a:latin typeface="Arial" panose="020B0604020202020204" pitchFamily="34" charset="0"/>
              </a:rPr>
              <a:t>Belkasoft</a:t>
            </a:r>
            <a:r>
              <a:rPr lang="en-US" b="0" i="0" dirty="0">
                <a:solidFill>
                  <a:srgbClr val="000000"/>
                </a:solidFill>
                <a:effectLst/>
                <a:latin typeface="Arial" panose="020B0604020202020204" pitchFamily="34" charset="0"/>
              </a:rPr>
              <a:t> Browser Analyzer</a:t>
            </a:r>
            <a:br>
              <a:rPr lang="en-US" b="0" i="0" dirty="0">
                <a:solidFill>
                  <a:srgbClr val="000000"/>
                </a:solidFill>
                <a:effectLst/>
                <a:latin typeface="Arial" panose="020B0604020202020204" pitchFamily="34" charset="0"/>
              </a:rPr>
            </a:br>
            <a:r>
              <a:rPr lang="en-US" b="0" i="1" dirty="0">
                <a:solidFill>
                  <a:srgbClr val="000000"/>
                </a:solidFill>
                <a:effectLst/>
                <a:latin typeface="Arial" panose="020B0604020202020204" pitchFamily="34" charset="0"/>
              </a:rPr>
              <a:t>http://beIkasoft.com</a:t>
            </a:r>
            <a:r>
              <a:rPr lang="en-US" dirty="0"/>
              <a:t> </a:t>
            </a:r>
            <a:br>
              <a:rPr lang="en-US" dirty="0"/>
            </a:br>
            <a:endParaRPr lang="en-US" dirty="0"/>
          </a:p>
        </p:txBody>
      </p:sp>
      <p:pic>
        <p:nvPicPr>
          <p:cNvPr id="27" name="Picture 26" descr="A picture containing text&#10;&#10;Description automatically generated">
            <a:extLst>
              <a:ext uri="{FF2B5EF4-FFF2-40B4-BE49-F238E27FC236}">
                <a16:creationId xmlns:a16="http://schemas.microsoft.com/office/drawing/2014/main" id="{0D0E87EE-D92D-27F6-FD3B-66EEAD5B64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7446" y="5967858"/>
            <a:ext cx="972752" cy="833438"/>
          </a:xfrm>
          <a:prstGeom prst="rect">
            <a:avLst/>
          </a:prstGeom>
        </p:spPr>
      </p:pic>
      <p:sp>
        <p:nvSpPr>
          <p:cNvPr id="28" name="TextBox 27">
            <a:extLst>
              <a:ext uri="{FF2B5EF4-FFF2-40B4-BE49-F238E27FC236}">
                <a16:creationId xmlns:a16="http://schemas.microsoft.com/office/drawing/2014/main" id="{20917A84-4786-A579-BEAC-F2FD8876D7ED}"/>
              </a:ext>
            </a:extLst>
          </p:cNvPr>
          <p:cNvSpPr txBox="1"/>
          <p:nvPr/>
        </p:nvSpPr>
        <p:spPr>
          <a:xfrm>
            <a:off x="7596395" y="5884663"/>
            <a:ext cx="3646370" cy="646331"/>
          </a:xfrm>
          <a:prstGeom prst="rect">
            <a:avLst/>
          </a:prstGeom>
          <a:noFill/>
          <a:ln w="19050">
            <a:solidFill>
              <a:schemeClr val="tx1"/>
            </a:solidFill>
          </a:ln>
        </p:spPr>
        <p:txBody>
          <a:bodyPr wrap="square">
            <a:spAutoFit/>
          </a:bodyPr>
          <a:lstStyle/>
          <a:p>
            <a:r>
              <a:rPr lang="pt-BR" b="0" i="0" dirty="0">
                <a:solidFill>
                  <a:srgbClr val="000000"/>
                </a:solidFill>
                <a:effectLst/>
                <a:latin typeface="Arial" panose="020B0604020202020204" pitchFamily="34" charset="0"/>
              </a:rPr>
              <a:t>Metadata Assistant</a:t>
            </a:r>
            <a:br>
              <a:rPr lang="pt-BR" b="0" i="0" dirty="0">
                <a:solidFill>
                  <a:srgbClr val="000000"/>
                </a:solidFill>
                <a:effectLst/>
                <a:latin typeface="Arial" panose="020B0604020202020204" pitchFamily="34" charset="0"/>
              </a:rPr>
            </a:br>
            <a:r>
              <a:rPr lang="pt-BR" b="0" i="1" dirty="0">
                <a:solidFill>
                  <a:srgbClr val="000000"/>
                </a:solidFill>
                <a:effectLst/>
                <a:latin typeface="Arial" panose="020B0604020202020204" pitchFamily="34" charset="0"/>
              </a:rPr>
              <a:t>http://www.t hepaynegroup,</a:t>
            </a:r>
            <a:r>
              <a:rPr lang="pt-BR" b="0" i="1">
                <a:solidFill>
                  <a:srgbClr val="000000"/>
                </a:solidFill>
                <a:effectLst/>
                <a:latin typeface="Arial" panose="020B0604020202020204" pitchFamily="34" charset="0"/>
              </a:rPr>
              <a:t>com</a:t>
            </a:r>
            <a:r>
              <a:rPr lang="pt-BR"/>
              <a:t> </a:t>
            </a:r>
            <a:endParaRPr lang="en-US" dirty="0"/>
          </a:p>
        </p:txBody>
      </p:sp>
    </p:spTree>
    <p:extLst>
      <p:ext uri="{BB962C8B-B14F-4D97-AF65-F5344CB8AC3E}">
        <p14:creationId xmlns:p14="http://schemas.microsoft.com/office/powerpoint/2010/main" val="41453427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a:latin typeface="Arial" panose="020B0604020202020204" pitchFamily="34" charset="0"/>
                <a:cs typeface="Arial" panose="020B0604020202020204" pitchFamily="34" charset="0"/>
              </a:rPr>
              <a:t>Công cụ điều tra cho Window: OS Forensics</a:t>
            </a:r>
            <a:endParaRPr lang="en-GB" b="0"/>
          </a:p>
        </p:txBody>
      </p:sp>
      <p:sp>
        <p:nvSpPr>
          <p:cNvPr id="3" name="Slide Number Placeholder 2"/>
          <p:cNvSpPr>
            <a:spLocks noGrp="1"/>
          </p:cNvSpPr>
          <p:nvPr>
            <p:ph type="sldNum" sz="quarter" idx="12"/>
          </p:nvPr>
        </p:nvSpPr>
        <p:spPr/>
        <p:txBody>
          <a:bodyPr/>
          <a:lstStyle/>
          <a:p>
            <a:fld id="{3E15BD7C-E074-4D4A-84C3-500EE5B9C190}" type="slidenum">
              <a:rPr lang="ru-RU" smtClean="0"/>
              <a:pPr/>
              <a:t>119</a:t>
            </a:fld>
            <a:endParaRPr lang="ru-RU" dirty="0"/>
          </a:p>
        </p:txBody>
      </p:sp>
      <p:graphicFrame>
        <p:nvGraphicFramePr>
          <p:cNvPr id="4" name="Table 3"/>
          <p:cNvGraphicFramePr>
            <a:graphicFrameLocks noGrp="1"/>
          </p:cNvGraphicFramePr>
          <p:nvPr/>
        </p:nvGraphicFramePr>
        <p:xfrm>
          <a:off x="223934" y="895740"/>
          <a:ext cx="11152652" cy="5719665"/>
        </p:xfrm>
        <a:graphic>
          <a:graphicData uri="http://schemas.openxmlformats.org/drawingml/2006/table">
            <a:tbl>
              <a:tblPr firstRow="1" bandRow="1">
                <a:tableStyleId>{5940675A-B579-460E-94D1-54222C63F5DA}</a:tableStyleId>
              </a:tblPr>
              <a:tblGrid>
                <a:gridCol w="2788163">
                  <a:extLst>
                    <a:ext uri="{9D8B030D-6E8A-4147-A177-3AD203B41FA5}">
                      <a16:colId xmlns:a16="http://schemas.microsoft.com/office/drawing/2014/main" val="1975835520"/>
                    </a:ext>
                  </a:extLst>
                </a:gridCol>
                <a:gridCol w="2788163">
                  <a:extLst>
                    <a:ext uri="{9D8B030D-6E8A-4147-A177-3AD203B41FA5}">
                      <a16:colId xmlns:a16="http://schemas.microsoft.com/office/drawing/2014/main" val="343913921"/>
                    </a:ext>
                  </a:extLst>
                </a:gridCol>
                <a:gridCol w="2620929">
                  <a:extLst>
                    <a:ext uri="{9D8B030D-6E8A-4147-A177-3AD203B41FA5}">
                      <a16:colId xmlns:a16="http://schemas.microsoft.com/office/drawing/2014/main" val="3043887143"/>
                    </a:ext>
                  </a:extLst>
                </a:gridCol>
                <a:gridCol w="2955397">
                  <a:extLst>
                    <a:ext uri="{9D8B030D-6E8A-4147-A177-3AD203B41FA5}">
                      <a16:colId xmlns:a16="http://schemas.microsoft.com/office/drawing/2014/main" val="1810317176"/>
                    </a:ext>
                  </a:extLst>
                </a:gridCol>
              </a:tblGrid>
              <a:tr h="1021369">
                <a:tc>
                  <a:txBody>
                    <a:bodyPr/>
                    <a:lstStyle/>
                    <a:p>
                      <a:endParaRPr lang="en-GB" dirty="0"/>
                    </a:p>
                  </a:txBody>
                  <a:tcPr/>
                </a:tc>
                <a:tc>
                  <a:txBody>
                    <a:bodyPr/>
                    <a:lstStyle/>
                    <a:p>
                      <a:r>
                        <a:rPr lang="en-GB" dirty="0" err="1"/>
                        <a:t>HstEx</a:t>
                      </a:r>
                      <a:endParaRPr lang="en-GB" dirty="0"/>
                    </a:p>
                    <a:p>
                      <a:r>
                        <a:rPr lang="en-GB" dirty="0"/>
                        <a:t>http://www.digtital-detective.net</a:t>
                      </a:r>
                    </a:p>
                  </a:txBody>
                  <a:tcPr/>
                </a:tc>
                <a:tc>
                  <a:txBody>
                    <a:bodyPr/>
                    <a:lstStyle/>
                    <a:p>
                      <a:endParaRPr lang="en-GB" dirty="0"/>
                    </a:p>
                  </a:txBody>
                  <a:tcPr/>
                </a:tc>
                <a:tc>
                  <a:txBody>
                    <a:bodyPr/>
                    <a:lstStyle/>
                    <a:p>
                      <a:r>
                        <a:rPr lang="en-GB" dirty="0" err="1"/>
                        <a:t>ProDiscover</a:t>
                      </a:r>
                      <a:r>
                        <a:rPr lang="en-GB" baseline="0" dirty="0"/>
                        <a:t> Forensic</a:t>
                      </a:r>
                    </a:p>
                    <a:p>
                      <a:r>
                        <a:rPr lang="en-GB" baseline="0" dirty="0"/>
                        <a:t>http://www.arcgroupny.com</a:t>
                      </a:r>
                      <a:endParaRPr lang="en-GB" dirty="0"/>
                    </a:p>
                  </a:txBody>
                  <a:tcPr/>
                </a:tc>
                <a:extLst>
                  <a:ext uri="{0D108BD9-81ED-4DB2-BD59-A6C34878D82A}">
                    <a16:rowId xmlns:a16="http://schemas.microsoft.com/office/drawing/2014/main" val="2810087933"/>
                  </a:ext>
                </a:extLst>
              </a:tr>
              <a:tr h="1021369">
                <a:tc>
                  <a:txBody>
                    <a:bodyPr/>
                    <a:lstStyle/>
                    <a:p>
                      <a:endParaRPr lang="en-GB" dirty="0"/>
                    </a:p>
                  </a:txBody>
                  <a:tcPr/>
                </a:tc>
                <a:tc>
                  <a:txBody>
                    <a:bodyPr/>
                    <a:lstStyle/>
                    <a:p>
                      <a:r>
                        <a:rPr lang="en-GB" dirty="0" err="1"/>
                        <a:t>XpoLog</a:t>
                      </a:r>
                      <a:r>
                        <a:rPr lang="en-GB" dirty="0"/>
                        <a:t> Log Management</a:t>
                      </a:r>
                    </a:p>
                    <a:p>
                      <a:r>
                        <a:rPr lang="en-GB" dirty="0"/>
                        <a:t>http://xpolog.com</a:t>
                      </a:r>
                    </a:p>
                  </a:txBody>
                  <a:tcPr/>
                </a:tc>
                <a:tc>
                  <a:txBody>
                    <a:bodyPr/>
                    <a:lstStyle/>
                    <a:p>
                      <a:endParaRPr lang="en-GB" dirty="0"/>
                    </a:p>
                  </a:txBody>
                  <a:tcPr/>
                </a:tc>
                <a:tc>
                  <a:txBody>
                    <a:bodyPr/>
                    <a:lstStyle/>
                    <a:p>
                      <a:r>
                        <a:rPr lang="en-GB" dirty="0"/>
                        <a:t>Helix3Pro</a:t>
                      </a:r>
                    </a:p>
                    <a:p>
                      <a:r>
                        <a:rPr lang="en-GB" dirty="0"/>
                        <a:t>http://www.e-fense.com</a:t>
                      </a:r>
                    </a:p>
                  </a:txBody>
                  <a:tcPr/>
                </a:tc>
                <a:extLst>
                  <a:ext uri="{0D108BD9-81ED-4DB2-BD59-A6C34878D82A}">
                    <a16:rowId xmlns:a16="http://schemas.microsoft.com/office/drawing/2014/main" val="3862078604"/>
                  </a:ext>
                </a:extLst>
              </a:tr>
              <a:tr h="1021369">
                <a:tc>
                  <a:txBody>
                    <a:bodyPr/>
                    <a:lstStyle/>
                    <a:p>
                      <a:endParaRPr lang="en-GB" dirty="0"/>
                    </a:p>
                  </a:txBody>
                  <a:tcPr/>
                </a:tc>
                <a:tc>
                  <a:txBody>
                    <a:bodyPr/>
                    <a:lstStyle/>
                    <a:p>
                      <a:r>
                        <a:rPr lang="en-GB" dirty="0"/>
                        <a:t>Event Log Explorer</a:t>
                      </a:r>
                    </a:p>
                    <a:p>
                      <a:r>
                        <a:rPr lang="en-GB" dirty="0"/>
                        <a:t>http://eventlogxp.com</a:t>
                      </a:r>
                    </a:p>
                  </a:txBody>
                  <a:tcPr/>
                </a:tc>
                <a:tc>
                  <a:txBody>
                    <a:bodyPr/>
                    <a:lstStyle/>
                    <a:p>
                      <a:endParaRPr lang="en-GB" dirty="0"/>
                    </a:p>
                  </a:txBody>
                  <a:tcPr/>
                </a:tc>
                <a:tc>
                  <a:txBody>
                    <a:bodyPr/>
                    <a:lstStyle/>
                    <a:p>
                      <a:r>
                        <a:rPr lang="en-GB" dirty="0" err="1"/>
                        <a:t>ThumbsDisplay</a:t>
                      </a:r>
                      <a:endParaRPr lang="en-GB" dirty="0"/>
                    </a:p>
                    <a:p>
                      <a:r>
                        <a:rPr lang="en-GB" dirty="0">
                          <a:hlinkClick r:id="rId2"/>
                        </a:rPr>
                        <a:t>http://www.infinadyne.com</a:t>
                      </a:r>
                      <a:endParaRPr lang="en-GB" dirty="0"/>
                    </a:p>
                  </a:txBody>
                  <a:tcPr/>
                </a:tc>
                <a:extLst>
                  <a:ext uri="{0D108BD9-81ED-4DB2-BD59-A6C34878D82A}">
                    <a16:rowId xmlns:a16="http://schemas.microsoft.com/office/drawing/2014/main" val="494212327"/>
                  </a:ext>
                </a:extLst>
              </a:tr>
              <a:tr h="1021369">
                <a:tc>
                  <a:txBody>
                    <a:bodyPr/>
                    <a:lstStyle/>
                    <a:p>
                      <a:endParaRPr lang="en-GB" dirty="0"/>
                    </a:p>
                  </a:txBody>
                  <a:tcPr/>
                </a:tc>
                <a:tc>
                  <a:txBody>
                    <a:bodyPr/>
                    <a:lstStyle/>
                    <a:p>
                      <a:r>
                        <a:rPr lang="en-GB" dirty="0" err="1"/>
                        <a:t>LogMeister</a:t>
                      </a:r>
                      <a:endParaRPr lang="en-GB" dirty="0"/>
                    </a:p>
                    <a:p>
                      <a:r>
                        <a:rPr lang="en-GB" dirty="0"/>
                        <a:t>http://www.logmeister.com</a:t>
                      </a:r>
                    </a:p>
                  </a:txBody>
                  <a:tcPr/>
                </a:tc>
                <a:tc>
                  <a:txBody>
                    <a:bodyPr/>
                    <a:lstStyle/>
                    <a:p>
                      <a:endParaRPr lang="en-GB" dirty="0"/>
                    </a:p>
                  </a:txBody>
                  <a:tcPr/>
                </a:tc>
                <a:tc>
                  <a:txBody>
                    <a:bodyPr/>
                    <a:lstStyle/>
                    <a:p>
                      <a:r>
                        <a:rPr lang="en-GB" dirty="0"/>
                        <a:t>Registry Viewer</a:t>
                      </a:r>
                    </a:p>
                    <a:p>
                      <a:r>
                        <a:rPr lang="en-GB" dirty="0">
                          <a:hlinkClick r:id="rId3"/>
                        </a:rPr>
                        <a:t>http://accessdata.com</a:t>
                      </a:r>
                      <a:endParaRPr lang="en-GB" dirty="0"/>
                    </a:p>
                  </a:txBody>
                  <a:tcPr/>
                </a:tc>
                <a:extLst>
                  <a:ext uri="{0D108BD9-81ED-4DB2-BD59-A6C34878D82A}">
                    <a16:rowId xmlns:a16="http://schemas.microsoft.com/office/drawing/2014/main" val="2530113870"/>
                  </a:ext>
                </a:extLst>
              </a:tr>
              <a:tr h="1634189">
                <a:tc>
                  <a:txBody>
                    <a:bodyPr/>
                    <a:lstStyle/>
                    <a:p>
                      <a:endParaRPr lang="en-GB" dirty="0"/>
                    </a:p>
                  </a:txBody>
                  <a:tcPr/>
                </a:tc>
                <a:tc>
                  <a:txBody>
                    <a:bodyPr/>
                    <a:lstStyle/>
                    <a:p>
                      <a:r>
                        <a:rPr lang="en-GB" dirty="0"/>
                        <a:t>System Explorer</a:t>
                      </a:r>
                    </a:p>
                    <a:p>
                      <a:r>
                        <a:rPr lang="en-GB" dirty="0"/>
                        <a:t>http://systemexploer.net</a:t>
                      </a:r>
                    </a:p>
                  </a:txBody>
                  <a:tcPr/>
                </a:tc>
                <a:tc>
                  <a:txBody>
                    <a:bodyPr/>
                    <a:lstStyle/>
                    <a:p>
                      <a:endParaRPr lang="en-GB" dirty="0"/>
                    </a:p>
                  </a:txBody>
                  <a:tcPr/>
                </a:tc>
                <a:tc>
                  <a:txBody>
                    <a:bodyPr/>
                    <a:lstStyle/>
                    <a:p>
                      <a:r>
                        <a:rPr lang="en-GB" dirty="0"/>
                        <a:t>Windows</a:t>
                      </a:r>
                      <a:r>
                        <a:rPr lang="en-GB" baseline="0" dirty="0"/>
                        <a:t> Forensic Toolchest (WFT)</a:t>
                      </a:r>
                    </a:p>
                    <a:p>
                      <a:r>
                        <a:rPr lang="en-GB" baseline="0" dirty="0">
                          <a:hlinkClick r:id="rId4"/>
                        </a:rPr>
                        <a:t>http://www.foolmoon.net</a:t>
                      </a:r>
                      <a:endParaRPr lang="en-GB" baseline="0" dirty="0"/>
                    </a:p>
                    <a:p>
                      <a:endParaRPr lang="en-GB" dirty="0"/>
                    </a:p>
                  </a:txBody>
                  <a:tcPr/>
                </a:tc>
                <a:extLst>
                  <a:ext uri="{0D108BD9-81ED-4DB2-BD59-A6C34878D82A}">
                    <a16:rowId xmlns:a16="http://schemas.microsoft.com/office/drawing/2014/main" val="1063015461"/>
                  </a:ext>
                </a:extLst>
              </a:tr>
            </a:tbl>
          </a:graphicData>
        </a:graphic>
      </p:graphicFrame>
      <p:pic>
        <p:nvPicPr>
          <p:cNvPr id="6" name="Picture 5">
            <a:extLst>
              <a:ext uri="{FF2B5EF4-FFF2-40B4-BE49-F238E27FC236}">
                <a16:creationId xmlns:a16="http://schemas.microsoft.com/office/drawing/2014/main" id="{9452F64A-207E-F0DE-1896-7B364EF4415C}"/>
              </a:ext>
            </a:extLst>
          </p:cNvPr>
          <p:cNvPicPr>
            <a:picLocks noChangeAspect="1"/>
          </p:cNvPicPr>
          <p:nvPr/>
        </p:nvPicPr>
        <p:blipFill>
          <a:blip r:embed="rId5"/>
          <a:stretch>
            <a:fillRect/>
          </a:stretch>
        </p:blipFill>
        <p:spPr>
          <a:xfrm>
            <a:off x="816331" y="1064788"/>
            <a:ext cx="1637620" cy="661376"/>
          </a:xfrm>
          <a:prstGeom prst="rect">
            <a:avLst/>
          </a:prstGeom>
        </p:spPr>
      </p:pic>
      <p:pic>
        <p:nvPicPr>
          <p:cNvPr id="8" name="Picture 7">
            <a:extLst>
              <a:ext uri="{FF2B5EF4-FFF2-40B4-BE49-F238E27FC236}">
                <a16:creationId xmlns:a16="http://schemas.microsoft.com/office/drawing/2014/main" id="{B28E99B4-5F62-5A77-5238-16C3166360A6}"/>
              </a:ext>
            </a:extLst>
          </p:cNvPr>
          <p:cNvPicPr>
            <a:picLocks noChangeAspect="1"/>
          </p:cNvPicPr>
          <p:nvPr/>
        </p:nvPicPr>
        <p:blipFill>
          <a:blip r:embed="rId6"/>
          <a:stretch>
            <a:fillRect/>
          </a:stretch>
        </p:blipFill>
        <p:spPr>
          <a:xfrm>
            <a:off x="1224161" y="1994126"/>
            <a:ext cx="821959" cy="777357"/>
          </a:xfrm>
          <a:prstGeom prst="rect">
            <a:avLst/>
          </a:prstGeom>
        </p:spPr>
      </p:pic>
      <p:pic>
        <p:nvPicPr>
          <p:cNvPr id="10" name="Picture 9" descr="Icon&#10;&#10;Description automatically generated">
            <a:extLst>
              <a:ext uri="{FF2B5EF4-FFF2-40B4-BE49-F238E27FC236}">
                <a16:creationId xmlns:a16="http://schemas.microsoft.com/office/drawing/2014/main" id="{37B9CF5D-D850-9FB1-7170-A9AAE26F15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161" y="3039445"/>
            <a:ext cx="821959" cy="821959"/>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E904417D-EED6-EF08-3A4A-049953D32E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465" y="4086518"/>
            <a:ext cx="1425349" cy="77317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31395D0-4B8C-ADCE-4A08-1B206F9B24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6512" y="5119590"/>
            <a:ext cx="1037253" cy="1037253"/>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0C8C9CA8-DCC0-32CA-6BF6-80720A6795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985159"/>
            <a:ext cx="1637621" cy="741005"/>
          </a:xfrm>
          <a:prstGeom prst="rect">
            <a:avLst/>
          </a:prstGeom>
        </p:spPr>
      </p:pic>
      <p:pic>
        <p:nvPicPr>
          <p:cNvPr id="18" name="Picture 17" descr="A picture containing device&#10;&#10;Description automatically generated">
            <a:extLst>
              <a:ext uri="{FF2B5EF4-FFF2-40B4-BE49-F238E27FC236}">
                <a16:creationId xmlns:a16="http://schemas.microsoft.com/office/drawing/2014/main" id="{B004E9EB-C703-67B1-511C-C682173A73AF}"/>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476206" y="1944200"/>
            <a:ext cx="877207" cy="877207"/>
          </a:xfrm>
          <a:prstGeom prst="rect">
            <a:avLst/>
          </a:prstGeom>
        </p:spPr>
      </p:pic>
      <p:pic>
        <p:nvPicPr>
          <p:cNvPr id="20" name="Picture 19" descr="Graphical user interface, website&#10;&#10;Description automatically generated">
            <a:extLst>
              <a:ext uri="{FF2B5EF4-FFF2-40B4-BE49-F238E27FC236}">
                <a16:creationId xmlns:a16="http://schemas.microsoft.com/office/drawing/2014/main" id="{90A78808-41E5-9080-FB38-6FF451A915E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476206" y="2981245"/>
            <a:ext cx="1011663" cy="895509"/>
          </a:xfrm>
          <a:prstGeom prst="rect">
            <a:avLst/>
          </a:prstGeom>
        </p:spPr>
      </p:pic>
      <p:pic>
        <p:nvPicPr>
          <p:cNvPr id="22" name="Picture 21" descr="A picture containing logo&#10;&#10;Description automatically generated">
            <a:extLst>
              <a:ext uri="{FF2B5EF4-FFF2-40B4-BE49-F238E27FC236}">
                <a16:creationId xmlns:a16="http://schemas.microsoft.com/office/drawing/2014/main" id="{AB322F3E-F291-DEBA-5571-92970F5B644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02411" y="4160705"/>
            <a:ext cx="673700" cy="673700"/>
          </a:xfrm>
          <a:prstGeom prst="rect">
            <a:avLst/>
          </a:prstGeom>
        </p:spPr>
      </p:pic>
      <p:pic>
        <p:nvPicPr>
          <p:cNvPr id="24" name="Picture 23" descr="Graphical user interface, website&#10;&#10;Description automatically generated">
            <a:extLst>
              <a:ext uri="{FF2B5EF4-FFF2-40B4-BE49-F238E27FC236}">
                <a16:creationId xmlns:a16="http://schemas.microsoft.com/office/drawing/2014/main" id="{439E7079-8DA0-535B-C455-8DBDE81399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60604" y="5216734"/>
            <a:ext cx="1357313" cy="842963"/>
          </a:xfrm>
          <a:prstGeom prst="rect">
            <a:avLst/>
          </a:prstGeom>
        </p:spPr>
      </p:pic>
    </p:spTree>
    <p:extLst>
      <p:ext uri="{BB962C8B-B14F-4D97-AF65-F5344CB8AC3E}">
        <p14:creationId xmlns:p14="http://schemas.microsoft.com/office/powerpoint/2010/main" val="24828127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ea typeface="Tahoma"/>
                <a:cs typeface="Tahoma"/>
              </a:rPr>
              <a:t>System Time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a:p>
        </p:txBody>
      </p:sp>
      <p:sp>
        <p:nvSpPr>
          <p:cNvPr id="9" name="Rectangle: Rounded Corners 8">
            <a:extLst>
              <a:ext uri="{FF2B5EF4-FFF2-40B4-BE49-F238E27FC236}">
                <a16:creationId xmlns:a16="http://schemas.microsoft.com/office/drawing/2014/main" id="{FB9B57AA-EEB6-9419-44A5-EEE551723695}"/>
              </a:ext>
            </a:extLst>
          </p:cNvPr>
          <p:cNvSpPr/>
          <p:nvPr/>
        </p:nvSpPr>
        <p:spPr>
          <a:xfrm>
            <a:off x="1929009" y="900830"/>
            <a:ext cx="4852791" cy="350520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lgn="just">
              <a:lnSpc>
                <a:spcPct val="150000"/>
              </a:lnSpc>
              <a:buClr>
                <a:srgbClr val="F25C00"/>
              </a:buClr>
              <a:buFont typeface="Arial" panose="020B0604020202020204" pitchFamily="34" charset="0"/>
              <a:buChar char="•"/>
            </a:pPr>
            <a:r>
              <a:rPr lang="en-US" sz="2000" dirty="0">
                <a:latin typeface="Arial"/>
                <a:ea typeface="Tahoma"/>
                <a:cs typeface="Arial"/>
              </a:rPr>
              <a:t>Cung </a:t>
            </a:r>
            <a:r>
              <a:rPr lang="en-US" sz="2000" dirty="0" err="1">
                <a:latin typeface="Arial"/>
                <a:ea typeface="Tahoma"/>
                <a:cs typeface="Arial"/>
              </a:rPr>
              <a:t>cấp</a:t>
            </a:r>
            <a:r>
              <a:rPr lang="en-US" sz="2000" dirty="0">
                <a:latin typeface="Arial"/>
                <a:ea typeface="Tahoma"/>
                <a:cs typeface="Arial"/>
              </a:rPr>
              <a:t> chi </a:t>
            </a:r>
            <a:r>
              <a:rPr lang="en-US" sz="2000" dirty="0" err="1">
                <a:latin typeface="Arial"/>
                <a:ea typeface="Tahoma"/>
                <a:cs typeface="Arial"/>
              </a:rPr>
              <a:t>tiết</a:t>
            </a:r>
            <a:r>
              <a:rPr lang="en-US" sz="2000" dirty="0">
                <a:latin typeface="Arial"/>
                <a:ea typeface="Tahoma"/>
                <a:cs typeface="Arial"/>
              </a:rPr>
              <a:t> </a:t>
            </a:r>
            <a:r>
              <a:rPr lang="en-US" sz="2000" dirty="0" err="1">
                <a:solidFill>
                  <a:srgbClr val="FF0000"/>
                </a:solidFill>
                <a:latin typeface="Arial"/>
                <a:ea typeface="Tahoma"/>
                <a:cs typeface="Arial"/>
              </a:rPr>
              <a:t>thông</a:t>
            </a:r>
            <a:r>
              <a:rPr lang="en-US" sz="2000" dirty="0">
                <a:solidFill>
                  <a:srgbClr val="FF0000"/>
                </a:solidFill>
                <a:latin typeface="Arial"/>
                <a:ea typeface="Tahoma"/>
                <a:cs typeface="Arial"/>
              </a:rPr>
              <a:t> tin </a:t>
            </a:r>
            <a:r>
              <a:rPr lang="en-US" sz="2000" dirty="0" err="1">
                <a:solidFill>
                  <a:srgbClr val="FF0000"/>
                </a:solidFill>
                <a:latin typeface="Arial"/>
                <a:ea typeface="Tahoma"/>
                <a:cs typeface="Arial"/>
              </a:rPr>
              <a:t>thu</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thập</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được</a:t>
            </a:r>
            <a:r>
              <a:rPr lang="en-US" sz="2000" dirty="0">
                <a:latin typeface="Arial"/>
                <a:ea typeface="Tahoma"/>
                <a:cs typeface="Arial"/>
              </a:rPr>
              <a:t> </a:t>
            </a:r>
            <a:r>
              <a:rPr lang="en-US" sz="2000" dirty="0" err="1">
                <a:latin typeface="Arial"/>
                <a:ea typeface="Tahoma"/>
                <a:cs typeface="Arial"/>
              </a:rPr>
              <a:t>trong</a:t>
            </a:r>
            <a:r>
              <a:rPr lang="en-US" sz="2000" dirty="0">
                <a:latin typeface="Arial"/>
                <a:ea typeface="Tahoma"/>
                <a:cs typeface="Arial"/>
              </a:rPr>
              <a:t> </a:t>
            </a:r>
            <a:r>
              <a:rPr lang="en-US" sz="2000" dirty="0" err="1">
                <a:solidFill>
                  <a:srgbClr val="FF0000"/>
                </a:solidFill>
                <a:latin typeface="Arial"/>
                <a:ea typeface="Tahoma"/>
                <a:cs typeface="Arial"/>
              </a:rPr>
              <a:t>quá</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trình</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điều</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tra</a:t>
            </a:r>
            <a:endParaRPr lang="en-US" sz="2000" dirty="0">
              <a:solidFill>
                <a:srgbClr val="FF0000"/>
              </a:solidFill>
              <a:latin typeface="Arial"/>
              <a:ea typeface="Tahoma"/>
              <a:cs typeface="Arial"/>
            </a:endParaRPr>
          </a:p>
          <a:p>
            <a:pPr marL="285750" indent="-285750" algn="just">
              <a:lnSpc>
                <a:spcPct val="150000"/>
              </a:lnSpc>
              <a:buClr>
                <a:srgbClr val="F25C00"/>
              </a:buClr>
              <a:buFont typeface="Arial" panose="020B0604020202020204" pitchFamily="34" charset="0"/>
              <a:buChar char="•"/>
            </a:pPr>
            <a:r>
              <a:rPr lang="en-US" sz="2000" dirty="0" err="1">
                <a:latin typeface="Arial"/>
                <a:ea typeface="Tahoma"/>
                <a:cs typeface="Arial"/>
              </a:rPr>
              <a:t>Giúp</a:t>
            </a:r>
            <a:r>
              <a:rPr lang="en-US" sz="2000" dirty="0">
                <a:latin typeface="Arial"/>
                <a:ea typeface="Tahoma"/>
                <a:cs typeface="Arial"/>
              </a:rPr>
              <a:t> </a:t>
            </a:r>
            <a:r>
              <a:rPr lang="en-US" sz="2000" dirty="0" err="1">
                <a:latin typeface="Arial"/>
                <a:ea typeface="Tahoma"/>
                <a:cs typeface="Arial"/>
              </a:rPr>
              <a:t>tạo</a:t>
            </a:r>
            <a:r>
              <a:rPr lang="en-US" sz="2000" dirty="0">
                <a:latin typeface="Arial"/>
                <a:ea typeface="Tahoma"/>
                <a:cs typeface="Arial"/>
              </a:rPr>
              <a:t> </a:t>
            </a:r>
            <a:r>
              <a:rPr lang="en-US" sz="2000" dirty="0" err="1">
                <a:latin typeface="Arial"/>
                <a:ea typeface="Tahoma"/>
                <a:cs typeface="Arial"/>
              </a:rPr>
              <a:t>lại</a:t>
            </a:r>
            <a:r>
              <a:rPr lang="en-US" sz="2000" dirty="0">
                <a:latin typeface="Arial"/>
                <a:ea typeface="Tahoma"/>
                <a:cs typeface="Arial"/>
              </a:rPr>
              <a:t> </a:t>
            </a:r>
            <a:r>
              <a:rPr lang="en-US" sz="2000" dirty="0">
                <a:solidFill>
                  <a:srgbClr val="FF0000"/>
                </a:solidFill>
                <a:latin typeface="Arial"/>
                <a:ea typeface="Tahoma"/>
                <a:cs typeface="Arial"/>
              </a:rPr>
              <a:t>timeline </a:t>
            </a:r>
            <a:r>
              <a:rPr lang="en-US" sz="2000" dirty="0" err="1">
                <a:solidFill>
                  <a:srgbClr val="FF0000"/>
                </a:solidFill>
                <a:latin typeface="Arial"/>
                <a:ea typeface="Tahoma"/>
                <a:cs typeface="Arial"/>
              </a:rPr>
              <a:t>chính</a:t>
            </a:r>
            <a:r>
              <a:rPr lang="en-US" sz="2000" dirty="0">
                <a:solidFill>
                  <a:srgbClr val="FF0000"/>
                </a:solidFill>
                <a:latin typeface="Arial"/>
                <a:ea typeface="Tahoma"/>
                <a:cs typeface="Arial"/>
              </a:rPr>
              <a:t> </a:t>
            </a:r>
            <a:r>
              <a:rPr lang="en-US" sz="2000" dirty="0" err="1">
                <a:solidFill>
                  <a:srgbClr val="FF0000"/>
                </a:solidFill>
                <a:latin typeface="Arial"/>
                <a:ea typeface="Tahoma"/>
                <a:cs typeface="Arial"/>
              </a:rPr>
              <a:t>xác</a:t>
            </a:r>
            <a:r>
              <a:rPr lang="en-US" sz="2000" dirty="0">
                <a:solidFill>
                  <a:srgbClr val="FF0000"/>
                </a:solidFill>
                <a:latin typeface="Arial"/>
                <a:ea typeface="Tahoma"/>
                <a:cs typeface="Arial"/>
              </a:rPr>
              <a:t> </a:t>
            </a:r>
            <a:r>
              <a:rPr lang="en-US" sz="2000" dirty="0" err="1">
                <a:latin typeface="Arial"/>
                <a:ea typeface="Tahoma"/>
                <a:cs typeface="Arial"/>
              </a:rPr>
              <a:t>của</a:t>
            </a:r>
            <a:r>
              <a:rPr lang="en-US" sz="2000" dirty="0">
                <a:latin typeface="Arial"/>
                <a:ea typeface="Tahoma"/>
                <a:cs typeface="Arial"/>
              </a:rPr>
              <a:t> </a:t>
            </a:r>
            <a:r>
              <a:rPr lang="en-US" sz="2000" dirty="0" err="1">
                <a:latin typeface="Arial"/>
                <a:ea typeface="Tahoma"/>
                <a:cs typeface="Arial"/>
              </a:rPr>
              <a:t>các</a:t>
            </a:r>
            <a:r>
              <a:rPr lang="en-US" sz="2000" dirty="0">
                <a:latin typeface="Arial"/>
                <a:ea typeface="Tahoma"/>
                <a:cs typeface="Arial"/>
              </a:rPr>
              <a:t> </a:t>
            </a:r>
            <a:r>
              <a:rPr lang="en-US" sz="2000" dirty="0" err="1">
                <a:latin typeface="Arial"/>
                <a:ea typeface="Tahoma"/>
                <a:cs typeface="Arial"/>
              </a:rPr>
              <a:t>sự</a:t>
            </a:r>
            <a:r>
              <a:rPr lang="en-US" sz="2000" dirty="0">
                <a:latin typeface="Arial"/>
                <a:ea typeface="Tahoma"/>
                <a:cs typeface="Arial"/>
              </a:rPr>
              <a:t> </a:t>
            </a:r>
            <a:r>
              <a:rPr lang="en-US" sz="2000" dirty="0" err="1">
                <a:latin typeface="Arial"/>
                <a:ea typeface="Tahoma"/>
                <a:cs typeface="Arial"/>
              </a:rPr>
              <a:t>kiện</a:t>
            </a:r>
            <a:r>
              <a:rPr lang="en-US" sz="2000" dirty="0">
                <a:latin typeface="Arial"/>
                <a:ea typeface="Tahoma"/>
                <a:cs typeface="Arial"/>
              </a:rPr>
              <a:t> </a:t>
            </a:r>
            <a:r>
              <a:rPr lang="en-US" sz="2000" dirty="0" err="1">
                <a:latin typeface="Arial"/>
                <a:ea typeface="Tahoma"/>
                <a:cs typeface="Arial"/>
              </a:rPr>
              <a:t>đã</a:t>
            </a:r>
            <a:r>
              <a:rPr lang="en-US" sz="2000" dirty="0">
                <a:latin typeface="Arial"/>
                <a:ea typeface="Tahoma"/>
                <a:cs typeface="Arial"/>
              </a:rPr>
              <a:t> </a:t>
            </a:r>
            <a:r>
              <a:rPr lang="en-US" sz="2000" dirty="0" err="1">
                <a:latin typeface="Arial"/>
                <a:ea typeface="Tahoma"/>
                <a:cs typeface="Arial"/>
              </a:rPr>
              <a:t>xảy</a:t>
            </a:r>
            <a:r>
              <a:rPr lang="en-US" sz="2000" dirty="0">
                <a:latin typeface="Arial"/>
                <a:ea typeface="Tahoma"/>
                <a:cs typeface="Arial"/>
              </a:rPr>
              <a:t> </a:t>
            </a:r>
            <a:r>
              <a:rPr lang="en-US" sz="2000" dirty="0" err="1">
                <a:latin typeface="Arial"/>
                <a:ea typeface="Tahoma"/>
                <a:cs typeface="Arial"/>
              </a:rPr>
              <a:t>ra</a:t>
            </a:r>
            <a:r>
              <a:rPr lang="en-US" sz="2000" dirty="0">
                <a:latin typeface="Arial"/>
                <a:ea typeface="Tahoma"/>
                <a:cs typeface="Arial"/>
              </a:rPr>
              <a:t> </a:t>
            </a:r>
            <a:r>
              <a:rPr lang="en-US" sz="2000" dirty="0" err="1">
                <a:latin typeface="Arial"/>
                <a:ea typeface="Tahoma"/>
                <a:cs typeface="Arial"/>
              </a:rPr>
              <a:t>trên</a:t>
            </a:r>
            <a:r>
              <a:rPr lang="en-US" sz="2000" dirty="0">
                <a:latin typeface="Arial"/>
                <a:ea typeface="Tahoma"/>
                <a:cs typeface="Arial"/>
              </a:rPr>
              <a:t> </a:t>
            </a:r>
            <a:r>
              <a:rPr lang="en-US" sz="2000" dirty="0" err="1">
                <a:latin typeface="Arial"/>
                <a:ea typeface="Tahoma"/>
                <a:cs typeface="Arial"/>
              </a:rPr>
              <a:t>hệ</a:t>
            </a:r>
            <a:r>
              <a:rPr lang="en-US" sz="2000" dirty="0">
                <a:latin typeface="Arial"/>
                <a:ea typeface="Tahoma"/>
                <a:cs typeface="Arial"/>
              </a:rPr>
              <a:t> </a:t>
            </a:r>
            <a:r>
              <a:rPr lang="en-US" sz="2000" dirty="0" err="1">
                <a:latin typeface="Arial"/>
                <a:ea typeface="Tahoma"/>
                <a:cs typeface="Arial"/>
              </a:rPr>
              <a:t>thống</a:t>
            </a:r>
            <a:endParaRPr lang="en-US" sz="2000" dirty="0">
              <a:latin typeface="Arial"/>
              <a:ea typeface="Tahoma"/>
              <a:cs typeface="Arial"/>
            </a:endParaRPr>
          </a:p>
          <a:p>
            <a:pPr marL="285750" indent="-285750" algn="just">
              <a:lnSpc>
                <a:spcPct val="150000"/>
              </a:lnSpc>
              <a:buClr>
                <a:srgbClr val="F25C00"/>
              </a:buClr>
              <a:buFont typeface="Arial" panose="020B0604020202020204" pitchFamily="34" charset="0"/>
              <a:buChar char="•"/>
            </a:pPr>
            <a:r>
              <a:rPr lang="en-US" sz="2000" dirty="0" err="1">
                <a:latin typeface="Arial"/>
                <a:ea typeface="Tahoma"/>
                <a:cs typeface="Arial"/>
              </a:rPr>
              <a:t>Thời</a:t>
            </a:r>
            <a:r>
              <a:rPr lang="en-US" sz="2000" dirty="0">
                <a:latin typeface="Arial"/>
                <a:ea typeface="Tahoma"/>
                <a:cs typeface="Arial"/>
              </a:rPr>
              <a:t> </a:t>
            </a:r>
            <a:r>
              <a:rPr lang="en-US" sz="2000" dirty="0" err="1">
                <a:latin typeface="Arial"/>
                <a:ea typeface="Tahoma"/>
                <a:cs typeface="Arial"/>
              </a:rPr>
              <a:t>gian</a:t>
            </a:r>
            <a:r>
              <a:rPr lang="en-US" sz="2000" dirty="0">
                <a:latin typeface="Arial"/>
                <a:ea typeface="Tahoma"/>
                <a:cs typeface="Arial"/>
              </a:rPr>
              <a:t> </a:t>
            </a:r>
            <a:r>
              <a:rPr lang="en-US" sz="2000" dirty="0" err="1">
                <a:latin typeface="Arial"/>
                <a:ea typeface="Tahoma"/>
                <a:cs typeface="Arial"/>
              </a:rPr>
              <a:t>hoạt</a:t>
            </a:r>
            <a:r>
              <a:rPr lang="en-US" sz="2000" dirty="0">
                <a:latin typeface="Arial"/>
                <a:ea typeface="Tahoma"/>
                <a:cs typeface="Arial"/>
              </a:rPr>
              <a:t> </a:t>
            </a:r>
            <a:r>
              <a:rPr lang="en-US" sz="2000" dirty="0" err="1">
                <a:latin typeface="Arial"/>
                <a:ea typeface="Tahoma"/>
                <a:cs typeface="Arial"/>
              </a:rPr>
              <a:t>động</a:t>
            </a:r>
            <a:r>
              <a:rPr lang="en-US" sz="2000" dirty="0">
                <a:latin typeface="Arial"/>
                <a:ea typeface="Tahoma"/>
                <a:cs typeface="Arial"/>
              </a:rPr>
              <a:t> </a:t>
            </a:r>
            <a:r>
              <a:rPr lang="en-US" sz="2000" dirty="0" err="1">
                <a:latin typeface="Arial"/>
                <a:ea typeface="Tahoma"/>
                <a:cs typeface="Arial"/>
              </a:rPr>
              <a:t>của</a:t>
            </a:r>
            <a:r>
              <a:rPr lang="en-US" sz="2000" dirty="0">
                <a:latin typeface="Arial"/>
                <a:ea typeface="Tahoma"/>
                <a:cs typeface="Arial"/>
              </a:rPr>
              <a:t> </a:t>
            </a:r>
            <a:r>
              <a:rPr lang="en-US" sz="2000" dirty="0" err="1">
                <a:latin typeface="Arial"/>
                <a:ea typeface="Tahoma"/>
                <a:cs typeface="Arial"/>
              </a:rPr>
              <a:t>hệ</a:t>
            </a:r>
            <a:r>
              <a:rPr lang="en-US" sz="2000" dirty="0">
                <a:latin typeface="Arial"/>
                <a:ea typeface="Tahoma"/>
                <a:cs typeface="Arial"/>
              </a:rPr>
              <a:t> </a:t>
            </a:r>
            <a:r>
              <a:rPr lang="en-US" sz="2000" dirty="0" err="1">
                <a:latin typeface="Arial"/>
                <a:ea typeface="Tahoma"/>
                <a:cs typeface="Arial"/>
              </a:rPr>
              <a:t>thống</a:t>
            </a:r>
            <a:r>
              <a:rPr lang="en-US" sz="2000" dirty="0">
                <a:latin typeface="Arial"/>
                <a:ea typeface="Tahoma"/>
                <a:cs typeface="Arial"/>
              </a:rPr>
              <a:t> </a:t>
            </a:r>
            <a:r>
              <a:rPr lang="en-US" sz="2000" dirty="0" err="1">
                <a:latin typeface="Arial"/>
                <a:ea typeface="Tahoma"/>
                <a:cs typeface="Arial"/>
              </a:rPr>
              <a:t>cho</a:t>
            </a:r>
            <a:r>
              <a:rPr lang="en-US" sz="2000" dirty="0">
                <a:latin typeface="Arial"/>
                <a:ea typeface="Tahoma"/>
                <a:cs typeface="Arial"/>
              </a:rPr>
              <a:t> </a:t>
            </a:r>
            <a:r>
              <a:rPr lang="en-US" sz="2000" dirty="0" err="1">
                <a:latin typeface="Arial"/>
                <a:ea typeface="Tahoma"/>
                <a:cs typeface="Arial"/>
              </a:rPr>
              <a:t>thấy</a:t>
            </a:r>
            <a:r>
              <a:rPr lang="en-US" sz="2000" dirty="0">
                <a:latin typeface="Arial"/>
                <a:ea typeface="Tahoma"/>
                <a:cs typeface="Arial"/>
              </a:rPr>
              <a:t> </a:t>
            </a:r>
            <a:r>
              <a:rPr lang="en-US" sz="2000" dirty="0" err="1">
                <a:latin typeface="Arial"/>
                <a:ea typeface="Tahoma"/>
                <a:cs typeface="Arial"/>
              </a:rPr>
              <a:t>thời</a:t>
            </a:r>
            <a:r>
              <a:rPr lang="en-US" sz="2000" dirty="0">
                <a:latin typeface="Arial"/>
                <a:ea typeface="Tahoma"/>
                <a:cs typeface="Arial"/>
              </a:rPr>
              <a:t> </a:t>
            </a:r>
            <a:r>
              <a:rPr lang="en-US" sz="2000" dirty="0" err="1">
                <a:latin typeface="Arial"/>
                <a:ea typeface="Tahoma"/>
                <a:cs typeface="Arial"/>
              </a:rPr>
              <a:t>điểm</a:t>
            </a:r>
            <a:r>
              <a:rPr lang="en-US" sz="2000" dirty="0">
                <a:latin typeface="Arial"/>
                <a:ea typeface="Tahoma"/>
                <a:cs typeface="Arial"/>
              </a:rPr>
              <a:t> </a:t>
            </a:r>
            <a:r>
              <a:rPr lang="en-US" sz="2000" dirty="0" err="1">
                <a:latin typeface="Arial"/>
                <a:ea typeface="Tahoma"/>
                <a:cs typeface="Arial"/>
              </a:rPr>
              <a:t>của</a:t>
            </a:r>
            <a:r>
              <a:rPr lang="en-US" sz="2000" dirty="0">
                <a:latin typeface="Arial"/>
                <a:ea typeface="Tahoma"/>
                <a:cs typeface="Arial"/>
              </a:rPr>
              <a:t> </a:t>
            </a:r>
            <a:r>
              <a:rPr lang="en-US" sz="2000" dirty="0" err="1">
                <a:solidFill>
                  <a:srgbClr val="FF0000"/>
                </a:solidFill>
                <a:latin typeface="Arial"/>
                <a:ea typeface="Tahoma"/>
                <a:cs typeface="Arial"/>
              </a:rPr>
              <a:t>một</a:t>
            </a:r>
            <a:r>
              <a:rPr lang="en-US" sz="2000" dirty="0">
                <a:solidFill>
                  <a:srgbClr val="FF0000"/>
                </a:solidFill>
                <a:latin typeface="Arial"/>
                <a:ea typeface="Tahoma"/>
                <a:cs typeface="Arial"/>
              </a:rPr>
              <a:t> </a:t>
            </a:r>
            <a:r>
              <a:rPr lang="en-US" sz="2000" err="1">
                <a:solidFill>
                  <a:srgbClr val="FF0000"/>
                </a:solidFill>
                <a:latin typeface="Arial"/>
                <a:ea typeface="Tahoma"/>
                <a:cs typeface="Arial"/>
              </a:rPr>
              <a:t>cuộc</a:t>
            </a:r>
            <a:r>
              <a:rPr lang="en-US" sz="2000">
                <a:solidFill>
                  <a:srgbClr val="FF0000"/>
                </a:solidFill>
                <a:latin typeface="Arial"/>
                <a:ea typeface="Tahoma"/>
                <a:cs typeface="Arial"/>
              </a:rPr>
              <a:t> xâm nhập </a:t>
            </a:r>
            <a:r>
              <a:rPr lang="en-US" sz="2000">
                <a:latin typeface="Arial"/>
                <a:ea typeface="Tahoma"/>
                <a:cs typeface="Arial"/>
              </a:rPr>
              <a:t>có </a:t>
            </a:r>
            <a:r>
              <a:rPr lang="en-US" sz="2000" dirty="0" err="1">
                <a:latin typeface="Arial"/>
                <a:ea typeface="Tahoma"/>
                <a:cs typeface="Arial"/>
              </a:rPr>
              <a:t>thể</a:t>
            </a:r>
            <a:r>
              <a:rPr lang="en-US" sz="2000" dirty="0">
                <a:latin typeface="Arial"/>
                <a:ea typeface="Tahoma"/>
                <a:cs typeface="Arial"/>
              </a:rPr>
              <a:t> </a:t>
            </a:r>
            <a:r>
              <a:rPr lang="en-US" sz="2000" dirty="0" err="1">
                <a:latin typeface="Arial"/>
                <a:ea typeface="Tahoma"/>
                <a:cs typeface="Arial"/>
              </a:rPr>
              <a:t>đã</a:t>
            </a:r>
            <a:r>
              <a:rPr lang="en-US" sz="2000" dirty="0">
                <a:latin typeface="Arial"/>
                <a:ea typeface="Tahoma"/>
                <a:cs typeface="Arial"/>
              </a:rPr>
              <a:t> </a:t>
            </a:r>
            <a:r>
              <a:rPr lang="en-US" sz="2000" dirty="0" err="1">
                <a:latin typeface="Arial"/>
                <a:ea typeface="Tahoma"/>
                <a:cs typeface="Arial"/>
              </a:rPr>
              <a:t>thành</a:t>
            </a:r>
            <a:r>
              <a:rPr lang="en-US" sz="2000" dirty="0">
                <a:latin typeface="Arial"/>
                <a:ea typeface="Tahoma"/>
                <a:cs typeface="Arial"/>
              </a:rPr>
              <a:t> </a:t>
            </a:r>
            <a:r>
              <a:rPr lang="en-US" sz="2000" dirty="0" err="1">
                <a:latin typeface="Arial"/>
                <a:ea typeface="Tahoma"/>
                <a:cs typeface="Arial"/>
              </a:rPr>
              <a:t>công</a:t>
            </a:r>
            <a:endParaRPr lang="en-US" sz="2000" dirty="0">
              <a:latin typeface="Arial"/>
              <a:ea typeface="Tahoma"/>
              <a:cs typeface="Arial"/>
            </a:endParaRPr>
          </a:p>
        </p:txBody>
      </p:sp>
      <p:sp>
        <p:nvSpPr>
          <p:cNvPr id="11" name="TextBox 10">
            <a:extLst>
              <a:ext uri="{FF2B5EF4-FFF2-40B4-BE49-F238E27FC236}">
                <a16:creationId xmlns:a16="http://schemas.microsoft.com/office/drawing/2014/main" id="{875C4877-4D82-814C-78CB-5897439A240D}"/>
              </a:ext>
            </a:extLst>
          </p:cNvPr>
          <p:cNvSpPr txBox="1"/>
          <p:nvPr/>
        </p:nvSpPr>
        <p:spPr>
          <a:xfrm>
            <a:off x="1981723" y="4573074"/>
            <a:ext cx="4647156" cy="1668214"/>
          </a:xfrm>
          <a:prstGeom prst="rect">
            <a:avLst/>
          </a:prstGeom>
          <a:noFill/>
        </p:spPr>
        <p:txBody>
          <a:bodyPr wrap="square" lIns="91440" tIns="45720" rIns="91440" bIns="45720" anchor="t">
            <a:spAutoFit/>
          </a:bodyPr>
          <a:lstStyle/>
          <a:p>
            <a:pPr algn="just">
              <a:lnSpc>
                <a:spcPct val="150000"/>
              </a:lnSpc>
            </a:pPr>
            <a:r>
              <a:rPr lang="en-US" sz="1400" b="1" i="1" err="1">
                <a:latin typeface="Arial"/>
                <a:ea typeface="Tahoma"/>
                <a:cs typeface="Tahoma"/>
              </a:rPr>
              <a:t>Lưu</a:t>
            </a:r>
            <a:r>
              <a:rPr lang="en-US" sz="1400" b="1" i="1">
                <a:latin typeface="Arial"/>
                <a:ea typeface="Tahoma"/>
                <a:cs typeface="Tahoma"/>
              </a:rPr>
              <a:t> ý</a:t>
            </a:r>
            <a:r>
              <a:rPr lang="en-US" sz="1400" i="1">
                <a:latin typeface="Arial"/>
                <a:ea typeface="Tahoma"/>
                <a:cs typeface="Tahoma"/>
              </a:rPr>
              <a:t>: </a:t>
            </a:r>
            <a:r>
              <a:rPr lang="en-US" sz="1400" i="1" err="1">
                <a:latin typeface="Arial"/>
                <a:ea typeface="Tahoma"/>
                <a:cs typeface="Tahoma"/>
              </a:rPr>
              <a:t>Lấy</a:t>
            </a:r>
            <a:r>
              <a:rPr lang="en-US" sz="1400" i="1">
                <a:latin typeface="Arial"/>
                <a:ea typeface="Tahoma"/>
                <a:cs typeface="Tahoma"/>
              </a:rPr>
              <a:t> </a:t>
            </a:r>
            <a:r>
              <a:rPr lang="en-US" sz="1400" i="1" err="1">
                <a:latin typeface="Arial"/>
                <a:ea typeface="Tahoma"/>
                <a:cs typeface="Tahoma"/>
              </a:rPr>
              <a:t>hoặc</a:t>
            </a:r>
            <a:r>
              <a:rPr lang="en-US" sz="1400" i="1">
                <a:latin typeface="Arial"/>
                <a:ea typeface="Tahoma"/>
                <a:cs typeface="Tahoma"/>
              </a:rPr>
              <a:t> </a:t>
            </a:r>
            <a:r>
              <a:rPr lang="en-US" sz="1400" i="1" err="1">
                <a:latin typeface="Arial"/>
                <a:ea typeface="Tahoma"/>
                <a:cs typeface="Tahoma"/>
              </a:rPr>
              <a:t>sao</a:t>
            </a:r>
            <a:r>
              <a:rPr lang="en-US" sz="1400" i="1">
                <a:latin typeface="Arial"/>
                <a:ea typeface="Tahoma"/>
                <a:cs typeface="Tahoma"/>
              </a:rPr>
              <a:t> </a:t>
            </a:r>
            <a:r>
              <a:rPr lang="en-US" sz="1400" i="1" err="1">
                <a:latin typeface="Arial"/>
                <a:ea typeface="Tahoma"/>
                <a:cs typeface="Tahoma"/>
              </a:rPr>
              <a:t>lưu</a:t>
            </a:r>
            <a:r>
              <a:rPr lang="en-US" sz="1400" i="1">
                <a:latin typeface="Arial"/>
                <a:ea typeface="Tahoma"/>
                <a:cs typeface="Tahoma"/>
              </a:rPr>
              <a:t> </a:t>
            </a:r>
            <a:r>
              <a:rPr lang="en-US" sz="1400" i="1" err="1">
                <a:latin typeface="Arial"/>
                <a:ea typeface="Tahoma"/>
                <a:cs typeface="Tahoma"/>
              </a:rPr>
              <a:t>bộ</a:t>
            </a:r>
            <a:r>
              <a:rPr lang="en-US" sz="1400" i="1">
                <a:latin typeface="Arial"/>
                <a:ea typeface="Tahoma"/>
                <a:cs typeface="Tahoma"/>
              </a:rPr>
              <a:t> </a:t>
            </a:r>
            <a:r>
              <a:rPr lang="en-US" sz="1400" i="1" err="1">
                <a:latin typeface="Arial"/>
                <a:ea typeface="Tahoma"/>
                <a:cs typeface="Tahoma"/>
              </a:rPr>
              <a:t>nhớ</a:t>
            </a:r>
            <a:r>
              <a:rPr lang="en-US" sz="1400" i="1">
                <a:latin typeface="Arial"/>
                <a:ea typeface="Tahoma"/>
                <a:cs typeface="Tahoma"/>
              </a:rPr>
              <a:t> </a:t>
            </a:r>
            <a:r>
              <a:rPr lang="en-US" sz="1400" i="1" err="1">
                <a:latin typeface="Arial"/>
                <a:ea typeface="Tahoma"/>
                <a:cs typeface="Tahoma"/>
              </a:rPr>
              <a:t>của</a:t>
            </a:r>
            <a:r>
              <a:rPr lang="en-US" sz="1400" i="1">
                <a:latin typeface="Arial"/>
                <a:ea typeface="Tahoma"/>
                <a:cs typeface="Tahoma"/>
              </a:rPr>
              <a:t> </a:t>
            </a:r>
            <a:r>
              <a:rPr lang="en-US" sz="1400" i="1" err="1">
                <a:latin typeface="Arial"/>
                <a:ea typeface="Tahoma"/>
                <a:cs typeface="Tahoma"/>
              </a:rPr>
              <a:t>hệ</a:t>
            </a:r>
            <a:r>
              <a:rPr lang="en-US" sz="1400" i="1">
                <a:latin typeface="Arial"/>
                <a:ea typeface="Tahoma"/>
                <a:cs typeface="Tahoma"/>
              </a:rPr>
              <a:t> </a:t>
            </a:r>
            <a:r>
              <a:rPr lang="en-US" sz="1400" i="1" err="1">
                <a:latin typeface="Arial"/>
                <a:ea typeface="Tahoma"/>
                <a:cs typeface="Tahoma"/>
              </a:rPr>
              <a:t>thống</a:t>
            </a:r>
            <a:r>
              <a:rPr lang="en-US" sz="1400" i="1">
                <a:latin typeface="Arial"/>
                <a:ea typeface="Tahoma"/>
                <a:cs typeface="Tahoma"/>
              </a:rPr>
              <a:t> </a:t>
            </a:r>
            <a:r>
              <a:rPr lang="en-US" sz="1400" i="1" err="1">
                <a:latin typeface="Arial"/>
                <a:ea typeface="Tahoma"/>
                <a:cs typeface="Tahoma"/>
              </a:rPr>
              <a:t>đích</a:t>
            </a:r>
            <a:r>
              <a:rPr lang="en-US" sz="1400" i="1">
                <a:latin typeface="Arial"/>
                <a:ea typeface="Tahoma"/>
                <a:cs typeface="Tahoma"/>
              </a:rPr>
              <a:t> </a:t>
            </a:r>
            <a:r>
              <a:rPr lang="en-US" sz="1400" i="1" err="1">
                <a:latin typeface="Arial"/>
                <a:ea typeface="Tahoma"/>
                <a:cs typeface="Tahoma"/>
              </a:rPr>
              <a:t>trước</a:t>
            </a:r>
            <a:r>
              <a:rPr lang="en-US" sz="1400" i="1">
                <a:latin typeface="Arial"/>
                <a:ea typeface="Tahoma"/>
                <a:cs typeface="Tahoma"/>
              </a:rPr>
              <a:t> </a:t>
            </a:r>
            <a:r>
              <a:rPr lang="en-US" sz="1400" i="1" err="1">
                <a:latin typeface="Arial"/>
                <a:ea typeface="Tahoma"/>
                <a:cs typeface="Tahoma"/>
              </a:rPr>
              <a:t>khi</a:t>
            </a:r>
            <a:r>
              <a:rPr lang="en-US" sz="1400" i="1">
                <a:latin typeface="Arial"/>
                <a:ea typeface="Tahoma"/>
                <a:cs typeface="Tahoma"/>
              </a:rPr>
              <a:t> </a:t>
            </a:r>
            <a:r>
              <a:rPr lang="en-US" sz="1400" i="1" err="1">
                <a:latin typeface="Arial"/>
                <a:ea typeface="Tahoma"/>
                <a:cs typeface="Tahoma"/>
              </a:rPr>
              <a:t>trích</a:t>
            </a:r>
            <a:r>
              <a:rPr lang="en-US" sz="1400" i="1">
                <a:latin typeface="Arial"/>
                <a:ea typeface="Tahoma"/>
                <a:cs typeface="Tahoma"/>
              </a:rPr>
              <a:t> </a:t>
            </a:r>
            <a:r>
              <a:rPr lang="en-US" sz="1400" i="1" err="1">
                <a:latin typeface="Arial"/>
                <a:ea typeface="Tahoma"/>
                <a:cs typeface="Tahoma"/>
              </a:rPr>
              <a:t>xuất</a:t>
            </a:r>
            <a:r>
              <a:rPr lang="en-US" sz="1400" i="1">
                <a:latin typeface="Arial"/>
                <a:ea typeface="Tahoma"/>
                <a:cs typeface="Tahoma"/>
              </a:rPr>
              <a:t> </a:t>
            </a:r>
            <a:r>
              <a:rPr lang="en-US" sz="1400" i="1" err="1">
                <a:latin typeface="Arial"/>
                <a:ea typeface="Tahoma"/>
                <a:cs typeface="Tahoma"/>
              </a:rPr>
              <a:t>dữ</a:t>
            </a:r>
            <a:r>
              <a:rPr lang="en-US" sz="1400" i="1">
                <a:latin typeface="Arial"/>
                <a:ea typeface="Tahoma"/>
                <a:cs typeface="Tahoma"/>
              </a:rPr>
              <a:t> </a:t>
            </a:r>
            <a:r>
              <a:rPr lang="en-US" sz="1400" i="1" err="1">
                <a:latin typeface="Arial"/>
                <a:ea typeface="Tahoma"/>
                <a:cs typeface="Tahoma"/>
              </a:rPr>
              <a:t>liệu</a:t>
            </a:r>
            <a:r>
              <a:rPr lang="en-US" sz="1400" i="1">
                <a:latin typeface="Arial"/>
                <a:ea typeface="Tahoma"/>
                <a:cs typeface="Tahoma"/>
              </a:rPr>
              <a:t> động, </a:t>
            </a:r>
            <a:r>
              <a:rPr lang="en-US" sz="1400" i="1" err="1">
                <a:latin typeface="Arial"/>
                <a:ea typeface="Tahoma"/>
                <a:cs typeface="Tahoma"/>
              </a:rPr>
              <a:t>vì</a:t>
            </a:r>
            <a:r>
              <a:rPr lang="en-US" sz="1400" i="1">
                <a:latin typeface="Arial"/>
                <a:ea typeface="Tahoma"/>
                <a:cs typeface="Tahoma"/>
              </a:rPr>
              <a:t> </a:t>
            </a:r>
            <a:r>
              <a:rPr lang="en-US" sz="1400" i="1" err="1">
                <a:latin typeface="Arial"/>
                <a:ea typeface="Tahoma"/>
                <a:cs typeface="Tahoma"/>
              </a:rPr>
              <a:t>các</a:t>
            </a:r>
            <a:r>
              <a:rPr lang="en-US" sz="1400" i="1">
                <a:latin typeface="Arial"/>
                <a:ea typeface="Tahoma"/>
                <a:cs typeface="Tahoma"/>
              </a:rPr>
              <a:t> </a:t>
            </a:r>
            <a:r>
              <a:rPr lang="en-US" sz="1400" i="1" err="1">
                <a:latin typeface="Arial"/>
                <a:ea typeface="Tahoma"/>
                <a:cs typeface="Tahoma"/>
              </a:rPr>
              <a:t>lệnh</a:t>
            </a:r>
            <a:r>
              <a:rPr lang="en-US" sz="1400" i="1">
                <a:latin typeface="Arial"/>
                <a:ea typeface="Tahoma"/>
                <a:cs typeface="Tahoma"/>
              </a:rPr>
              <a:t> </a:t>
            </a:r>
            <a:r>
              <a:rPr lang="en-US" sz="1400" i="1" err="1">
                <a:latin typeface="Arial"/>
                <a:ea typeface="Tahoma"/>
                <a:cs typeface="Tahoma"/>
              </a:rPr>
              <a:t>được</a:t>
            </a:r>
            <a:r>
              <a:rPr lang="en-US" sz="1400" i="1">
                <a:latin typeface="Arial"/>
                <a:ea typeface="Tahoma"/>
                <a:cs typeface="Tahoma"/>
              </a:rPr>
              <a:t> </a:t>
            </a:r>
            <a:r>
              <a:rPr lang="en-US" sz="1400" i="1" err="1">
                <a:latin typeface="Arial"/>
                <a:ea typeface="Tahoma"/>
                <a:cs typeface="Tahoma"/>
              </a:rPr>
              <a:t>sử</a:t>
            </a:r>
            <a:r>
              <a:rPr lang="en-US" sz="1400" i="1">
                <a:latin typeface="Arial"/>
                <a:ea typeface="Tahoma"/>
                <a:cs typeface="Tahoma"/>
              </a:rPr>
              <a:t> </a:t>
            </a:r>
            <a:r>
              <a:rPr lang="en-US" sz="1400" i="1" err="1">
                <a:latin typeface="Arial"/>
                <a:ea typeface="Tahoma"/>
                <a:cs typeface="Tahoma"/>
              </a:rPr>
              <a:t>dụng</a:t>
            </a:r>
            <a:r>
              <a:rPr lang="en-US" sz="1400" i="1">
                <a:latin typeface="Arial"/>
                <a:ea typeface="Tahoma"/>
                <a:cs typeface="Tahoma"/>
              </a:rPr>
              <a:t> </a:t>
            </a:r>
            <a:r>
              <a:rPr lang="en-US" sz="1400" i="1" err="1">
                <a:latin typeface="Arial"/>
                <a:ea typeface="Tahoma"/>
                <a:cs typeface="Tahoma"/>
              </a:rPr>
              <a:t>trong</a:t>
            </a:r>
            <a:r>
              <a:rPr lang="en-US" sz="1400" i="1">
                <a:latin typeface="Arial"/>
                <a:ea typeface="Tahoma"/>
                <a:cs typeface="Tahoma"/>
              </a:rPr>
              <a:t> </a:t>
            </a:r>
            <a:r>
              <a:rPr lang="en-US" sz="1400" i="1" err="1">
                <a:latin typeface="Arial"/>
                <a:ea typeface="Tahoma"/>
                <a:cs typeface="Tahoma"/>
              </a:rPr>
              <a:t>quá</a:t>
            </a:r>
            <a:r>
              <a:rPr lang="en-US" sz="1400" i="1">
                <a:latin typeface="Arial"/>
                <a:ea typeface="Tahoma"/>
                <a:cs typeface="Tahoma"/>
              </a:rPr>
              <a:t> </a:t>
            </a:r>
            <a:r>
              <a:rPr lang="en-US" sz="1400" i="1" err="1">
                <a:latin typeface="Arial"/>
                <a:ea typeface="Tahoma"/>
                <a:cs typeface="Tahoma"/>
              </a:rPr>
              <a:t>trình</a:t>
            </a:r>
            <a:r>
              <a:rPr lang="en-US" sz="1400" i="1">
                <a:latin typeface="Arial"/>
                <a:ea typeface="Tahoma"/>
                <a:cs typeface="Tahoma"/>
              </a:rPr>
              <a:t> </a:t>
            </a:r>
            <a:r>
              <a:rPr lang="en-US" sz="1400" i="1" err="1">
                <a:latin typeface="Arial"/>
                <a:ea typeface="Tahoma"/>
                <a:cs typeface="Tahoma"/>
              </a:rPr>
              <a:t>này</a:t>
            </a:r>
            <a:r>
              <a:rPr lang="en-US" sz="1400" i="1">
                <a:latin typeface="Arial"/>
                <a:ea typeface="Tahoma"/>
                <a:cs typeface="Tahoma"/>
              </a:rPr>
              <a:t> </a:t>
            </a:r>
            <a:r>
              <a:rPr lang="en-US" sz="1400" i="1" err="1">
                <a:latin typeface="Arial"/>
                <a:ea typeface="Tahoma"/>
                <a:cs typeface="Tahoma"/>
              </a:rPr>
              <a:t>có</a:t>
            </a:r>
            <a:r>
              <a:rPr lang="en-US" sz="1400" i="1">
                <a:latin typeface="Arial"/>
                <a:ea typeface="Tahoma"/>
                <a:cs typeface="Tahoma"/>
              </a:rPr>
              <a:t> </a:t>
            </a:r>
            <a:r>
              <a:rPr lang="en-US" sz="1400" i="1" err="1">
                <a:latin typeface="Arial"/>
                <a:ea typeface="Tahoma"/>
                <a:cs typeface="Tahoma"/>
              </a:rPr>
              <a:t>thể</a:t>
            </a:r>
            <a:r>
              <a:rPr lang="en-US" sz="1400" i="1">
                <a:latin typeface="Arial"/>
                <a:ea typeface="Tahoma"/>
                <a:cs typeface="Tahoma"/>
              </a:rPr>
              <a:t> </a:t>
            </a:r>
            <a:r>
              <a:rPr lang="en-US" sz="1400" i="1" err="1">
                <a:latin typeface="Arial"/>
                <a:ea typeface="Tahoma"/>
                <a:cs typeface="Tahoma"/>
              </a:rPr>
              <a:t>thay</a:t>
            </a:r>
            <a:r>
              <a:rPr lang="en-US" sz="1400" i="1">
                <a:latin typeface="Arial"/>
                <a:ea typeface="Tahoma"/>
                <a:cs typeface="Tahoma"/>
              </a:rPr>
              <a:t> </a:t>
            </a:r>
            <a:r>
              <a:rPr lang="en-US" sz="1400" i="1" err="1">
                <a:latin typeface="Arial"/>
                <a:ea typeface="Tahoma"/>
                <a:cs typeface="Tahoma"/>
              </a:rPr>
              <a:t>đổi</a:t>
            </a:r>
            <a:r>
              <a:rPr lang="en-US" sz="1400" i="1">
                <a:latin typeface="Arial"/>
                <a:ea typeface="Tahoma"/>
                <a:cs typeface="Tahoma"/>
              </a:rPr>
              <a:t> </a:t>
            </a:r>
            <a:r>
              <a:rPr lang="en-US" sz="1400" i="1" err="1">
                <a:latin typeface="Arial"/>
                <a:ea typeface="Tahoma"/>
                <a:cs typeface="Tahoma"/>
              </a:rPr>
              <a:t>nội</a:t>
            </a:r>
            <a:r>
              <a:rPr lang="en-US" sz="1400" i="1">
                <a:latin typeface="Arial"/>
                <a:ea typeface="Tahoma"/>
                <a:cs typeface="Tahoma"/>
              </a:rPr>
              <a:t> dung </a:t>
            </a:r>
            <a:r>
              <a:rPr lang="en-US" sz="1400" i="1" err="1">
                <a:latin typeface="Arial"/>
                <a:ea typeface="Tahoma"/>
                <a:cs typeface="Tahoma"/>
              </a:rPr>
              <a:t>của</a:t>
            </a:r>
            <a:r>
              <a:rPr lang="en-US" sz="1400" i="1">
                <a:latin typeface="Arial"/>
                <a:ea typeface="Tahoma"/>
                <a:cs typeface="Tahoma"/>
              </a:rPr>
              <a:t> </a:t>
            </a:r>
            <a:r>
              <a:rPr lang="en-US" sz="1400" i="1" err="1">
                <a:latin typeface="Arial"/>
                <a:ea typeface="Tahoma"/>
                <a:cs typeface="Tahoma"/>
              </a:rPr>
              <a:t>phương</a:t>
            </a:r>
            <a:r>
              <a:rPr lang="en-US" sz="1400" i="1">
                <a:latin typeface="Arial"/>
                <a:ea typeface="Tahoma"/>
                <a:cs typeface="Tahoma"/>
              </a:rPr>
              <a:t> </a:t>
            </a:r>
            <a:r>
              <a:rPr lang="en-US" sz="1400" i="1" err="1">
                <a:latin typeface="Arial"/>
                <a:ea typeface="Tahoma"/>
                <a:cs typeface="Tahoma"/>
              </a:rPr>
              <a:t>tiện</a:t>
            </a:r>
            <a:r>
              <a:rPr lang="en-US" sz="1400" i="1">
                <a:latin typeface="Arial"/>
                <a:ea typeface="Tahoma"/>
                <a:cs typeface="Tahoma"/>
              </a:rPr>
              <a:t> </a:t>
            </a:r>
            <a:r>
              <a:rPr lang="en-US" sz="1400" i="1" err="1">
                <a:latin typeface="Arial"/>
                <a:ea typeface="Tahoma"/>
                <a:cs typeface="Tahoma"/>
              </a:rPr>
              <a:t>và</a:t>
            </a:r>
            <a:r>
              <a:rPr lang="en-US" sz="1400" i="1">
                <a:latin typeface="Arial"/>
                <a:ea typeface="Tahoma"/>
                <a:cs typeface="Tahoma"/>
              </a:rPr>
              <a:t> </a:t>
            </a:r>
            <a:r>
              <a:rPr lang="en-US" sz="1400" i="1" err="1">
                <a:latin typeface="Arial"/>
                <a:ea typeface="Tahoma"/>
                <a:cs typeface="Tahoma"/>
              </a:rPr>
              <a:t>làm</a:t>
            </a:r>
            <a:r>
              <a:rPr lang="en-US" sz="1400" i="1">
                <a:latin typeface="Arial"/>
                <a:ea typeface="Tahoma"/>
                <a:cs typeface="Tahoma"/>
              </a:rPr>
              <a:t> </a:t>
            </a:r>
            <a:r>
              <a:rPr lang="en-US" sz="1400" i="1" err="1">
                <a:latin typeface="Arial"/>
                <a:ea typeface="Tahoma"/>
                <a:cs typeface="Tahoma"/>
              </a:rPr>
              <a:t>cho</a:t>
            </a:r>
            <a:r>
              <a:rPr lang="en-US" sz="1400" i="1">
                <a:latin typeface="Arial"/>
                <a:ea typeface="Tahoma"/>
                <a:cs typeface="Tahoma"/>
              </a:rPr>
              <a:t> </a:t>
            </a:r>
            <a:r>
              <a:rPr lang="en-US" sz="1400" i="1" err="1">
                <a:latin typeface="Arial"/>
                <a:ea typeface="Tahoma"/>
                <a:cs typeface="Tahoma"/>
              </a:rPr>
              <a:t>bằng</a:t>
            </a:r>
            <a:r>
              <a:rPr lang="en-US" sz="1400" i="1">
                <a:latin typeface="Arial"/>
                <a:ea typeface="Tahoma"/>
                <a:cs typeface="Tahoma"/>
              </a:rPr>
              <a:t> </a:t>
            </a:r>
            <a:r>
              <a:rPr lang="en-US" sz="1400" i="1" err="1">
                <a:latin typeface="Arial"/>
                <a:ea typeface="Tahoma"/>
                <a:cs typeface="Tahoma"/>
              </a:rPr>
              <a:t>chứng</a:t>
            </a:r>
            <a:r>
              <a:rPr lang="en-US" sz="1400" i="1">
                <a:latin typeface="Arial"/>
                <a:ea typeface="Tahoma"/>
                <a:cs typeface="Tahoma"/>
              </a:rPr>
              <a:t> </a:t>
            </a:r>
            <a:r>
              <a:rPr lang="en-US" sz="1400" i="1" err="1">
                <a:latin typeface="Arial"/>
                <a:ea typeface="Tahoma"/>
                <a:cs typeface="Tahoma"/>
              </a:rPr>
              <a:t>không</a:t>
            </a:r>
            <a:r>
              <a:rPr lang="en-US" sz="1400" i="1">
                <a:latin typeface="Arial"/>
                <a:ea typeface="Tahoma"/>
                <a:cs typeface="Tahoma"/>
              </a:rPr>
              <a:t> </a:t>
            </a:r>
            <a:r>
              <a:rPr lang="en-US" sz="1400" i="1" err="1">
                <a:latin typeface="Arial"/>
                <a:ea typeface="Tahoma"/>
                <a:cs typeface="Tahoma"/>
              </a:rPr>
              <a:t>hợp</a:t>
            </a:r>
            <a:r>
              <a:rPr lang="en-US" sz="1400" i="1">
                <a:latin typeface="Arial"/>
                <a:ea typeface="Tahoma"/>
                <a:cs typeface="Tahoma"/>
              </a:rPr>
              <a:t> </a:t>
            </a:r>
            <a:r>
              <a:rPr lang="en-US" sz="1400" i="1" err="1">
                <a:latin typeface="Arial"/>
                <a:ea typeface="Tahoma"/>
                <a:cs typeface="Tahoma"/>
              </a:rPr>
              <a:t>lệ</a:t>
            </a:r>
            <a:r>
              <a:rPr lang="en-US" sz="1400" i="1">
                <a:latin typeface="Arial"/>
                <a:ea typeface="Tahoma"/>
                <a:cs typeface="Tahoma"/>
              </a:rPr>
              <a:t> </a:t>
            </a:r>
            <a:r>
              <a:rPr lang="en-US" sz="1400" i="1" err="1">
                <a:latin typeface="Arial"/>
                <a:ea typeface="Tahoma"/>
                <a:cs typeface="Tahoma"/>
              </a:rPr>
              <a:t>về</a:t>
            </a:r>
            <a:r>
              <a:rPr lang="en-US" sz="1400" i="1">
                <a:latin typeface="Arial"/>
                <a:ea typeface="Tahoma"/>
                <a:cs typeface="Tahoma"/>
              </a:rPr>
              <a:t> </a:t>
            </a:r>
            <a:r>
              <a:rPr lang="en-US" sz="1400" i="1" err="1">
                <a:latin typeface="Arial"/>
                <a:ea typeface="Tahoma"/>
                <a:cs typeface="Tahoma"/>
              </a:rPr>
              <a:t>mặt</a:t>
            </a:r>
            <a:r>
              <a:rPr lang="en-US" sz="1400" i="1">
                <a:latin typeface="Arial"/>
                <a:ea typeface="Tahoma"/>
                <a:cs typeface="Tahoma"/>
              </a:rPr>
              <a:t> </a:t>
            </a:r>
            <a:r>
              <a:rPr lang="en-US" sz="1400" i="1" err="1">
                <a:latin typeface="Arial"/>
                <a:ea typeface="Tahoma"/>
                <a:cs typeface="Tahoma"/>
              </a:rPr>
              <a:t>pháp</a:t>
            </a:r>
            <a:r>
              <a:rPr lang="en-US" sz="1400" i="1">
                <a:latin typeface="Arial"/>
                <a:ea typeface="Tahoma"/>
                <a:cs typeface="Tahoma"/>
              </a:rPr>
              <a:t> </a:t>
            </a:r>
            <a:r>
              <a:rPr lang="en-US" sz="1400" i="1" err="1">
                <a:latin typeface="Arial"/>
                <a:ea typeface="Tahoma"/>
                <a:cs typeface="Tahoma"/>
              </a:rPr>
              <a:t>lý</a:t>
            </a:r>
            <a:endParaRPr lang="en-US" sz="1400" i="1">
              <a:latin typeface="Arial"/>
              <a:ea typeface="Tahoma"/>
              <a:cs typeface="Tahoma"/>
            </a:endParaRPr>
          </a:p>
        </p:txBody>
      </p:sp>
      <p:grpSp>
        <p:nvGrpSpPr>
          <p:cNvPr id="12" name="Group 11">
            <a:extLst>
              <a:ext uri="{FF2B5EF4-FFF2-40B4-BE49-F238E27FC236}">
                <a16:creationId xmlns:a16="http://schemas.microsoft.com/office/drawing/2014/main" id="{0250A678-7A20-9F39-BF6E-6296AD3F55B5}"/>
              </a:ext>
            </a:extLst>
          </p:cNvPr>
          <p:cNvGrpSpPr/>
          <p:nvPr/>
        </p:nvGrpSpPr>
        <p:grpSpPr>
          <a:xfrm>
            <a:off x="7545607" y="805734"/>
            <a:ext cx="3466667" cy="5740322"/>
            <a:chOff x="5534588" y="685800"/>
            <a:chExt cx="3466667" cy="5740322"/>
          </a:xfrm>
        </p:grpSpPr>
        <p:pic>
          <p:nvPicPr>
            <p:cNvPr id="5" name="Picture 4">
              <a:extLst>
                <a:ext uri="{FF2B5EF4-FFF2-40B4-BE49-F238E27FC236}">
                  <a16:creationId xmlns:a16="http://schemas.microsoft.com/office/drawing/2014/main" id="{D6B1018C-743D-1A3F-D64C-7F36CAEE8416}"/>
                </a:ext>
              </a:extLst>
            </p:cNvPr>
            <p:cNvPicPr>
              <a:picLocks noChangeAspect="1"/>
            </p:cNvPicPr>
            <p:nvPr/>
          </p:nvPicPr>
          <p:blipFill rotWithShape="1">
            <a:blip r:embed="rId2">
              <a:extLst>
                <a:ext uri="{28A0092B-C50C-407E-A947-70E740481C1C}">
                  <a14:useLocalDpi xmlns:a14="http://schemas.microsoft.com/office/drawing/2010/main" val="0"/>
                </a:ext>
              </a:extLst>
            </a:blip>
            <a:srcRect t="13481" b="36351"/>
            <a:stretch/>
          </p:blipFill>
          <p:spPr>
            <a:xfrm>
              <a:off x="5534588" y="5441880"/>
              <a:ext cx="3466667" cy="984242"/>
            </a:xfrm>
            <a:prstGeom prst="rect">
              <a:avLst/>
            </a:prstGeom>
          </p:spPr>
        </p:pic>
        <p:pic>
          <p:nvPicPr>
            <p:cNvPr id="10" name="Picture 9">
              <a:extLst>
                <a:ext uri="{FF2B5EF4-FFF2-40B4-BE49-F238E27FC236}">
                  <a16:creationId xmlns:a16="http://schemas.microsoft.com/office/drawing/2014/main" id="{8AF63742-614C-F588-D2E3-4835111D40FD}"/>
                </a:ext>
              </a:extLst>
            </p:cNvPr>
            <p:cNvPicPr>
              <a:picLocks noChangeAspect="1"/>
            </p:cNvPicPr>
            <p:nvPr/>
          </p:nvPicPr>
          <p:blipFill rotWithShape="1">
            <a:blip r:embed="rId3">
              <a:extLst>
                <a:ext uri="{28A0092B-C50C-407E-A947-70E740481C1C}">
                  <a14:useLocalDpi xmlns:a14="http://schemas.microsoft.com/office/drawing/2010/main" val="0"/>
                </a:ext>
              </a:extLst>
            </a:blip>
            <a:srcRect t="1561"/>
            <a:stretch/>
          </p:blipFill>
          <p:spPr>
            <a:xfrm>
              <a:off x="5534588" y="685800"/>
              <a:ext cx="3466666" cy="4756080"/>
            </a:xfrm>
            <a:prstGeom prst="rect">
              <a:avLst/>
            </a:prstGeom>
          </p:spPr>
        </p:pic>
      </p:grpSp>
    </p:spTree>
    <p:extLst>
      <p:ext uri="{BB962C8B-B14F-4D97-AF65-F5344CB8AC3E}">
        <p14:creationId xmlns:p14="http://schemas.microsoft.com/office/powerpoint/2010/main" val="32665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nvPr>
        </p:nvGraphicFramePr>
        <p:xfrm>
          <a:off x="1809319" y="335384"/>
          <a:ext cx="91440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ctr"/>
            <a:r>
              <a:rPr lang="en-US" b="0">
                <a:latin typeface="Arial"/>
                <a:ea typeface="Tahoma"/>
                <a:cs typeface="Tahoma"/>
              </a:rPr>
              <a:t>Logged-On Users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a:p>
        </p:txBody>
      </p:sp>
      <p:grpSp>
        <p:nvGrpSpPr>
          <p:cNvPr id="22" name="Group 21">
            <a:extLst>
              <a:ext uri="{FF2B5EF4-FFF2-40B4-BE49-F238E27FC236}">
                <a16:creationId xmlns:a16="http://schemas.microsoft.com/office/drawing/2014/main" id="{D40265C5-8B8E-553B-4472-99886D8DB34B}"/>
              </a:ext>
            </a:extLst>
          </p:cNvPr>
          <p:cNvGrpSpPr/>
          <p:nvPr/>
        </p:nvGrpSpPr>
        <p:grpSpPr>
          <a:xfrm>
            <a:off x="1966199" y="3093720"/>
            <a:ext cx="8102532" cy="3390900"/>
            <a:chOff x="442199" y="3093720"/>
            <a:chExt cx="8102532" cy="3390900"/>
          </a:xfrm>
        </p:grpSpPr>
        <p:grpSp>
          <p:nvGrpSpPr>
            <p:cNvPr id="17" name="Group 16">
              <a:extLst>
                <a:ext uri="{FF2B5EF4-FFF2-40B4-BE49-F238E27FC236}">
                  <a16:creationId xmlns:a16="http://schemas.microsoft.com/office/drawing/2014/main" id="{6019B6B5-FBD7-C57D-1F8B-1C0D9440225A}"/>
                </a:ext>
              </a:extLst>
            </p:cNvPr>
            <p:cNvGrpSpPr/>
            <p:nvPr/>
          </p:nvGrpSpPr>
          <p:grpSpPr>
            <a:xfrm>
              <a:off x="442199" y="3093720"/>
              <a:ext cx="8102532" cy="3390900"/>
              <a:chOff x="442199" y="3093720"/>
              <a:chExt cx="8102532" cy="3390900"/>
            </a:xfrm>
          </p:grpSpPr>
          <p:pic>
            <p:nvPicPr>
              <p:cNvPr id="8" name="Picture 7">
                <a:extLst>
                  <a:ext uri="{FF2B5EF4-FFF2-40B4-BE49-F238E27FC236}">
                    <a16:creationId xmlns:a16="http://schemas.microsoft.com/office/drawing/2014/main" id="{A29B94CC-5968-D4C2-E7A8-487F38D2767C}"/>
                  </a:ext>
                </a:extLst>
              </p:cNvPr>
              <p:cNvPicPr>
                <a:picLocks noChangeAspect="1"/>
              </p:cNvPicPr>
              <p:nvPr/>
            </p:nvPicPr>
            <p:blipFill>
              <a:blip r:embed="rId8"/>
              <a:stretch>
                <a:fillRect/>
              </a:stretch>
            </p:blipFill>
            <p:spPr>
              <a:xfrm>
                <a:off x="5291970" y="3229035"/>
                <a:ext cx="3252761" cy="3064064"/>
              </a:xfrm>
              <a:prstGeom prst="rect">
                <a:avLst/>
              </a:prstGeom>
            </p:spPr>
          </p:pic>
          <p:sp>
            <p:nvSpPr>
              <p:cNvPr id="6" name="Rectangle: Rounded Corners 5">
                <a:extLst>
                  <a:ext uri="{FF2B5EF4-FFF2-40B4-BE49-F238E27FC236}">
                    <a16:creationId xmlns:a16="http://schemas.microsoft.com/office/drawing/2014/main" id="{2727671E-1060-7E89-7DBA-3CD987EF1247}"/>
                  </a:ext>
                </a:extLst>
              </p:cNvPr>
              <p:cNvSpPr/>
              <p:nvPr/>
            </p:nvSpPr>
            <p:spPr>
              <a:xfrm>
                <a:off x="442199" y="3093720"/>
                <a:ext cx="4648200" cy="33909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a:extLst>
                <a:ext uri="{FF2B5EF4-FFF2-40B4-BE49-F238E27FC236}">
                  <a16:creationId xmlns:a16="http://schemas.microsoft.com/office/drawing/2014/main" id="{47B4D65A-D20B-080B-5BE0-FBC2BE1A7BBB}"/>
                </a:ext>
              </a:extLst>
            </p:cNvPr>
            <p:cNvSpPr/>
            <p:nvPr/>
          </p:nvSpPr>
          <p:spPr>
            <a:xfrm>
              <a:off x="838200" y="4149090"/>
              <a:ext cx="3733800" cy="609600"/>
            </a:xfrm>
            <a:prstGeom prst="roundRect">
              <a:avLst/>
            </a:prstGeom>
            <a:solidFill>
              <a:srgbClr val="FFC000"/>
            </a:solidFill>
            <a:ln>
              <a:solidFill>
                <a:srgbClr val="F5882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err="1">
                  <a:solidFill>
                    <a:schemeClr val="tx1"/>
                  </a:solidFill>
                  <a:latin typeface="Arial"/>
                  <a:cs typeface="Arial"/>
                </a:rPr>
                <a:t>PsLoggedOn</a:t>
              </a:r>
              <a:endParaRPr lang="en-US" sz="2800">
                <a:solidFill>
                  <a:schemeClr val="tx1"/>
                </a:solidFill>
                <a:latin typeface="Arial"/>
                <a:cs typeface="Arial"/>
              </a:endParaRPr>
            </a:p>
          </p:txBody>
        </p:sp>
        <p:sp>
          <p:nvSpPr>
            <p:cNvPr id="9" name="Rectangle: Rounded Corners 8">
              <a:extLst>
                <a:ext uri="{FF2B5EF4-FFF2-40B4-BE49-F238E27FC236}">
                  <a16:creationId xmlns:a16="http://schemas.microsoft.com/office/drawing/2014/main" id="{DBC507C1-F33E-BBE8-D3E2-64A02FE564E3}"/>
                </a:ext>
              </a:extLst>
            </p:cNvPr>
            <p:cNvSpPr/>
            <p:nvPr/>
          </p:nvSpPr>
          <p:spPr>
            <a:xfrm>
              <a:off x="838200" y="4935003"/>
              <a:ext cx="3733800" cy="609600"/>
            </a:xfrm>
            <a:prstGeom prst="roundRect">
              <a:avLst/>
            </a:prstGeom>
            <a:solidFill>
              <a:srgbClr val="FFC000"/>
            </a:solidFill>
            <a:ln>
              <a:solidFill>
                <a:srgbClr val="F5882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chemeClr val="tx1"/>
                  </a:solidFill>
                  <a:latin typeface="Arial"/>
                  <a:cs typeface="Arial"/>
                </a:rPr>
                <a:t>Net Sessions</a:t>
              </a:r>
            </a:p>
          </p:txBody>
        </p:sp>
        <p:sp>
          <p:nvSpPr>
            <p:cNvPr id="10" name="Rectangle: Rounded Corners 9">
              <a:extLst>
                <a:ext uri="{FF2B5EF4-FFF2-40B4-BE49-F238E27FC236}">
                  <a16:creationId xmlns:a16="http://schemas.microsoft.com/office/drawing/2014/main" id="{0D009A5E-077B-FA5D-A37B-DAAE341A6572}"/>
                </a:ext>
              </a:extLst>
            </p:cNvPr>
            <p:cNvSpPr/>
            <p:nvPr/>
          </p:nvSpPr>
          <p:spPr>
            <a:xfrm>
              <a:off x="838200" y="5759120"/>
              <a:ext cx="3733800" cy="609600"/>
            </a:xfrm>
            <a:prstGeom prst="roundRect">
              <a:avLst/>
            </a:prstGeom>
            <a:solidFill>
              <a:srgbClr val="FFC000"/>
            </a:solidFill>
            <a:ln>
              <a:solidFill>
                <a:srgbClr val="F5882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err="1">
                  <a:solidFill>
                    <a:schemeClr val="tx1"/>
                  </a:solidFill>
                  <a:latin typeface="Arial"/>
                  <a:cs typeface="Arial"/>
                </a:rPr>
                <a:t>LogonSessions</a:t>
              </a:r>
              <a:endParaRPr lang="en-US" sz="2800">
                <a:solidFill>
                  <a:schemeClr val="tx1"/>
                </a:solidFill>
                <a:latin typeface="Arial"/>
                <a:cs typeface="Arial"/>
              </a:endParaRPr>
            </a:p>
          </p:txBody>
        </p:sp>
        <p:sp>
          <p:nvSpPr>
            <p:cNvPr id="2" name="Content Placeholder 4">
              <a:extLst>
                <a:ext uri="{FF2B5EF4-FFF2-40B4-BE49-F238E27FC236}">
                  <a16:creationId xmlns:a16="http://schemas.microsoft.com/office/drawing/2014/main" id="{46D3FF34-ABA1-5439-C398-44041B2B585D}"/>
                </a:ext>
              </a:extLst>
            </p:cNvPr>
            <p:cNvSpPr txBox="1">
              <a:spLocks/>
            </p:cNvSpPr>
            <p:nvPr/>
          </p:nvSpPr>
          <p:spPr>
            <a:xfrm>
              <a:off x="674250" y="3203358"/>
              <a:ext cx="4061699" cy="994410"/>
            </a:xfrm>
            <a:prstGeom prst="rect">
              <a:avLst/>
            </a:prstGeom>
          </p:spPr>
          <p:txBody>
            <a:bodyPr vert="horz" lIns="91440" tIns="45720" rIns="91440" bIns="45720" rtlCol="0" anchor="t">
              <a:no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00" dirty="0" err="1">
                  <a:solidFill>
                    <a:srgbClr val="FF0000"/>
                  </a:solidFill>
                  <a:latin typeface="Arial"/>
                  <a:ea typeface="Tahoma"/>
                  <a:cs typeface="Tahoma"/>
                </a:rPr>
                <a:t>Công</a:t>
              </a:r>
              <a:r>
                <a:rPr lang="en-US" sz="2300" dirty="0">
                  <a:solidFill>
                    <a:srgbClr val="FF0000"/>
                  </a:solidFill>
                  <a:latin typeface="Arial"/>
                  <a:ea typeface="Tahoma"/>
                  <a:cs typeface="Tahoma"/>
                </a:rPr>
                <a:t> </a:t>
              </a:r>
              <a:r>
                <a:rPr lang="en-US" sz="2300" dirty="0" err="1">
                  <a:solidFill>
                    <a:srgbClr val="FF0000"/>
                  </a:solidFill>
                  <a:latin typeface="Arial"/>
                  <a:ea typeface="Tahoma"/>
                  <a:cs typeface="Tahoma"/>
                </a:rPr>
                <a:t>cụ</a:t>
              </a:r>
              <a:r>
                <a:rPr lang="en-US" sz="2300" dirty="0">
                  <a:solidFill>
                    <a:srgbClr val="FF0000"/>
                  </a:solidFill>
                  <a:latin typeface="Arial"/>
                  <a:ea typeface="Tahoma"/>
                  <a:cs typeface="Tahoma"/>
                </a:rPr>
                <a:t> </a:t>
              </a:r>
              <a:r>
                <a:rPr lang="en-US" sz="2300" dirty="0" err="1">
                  <a:latin typeface="Arial"/>
                  <a:ea typeface="Tahoma"/>
                  <a:cs typeface="Tahoma"/>
                </a:rPr>
                <a:t>và</a:t>
              </a:r>
              <a:r>
                <a:rPr lang="en-US" sz="2300" dirty="0">
                  <a:latin typeface="Arial"/>
                  <a:ea typeface="Tahoma"/>
                  <a:cs typeface="Tahoma"/>
                </a:rPr>
                <a:t> </a:t>
              </a:r>
              <a:r>
                <a:rPr lang="en-US" sz="2300" dirty="0" err="1">
                  <a:solidFill>
                    <a:srgbClr val="FF0000"/>
                  </a:solidFill>
                  <a:latin typeface="Arial"/>
                  <a:ea typeface="Tahoma"/>
                  <a:cs typeface="Tahoma"/>
                </a:rPr>
                <a:t>lệnh</a:t>
              </a:r>
              <a:r>
                <a:rPr lang="en-US" sz="2300" dirty="0">
                  <a:latin typeface="Arial"/>
                  <a:ea typeface="Tahoma"/>
                  <a:cs typeface="Tahoma"/>
                </a:rPr>
                <a:t> </a:t>
              </a:r>
              <a:r>
                <a:rPr lang="en-US" sz="2300" dirty="0" err="1">
                  <a:latin typeface="Arial"/>
                  <a:ea typeface="Tahoma"/>
                  <a:cs typeface="Tahoma"/>
                </a:rPr>
                <a:t>để</a:t>
              </a:r>
              <a:r>
                <a:rPr lang="en-US" sz="2300" dirty="0">
                  <a:latin typeface="Arial"/>
                  <a:ea typeface="Tahoma"/>
                  <a:cs typeface="Tahoma"/>
                </a:rPr>
                <a:t> </a:t>
              </a:r>
              <a:r>
                <a:rPr lang="en-US" sz="2300" dirty="0" err="1">
                  <a:latin typeface="Arial"/>
                  <a:ea typeface="Tahoma"/>
                  <a:cs typeface="Tahoma"/>
                </a:rPr>
                <a:t>xác</a:t>
              </a:r>
              <a:r>
                <a:rPr lang="en-US" sz="2300" dirty="0">
                  <a:latin typeface="Arial"/>
                  <a:ea typeface="Tahoma"/>
                  <a:cs typeface="Tahoma"/>
                </a:rPr>
                <a:t> </a:t>
              </a:r>
              <a:r>
                <a:rPr lang="en-US" sz="2300" dirty="0" err="1">
                  <a:latin typeface="Arial"/>
                  <a:ea typeface="Tahoma"/>
                  <a:cs typeface="Tahoma"/>
                </a:rPr>
                <a:t>định</a:t>
              </a:r>
              <a:r>
                <a:rPr lang="en-US" sz="2300" dirty="0">
                  <a:latin typeface="Arial"/>
                  <a:ea typeface="Tahoma"/>
                  <a:cs typeface="Tahoma"/>
                </a:rPr>
                <a:t> </a:t>
              </a:r>
              <a:r>
                <a:rPr lang="en-US" sz="2300" dirty="0" err="1">
                  <a:latin typeface="Arial"/>
                  <a:ea typeface="Tahoma"/>
                  <a:cs typeface="Tahoma"/>
                </a:rPr>
                <a:t>người</a:t>
              </a:r>
              <a:r>
                <a:rPr lang="en-US" sz="2300" dirty="0">
                  <a:latin typeface="Arial"/>
                  <a:ea typeface="Tahoma"/>
                  <a:cs typeface="Tahoma"/>
                </a:rPr>
                <a:t> </a:t>
              </a:r>
              <a:r>
                <a:rPr lang="en-US" sz="2300" dirty="0" err="1">
                  <a:latin typeface="Arial"/>
                  <a:ea typeface="Tahoma"/>
                  <a:cs typeface="Tahoma"/>
                </a:rPr>
                <a:t>dùng</a:t>
              </a:r>
              <a:r>
                <a:rPr lang="en-US" sz="2300" dirty="0">
                  <a:latin typeface="Arial"/>
                  <a:ea typeface="Tahoma"/>
                  <a:cs typeface="Tahoma"/>
                </a:rPr>
                <a:t> </a:t>
              </a:r>
              <a:r>
                <a:rPr lang="en-US" sz="2300" dirty="0" err="1">
                  <a:latin typeface="Arial"/>
                  <a:ea typeface="Tahoma"/>
                  <a:cs typeface="Tahoma"/>
                </a:rPr>
                <a:t>đã</a:t>
              </a:r>
              <a:r>
                <a:rPr lang="en-US" sz="2300" dirty="0">
                  <a:latin typeface="Arial"/>
                  <a:ea typeface="Tahoma"/>
                  <a:cs typeface="Tahoma"/>
                </a:rPr>
                <a:t> </a:t>
              </a:r>
              <a:r>
                <a:rPr lang="en-US" sz="2300" dirty="0" err="1">
                  <a:latin typeface="Arial"/>
                  <a:ea typeface="Tahoma"/>
                  <a:cs typeface="Tahoma"/>
                </a:rPr>
                <a:t>đăng</a:t>
              </a:r>
              <a:r>
                <a:rPr lang="en-US" sz="2300" dirty="0">
                  <a:latin typeface="Arial"/>
                  <a:ea typeface="Tahoma"/>
                  <a:cs typeface="Tahoma"/>
                </a:rPr>
                <a:t> </a:t>
              </a:r>
              <a:r>
                <a:rPr lang="en-US" sz="2300" dirty="0" err="1">
                  <a:latin typeface="Arial"/>
                  <a:ea typeface="Tahoma"/>
                  <a:cs typeface="Tahoma"/>
                </a:rPr>
                <a:t>nhập</a:t>
              </a:r>
              <a:endParaRPr lang="en-US" sz="2300" dirty="0">
                <a:latin typeface="Arial"/>
                <a:ea typeface="Tahoma"/>
                <a:cs typeface="Tahoma"/>
              </a:endParaRPr>
            </a:p>
          </p:txBody>
        </p:sp>
      </p:grpSp>
      <p:grpSp>
        <p:nvGrpSpPr>
          <p:cNvPr id="15" name="Group 14">
            <a:extLst>
              <a:ext uri="{FF2B5EF4-FFF2-40B4-BE49-F238E27FC236}">
                <a16:creationId xmlns:a16="http://schemas.microsoft.com/office/drawing/2014/main" id="{EB1B29DB-7784-0F6E-90D8-1E8F8FF76E51}"/>
              </a:ext>
            </a:extLst>
          </p:cNvPr>
          <p:cNvGrpSpPr/>
          <p:nvPr/>
        </p:nvGrpSpPr>
        <p:grpSpPr>
          <a:xfrm>
            <a:off x="2102950" y="936070"/>
            <a:ext cx="8251100" cy="698639"/>
            <a:chOff x="578950" y="936069"/>
            <a:chExt cx="8251100" cy="698639"/>
          </a:xfrm>
        </p:grpSpPr>
        <p:sp>
          <p:nvSpPr>
            <p:cNvPr id="11" name="Text Box 322">
              <a:extLst>
                <a:ext uri="{FF2B5EF4-FFF2-40B4-BE49-F238E27FC236}">
                  <a16:creationId xmlns:a16="http://schemas.microsoft.com/office/drawing/2014/main" id="{24515534-855D-0258-1F70-7A7E1F42FF4C}"/>
                </a:ext>
              </a:extLst>
            </p:cNvPr>
            <p:cNvSpPr txBox="1">
              <a:spLocks noChangeArrowheads="1"/>
            </p:cNvSpPr>
            <p:nvPr/>
          </p:nvSpPr>
          <p:spPr bwMode="auto">
            <a:xfrm>
              <a:off x="578950" y="980706"/>
              <a:ext cx="535403" cy="5539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685663">
                <a:defRPr/>
              </a:pPr>
              <a:r>
                <a:rPr lang="en-US" sz="3600" dirty="0">
                  <a:solidFill>
                    <a:srgbClr val="FFC000"/>
                  </a:solidFill>
                  <a:latin typeface="Lato Black"/>
                  <a:cs typeface="Lato Black"/>
                </a:rPr>
                <a:t>01</a:t>
              </a:r>
            </a:p>
          </p:txBody>
        </p:sp>
        <p:sp>
          <p:nvSpPr>
            <p:cNvPr id="13" name="TextBox 121">
              <a:extLst>
                <a:ext uri="{FF2B5EF4-FFF2-40B4-BE49-F238E27FC236}">
                  <a16:creationId xmlns:a16="http://schemas.microsoft.com/office/drawing/2014/main" id="{22A7957D-0307-F2F5-A2B4-D714F9DBE47B}"/>
                </a:ext>
              </a:extLst>
            </p:cNvPr>
            <p:cNvSpPr txBox="1">
              <a:spLocks noChangeArrowheads="1"/>
            </p:cNvSpPr>
            <p:nvPr/>
          </p:nvSpPr>
          <p:spPr bwMode="auto">
            <a:xfrm>
              <a:off x="1297130" y="936069"/>
              <a:ext cx="7532920" cy="69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83" tIns="41141" rIns="82283" bIns="41141" anchor="t">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lvl="0"/>
              <a:r>
                <a:rPr lang="en-US" sz="2000" dirty="0">
                  <a:latin typeface="Tahoma" panose="020B0604030504040204" pitchFamily="34" charset="0"/>
                  <a:ea typeface="Tahoma" panose="020B0604030504040204" pitchFamily="34" charset="0"/>
                  <a:cs typeface="Tahoma" panose="020B0604030504040204" pitchFamily="34" charset="0"/>
                </a:rPr>
                <a:t>Thu </a:t>
              </a:r>
              <a:r>
                <a:rPr lang="en-US" sz="2000" dirty="0" err="1">
                  <a:latin typeface="Tahoma" panose="020B0604030504040204" pitchFamily="34" charset="0"/>
                  <a:ea typeface="Tahoma" panose="020B0604030504040204" pitchFamily="34" charset="0"/>
                  <a:cs typeface="Tahoma" panose="020B0604030504040204" pitchFamily="34" charset="0"/>
                </a:rPr>
                <a:t>thập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tin </a:t>
              </a:r>
              <a:r>
                <a:rPr lang="en-US" sz="2000" dirty="0" err="1">
                  <a:latin typeface="Tahoma" panose="020B0604030504040204" pitchFamily="34" charset="0"/>
                  <a:ea typeface="Tahoma" panose="020B0604030504040204" pitchFamily="34" charset="0"/>
                  <a:cs typeface="Tahoma" panose="020B0604030504040204" pitchFamily="34" charset="0"/>
                </a:rPr>
                <a:t>về</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người</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dùng</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đã</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đăng</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nhập</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vào</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hệ</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thống</a:t>
              </a:r>
              <a:r>
                <a:rPr lang="en-US" sz="2000" dirty="0">
                  <a:latin typeface="Tahoma" panose="020B0604030504040204" pitchFamily="34" charset="0"/>
                  <a:ea typeface="Tahoma" panose="020B0604030504040204" pitchFamily="34" charset="0"/>
                  <a:cs typeface="Tahoma" panose="020B0604030504040204" pitchFamily="34" charset="0"/>
                </a:rPr>
                <a:t>, bao </a:t>
              </a:r>
              <a:r>
                <a:rPr lang="en-US" sz="2000" dirty="0" err="1">
                  <a:latin typeface="Tahoma" panose="020B0604030504040204" pitchFamily="34" charset="0"/>
                  <a:ea typeface="Tahoma" panose="020B0604030504040204" pitchFamily="34" charset="0"/>
                  <a:cs typeface="Tahoma" panose="020B0604030504040204" pitchFamily="34" charset="0"/>
                </a:rPr>
                <a:t>gồm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cục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bộ</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từ</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xa</a:t>
              </a:r>
              <a:endParaRPr lang="en-US" sz="2000" dirty="0"/>
            </a:p>
          </p:txBody>
        </p:sp>
      </p:grpSp>
      <p:grpSp>
        <p:nvGrpSpPr>
          <p:cNvPr id="16" name="Group 15">
            <a:extLst>
              <a:ext uri="{FF2B5EF4-FFF2-40B4-BE49-F238E27FC236}">
                <a16:creationId xmlns:a16="http://schemas.microsoft.com/office/drawing/2014/main" id="{67A5FDF5-6132-EAFC-3E79-24A0F4B96F21}"/>
              </a:ext>
            </a:extLst>
          </p:cNvPr>
          <p:cNvGrpSpPr/>
          <p:nvPr/>
        </p:nvGrpSpPr>
        <p:grpSpPr>
          <a:xfrm>
            <a:off x="2102951" y="1839233"/>
            <a:ext cx="8238809" cy="707886"/>
            <a:chOff x="578950" y="1839233"/>
            <a:chExt cx="8238809" cy="707886"/>
          </a:xfrm>
        </p:grpSpPr>
        <p:sp>
          <p:nvSpPr>
            <p:cNvPr id="12" name="Text Box 334">
              <a:extLst>
                <a:ext uri="{FF2B5EF4-FFF2-40B4-BE49-F238E27FC236}">
                  <a16:creationId xmlns:a16="http://schemas.microsoft.com/office/drawing/2014/main" id="{61F0C4E6-292E-56CC-9594-F11207348BDC}"/>
                </a:ext>
              </a:extLst>
            </p:cNvPr>
            <p:cNvSpPr txBox="1">
              <a:spLocks noChangeArrowheads="1"/>
            </p:cNvSpPr>
            <p:nvPr/>
          </p:nvSpPr>
          <p:spPr bwMode="auto">
            <a:xfrm>
              <a:off x="578950" y="1871930"/>
              <a:ext cx="535403" cy="5539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685663">
                <a:defRPr/>
              </a:pPr>
              <a:r>
                <a:rPr lang="en-US" sz="3600" dirty="0">
                  <a:solidFill>
                    <a:srgbClr val="FFC000"/>
                  </a:solidFill>
                  <a:latin typeface="Lato Black"/>
                  <a:cs typeface="Lato Black"/>
                </a:rPr>
                <a:t>02</a:t>
              </a:r>
            </a:p>
          </p:txBody>
        </p:sp>
        <p:sp>
          <p:nvSpPr>
            <p:cNvPr id="14" name="Rectángulo 2">
              <a:extLst>
                <a:ext uri="{FF2B5EF4-FFF2-40B4-BE49-F238E27FC236}">
                  <a16:creationId xmlns:a16="http://schemas.microsoft.com/office/drawing/2014/main" id="{481A46D3-B6BF-414A-5FA6-A3F0875B45B1}"/>
                </a:ext>
              </a:extLst>
            </p:cNvPr>
            <p:cNvSpPr/>
            <p:nvPr/>
          </p:nvSpPr>
          <p:spPr>
            <a:xfrm>
              <a:off x="1363038" y="1839233"/>
              <a:ext cx="7454721" cy="707886"/>
            </a:xfrm>
            <a:prstGeom prst="rect">
              <a:avLst/>
            </a:prstGeom>
          </p:spPr>
          <p:txBody>
            <a:bodyPr wrap="square" lIns="91440" tIns="45720" rIns="91440" bIns="45720" anchor="t">
              <a:spAutoFit/>
            </a:bodyPr>
            <a:lstStyle/>
            <a:p>
              <a:pPr lvl="0"/>
              <a:r>
                <a:rPr lang="en-US" sz="2000" dirty="0" err="1">
                  <a:latin typeface="Tahoma" panose="020B0604030504040204" pitchFamily="34" charset="0"/>
                  <a:ea typeface="Tahoma" panose="020B0604030504040204" pitchFamily="34" charset="0"/>
                  <a:cs typeface="Tahoma" panose="020B0604030504040204" pitchFamily="34" charset="0"/>
                </a:rPr>
                <a:t>Ghi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lại</a:t>
              </a:r>
              <a:r>
                <a:rPr lang="en-US" sz="2000" dirty="0">
                  <a:latin typeface="Tahoma" panose="020B0604030504040204" pitchFamily="34" charset="0"/>
                  <a:ea typeface="Tahoma" panose="020B0604030504040204" pitchFamily="34" charset="0"/>
                  <a:cs typeface="Tahoma" panose="020B0604030504040204" pitchFamily="34" charset="0"/>
                </a:rPr>
                <a:t> chi </a:t>
              </a:r>
              <a:r>
                <a:rPr lang="en-US" sz="2000" dirty="0" err="1">
                  <a:latin typeface="Tahoma" panose="020B0604030504040204" pitchFamily="34" charset="0"/>
                  <a:ea typeface="Tahoma" panose="020B0604030504040204" pitchFamily="34" charset="0"/>
                  <a:cs typeface="Tahoma" panose="020B0604030504040204" pitchFamily="34" charset="0"/>
                </a:rPr>
                <a:t>tiết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đầy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đủ</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về</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tiến</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trình</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đang</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chạy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chủ</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sở</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hữu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tệp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gian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truy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cuối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cùng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tệp</a:t>
              </a:r>
              <a:endParaRPr lang="en-US" sz="2000" dirty="0"/>
            </a:p>
          </p:txBody>
        </p:sp>
      </p:grpSp>
    </p:spTree>
    <p:extLst>
      <p:ext uri="{BB962C8B-B14F-4D97-AF65-F5344CB8AC3E}">
        <p14:creationId xmlns:p14="http://schemas.microsoft.com/office/powerpoint/2010/main" val="1248017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b="0">
                <a:latin typeface="Arial"/>
                <a:cs typeface="Arial"/>
              </a:rPr>
              <a:t>Logged-On Users: </a:t>
            </a:r>
            <a:r>
              <a:rPr lang="en-US" sz="3600" b="0" err="1">
                <a:latin typeface="Arial"/>
                <a:cs typeface="Arial"/>
              </a:rPr>
              <a:t>PsLoggedOn</a:t>
            </a:r>
            <a:r>
              <a:rPr lang="en-US" sz="3600" b="0">
                <a:latin typeface="Arial"/>
                <a:cs typeface="Arial"/>
              </a:rPr>
              <a:t> Tool</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1750243" y="685800"/>
            <a:ext cx="8437049" cy="6172200"/>
          </a:xfrm>
        </p:spPr>
        <p:txBody>
          <a:bodyPr vert="horz" lIns="91440" tIns="45720" rIns="91440" bIns="45720" rtlCol="0" anchor="t">
            <a:normAutofit/>
          </a:bodyPr>
          <a:lstStyle/>
          <a:p>
            <a:pPr algn="just"/>
            <a:endParaRPr lang="en-US" sz="2000" dirty="0"/>
          </a:p>
          <a:p>
            <a:pPr algn="just">
              <a:buClr>
                <a:srgbClr val="F25C00"/>
              </a:buClr>
            </a:pPr>
            <a:r>
              <a:rPr lang="en-US" sz="2000" dirty="0" err="1">
                <a:latin typeface="Tahoma"/>
                <a:ea typeface="Tahoma"/>
                <a:cs typeface="Tahoma"/>
              </a:rPr>
              <a:t>PsLoggedOn</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applet </a:t>
            </a:r>
            <a:r>
              <a:rPr lang="en-US" sz="2000" dirty="0" err="1">
                <a:solidFill>
                  <a:srgbClr val="FF0000"/>
                </a:solidFill>
                <a:latin typeface="Tahoma"/>
                <a:ea typeface="Tahoma"/>
                <a:cs typeface="Tahoma"/>
              </a:rPr>
              <a:t>hiển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thị</a:t>
            </a:r>
            <a:r>
              <a:rPr lang="en-US" sz="2000" dirty="0">
                <a:solidFill>
                  <a:srgbClr val="FF0000"/>
                </a:solidFill>
                <a:latin typeface="Tahoma"/>
                <a:ea typeface="Tahoma"/>
                <a:cs typeface="Tahoma"/>
              </a:rPr>
              <a:t> </a:t>
            </a:r>
            <a:r>
              <a:rPr lang="en-US" sz="2000" dirty="0" err="1">
                <a:latin typeface="Tahoma"/>
                <a:ea typeface="Tahoma"/>
                <a:cs typeface="Tahoma"/>
              </a:rPr>
              <a:t>cả</a:t>
            </a:r>
            <a:r>
              <a:rPr lang="en-US" sz="2000" dirty="0">
                <a:latin typeface="Tahoma"/>
                <a:ea typeface="Tahoma"/>
                <a:cs typeface="Tahoma"/>
              </a:rPr>
              <a:t> </a:t>
            </a:r>
            <a:r>
              <a:rPr lang="en-US" sz="2000" dirty="0" err="1">
                <a:solidFill>
                  <a:srgbClr val="FF0000"/>
                </a:solidFill>
                <a:latin typeface="Tahoma"/>
                <a:ea typeface="Tahoma"/>
                <a:cs typeface="Tahoma"/>
              </a:rPr>
              <a:t>người</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dùng</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đã</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đăng</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nhập</a:t>
            </a:r>
            <a:r>
              <a:rPr lang="en-US" sz="2000" dirty="0">
                <a:solidFill>
                  <a:srgbClr val="FF0000"/>
                </a:solidFill>
                <a:latin typeface="Tahoma"/>
                <a:ea typeface="Tahoma"/>
                <a:cs typeface="Tahoma"/>
              </a:rPr>
              <a:t> </a:t>
            </a:r>
            <a:r>
              <a:rPr lang="en-US" sz="2000" dirty="0" err="1">
                <a:latin typeface="Tahoma"/>
                <a:ea typeface="Tahoma"/>
                <a:cs typeface="Tahoma"/>
              </a:rPr>
              <a:t>cục</a:t>
            </a:r>
            <a:r>
              <a:rPr lang="en-US" sz="2000" dirty="0">
                <a:latin typeface="Tahoma"/>
                <a:ea typeface="Tahoma"/>
                <a:cs typeface="Tahoma"/>
              </a:rPr>
              <a:t> </a:t>
            </a:r>
            <a:r>
              <a:rPr lang="en-US" sz="2000" dirty="0" err="1">
                <a:latin typeface="Tahoma"/>
                <a:ea typeface="Tahoma"/>
                <a:cs typeface="Tahoma"/>
              </a:rPr>
              <a:t>bộ</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thông</a:t>
            </a:r>
            <a:r>
              <a:rPr lang="en-US" sz="2000" dirty="0">
                <a:latin typeface="Tahoma"/>
                <a:ea typeface="Tahoma"/>
                <a:cs typeface="Tahoma"/>
              </a:rPr>
              <a:t> qua </a:t>
            </a:r>
            <a:r>
              <a:rPr lang="en-US" sz="2000" dirty="0" err="1">
                <a:latin typeface="Tahoma"/>
                <a:ea typeface="Tahoma"/>
                <a:cs typeface="Tahoma"/>
              </a:rPr>
              <a:t>tài</a:t>
            </a:r>
            <a:r>
              <a:rPr lang="en-US" sz="2000" dirty="0">
                <a:latin typeface="Tahoma"/>
                <a:ea typeface="Tahoma"/>
                <a:cs typeface="Tahoma"/>
              </a:rPr>
              <a:t> </a:t>
            </a:r>
            <a:r>
              <a:rPr lang="en-US" sz="2000" dirty="0" err="1">
                <a:latin typeface="Tahoma"/>
                <a:ea typeface="Tahoma"/>
                <a:cs typeface="Tahoma"/>
              </a:rPr>
              <a:t>nguyên</a:t>
            </a:r>
            <a:r>
              <a:rPr lang="en-US" sz="2000" dirty="0">
                <a:latin typeface="Tahoma"/>
                <a:ea typeface="Tahoma"/>
                <a:cs typeface="Tahoma"/>
              </a:rPr>
              <a:t> </a:t>
            </a:r>
            <a:r>
              <a:rPr lang="en-US" sz="2000" dirty="0" err="1">
                <a:latin typeface="Tahoma"/>
                <a:ea typeface="Tahoma"/>
                <a:cs typeface="Tahoma"/>
              </a:rPr>
              <a:t>trên</a:t>
            </a:r>
            <a:r>
              <a:rPr lang="en-US" sz="2000" dirty="0">
                <a:latin typeface="Tahoma"/>
                <a:ea typeface="Tahoma"/>
                <a:cs typeface="Tahoma"/>
              </a:rPr>
              <a:t> </a:t>
            </a:r>
            <a:r>
              <a:rPr lang="en-US" sz="2000" dirty="0" err="1">
                <a:latin typeface="Tahoma"/>
                <a:ea typeface="Tahoma"/>
                <a:cs typeface="Tahoma"/>
              </a:rPr>
              <a:t>máy</a:t>
            </a:r>
            <a:r>
              <a:rPr lang="en-US" sz="2000" dirty="0">
                <a:latin typeface="Tahoma"/>
                <a:ea typeface="Tahoma"/>
                <a:cs typeface="Tahoma"/>
              </a:rPr>
              <a:t> </a:t>
            </a:r>
            <a:r>
              <a:rPr lang="en-US" sz="2000" dirty="0" err="1">
                <a:latin typeface="Tahoma"/>
                <a:ea typeface="Tahoma"/>
                <a:cs typeface="Tahoma"/>
              </a:rPr>
              <a:t>tính</a:t>
            </a:r>
            <a:r>
              <a:rPr lang="en-US" sz="2000" dirty="0">
                <a:latin typeface="Tahoma"/>
                <a:ea typeface="Tahoma"/>
                <a:cs typeface="Tahoma"/>
              </a:rPr>
              <a:t> </a:t>
            </a:r>
            <a:r>
              <a:rPr lang="en-US" sz="2000" dirty="0" err="1">
                <a:latin typeface="Tahoma"/>
                <a:ea typeface="Tahoma"/>
                <a:cs typeface="Tahoma"/>
              </a:rPr>
              <a:t>cục</a:t>
            </a:r>
            <a:r>
              <a:rPr lang="en-US" sz="2000" dirty="0">
                <a:latin typeface="Tahoma"/>
                <a:ea typeface="Tahoma"/>
                <a:cs typeface="Tahoma"/>
              </a:rPr>
              <a:t> </a:t>
            </a:r>
            <a:r>
              <a:rPr lang="en-US" sz="2000" dirty="0" err="1">
                <a:latin typeface="Tahoma"/>
                <a:ea typeface="Tahoma"/>
                <a:cs typeface="Tahoma"/>
              </a:rPr>
              <a:t>bộ</a:t>
            </a:r>
            <a:r>
              <a:rPr lang="en-US" sz="2000" dirty="0">
                <a:latin typeface="Tahoma"/>
                <a:ea typeface="Tahoma"/>
                <a:cs typeface="Tahoma"/>
              </a:rPr>
              <a:t> </a:t>
            </a:r>
            <a:r>
              <a:rPr lang="en-US" sz="2000" dirty="0" err="1">
                <a:latin typeface="Tahoma"/>
                <a:ea typeface="Tahoma"/>
                <a:cs typeface="Tahoma"/>
              </a:rPr>
              <a:t>hoặc</a:t>
            </a:r>
            <a:r>
              <a:rPr lang="en-US" sz="2000" dirty="0">
                <a:latin typeface="Tahoma"/>
                <a:ea typeface="Tahoma"/>
                <a:cs typeface="Tahoma"/>
              </a:rPr>
              <a:t> </a:t>
            </a:r>
            <a:r>
              <a:rPr lang="en-US" sz="2000" dirty="0" err="1">
                <a:latin typeface="Tahoma"/>
                <a:ea typeface="Tahoma"/>
                <a:cs typeface="Tahoma"/>
              </a:rPr>
              <a:t>máy</a:t>
            </a:r>
            <a:r>
              <a:rPr lang="en-US" sz="2000" dirty="0">
                <a:latin typeface="Tahoma"/>
                <a:ea typeface="Tahoma"/>
                <a:cs typeface="Tahoma"/>
              </a:rPr>
              <a:t> </a:t>
            </a:r>
            <a:r>
              <a:rPr lang="en-US" sz="2000" dirty="0" err="1">
                <a:latin typeface="Tahoma"/>
                <a:ea typeface="Tahoma"/>
                <a:cs typeface="Tahoma"/>
              </a:rPr>
              <a:t>tính</a:t>
            </a:r>
            <a:r>
              <a:rPr lang="en-US" sz="2000" dirty="0">
                <a:latin typeface="Tahoma"/>
                <a:ea typeface="Tahoma"/>
                <a:cs typeface="Tahoma"/>
              </a:rPr>
              <a:t> </a:t>
            </a:r>
            <a:r>
              <a:rPr lang="en-US" sz="2000" dirty="0" err="1">
                <a:latin typeface="Tahoma"/>
                <a:ea typeface="Tahoma"/>
                <a:cs typeface="Tahoma"/>
              </a:rPr>
              <a:t>từ</a:t>
            </a:r>
            <a:r>
              <a:rPr lang="en-US" sz="2000" dirty="0">
                <a:latin typeface="Tahoma"/>
                <a:ea typeface="Tahoma"/>
                <a:cs typeface="Tahoma"/>
              </a:rPr>
              <a:t> </a:t>
            </a:r>
            <a:r>
              <a:rPr lang="en-US" sz="2000" dirty="0" err="1">
                <a:latin typeface="Tahoma"/>
                <a:ea typeface="Tahoma"/>
                <a:cs typeface="Tahoma"/>
              </a:rPr>
              <a:t>xa</a:t>
            </a:r>
            <a:endParaRPr lang="en-US" sz="2000" dirty="0">
              <a:latin typeface="Tahoma"/>
              <a:ea typeface="Tahoma"/>
              <a:cs typeface="Tahoma"/>
            </a:endParaRPr>
          </a:p>
          <a:p>
            <a:pPr algn="just">
              <a:buClr>
                <a:srgbClr val="F25C00"/>
              </a:buClr>
            </a:pPr>
            <a:r>
              <a:rPr lang="en-US" sz="2000" dirty="0" err="1">
                <a:latin typeface="Tahoma"/>
                <a:ea typeface="Tahoma"/>
                <a:cs typeface="Tahoma"/>
              </a:rPr>
              <a:t>Cú</a:t>
            </a:r>
            <a:r>
              <a:rPr lang="en-US" sz="2000" dirty="0">
                <a:latin typeface="Tahoma"/>
                <a:ea typeface="Tahoma"/>
                <a:cs typeface="Tahoma"/>
              </a:rPr>
              <a:t> </a:t>
            </a:r>
            <a:r>
              <a:rPr lang="en-US" sz="2000" dirty="0" err="1">
                <a:latin typeface="Tahoma"/>
                <a:ea typeface="Tahoma"/>
                <a:cs typeface="Tahoma"/>
              </a:rPr>
              <a:t>pháp</a:t>
            </a:r>
            <a:r>
              <a:rPr lang="en-US" sz="2000" dirty="0">
                <a:latin typeface="Tahoma"/>
                <a:ea typeface="Tahoma"/>
                <a:cs typeface="Tahoma"/>
              </a:rPr>
              <a:t>: </a:t>
            </a:r>
            <a:r>
              <a:rPr lang="en-US" sz="2000" dirty="0" err="1">
                <a:solidFill>
                  <a:srgbClr val="FF0000"/>
                </a:solidFill>
                <a:latin typeface="Tahoma"/>
                <a:ea typeface="Tahoma"/>
                <a:cs typeface="Tahoma"/>
              </a:rPr>
              <a:t>psloggedon</a:t>
            </a:r>
            <a:r>
              <a:rPr lang="en-US" sz="2000" dirty="0">
                <a:solidFill>
                  <a:srgbClr val="FF0000"/>
                </a:solidFill>
                <a:latin typeface="Tahoma"/>
                <a:ea typeface="Tahoma"/>
                <a:cs typeface="Tahoma"/>
              </a:rPr>
              <a:t> [- ] [-l] [-x] [\\</a:t>
            </a:r>
            <a:r>
              <a:rPr lang="en-US" sz="2000" dirty="0" err="1">
                <a:solidFill>
                  <a:srgbClr val="FF0000"/>
                </a:solidFill>
                <a:latin typeface="Tahoma"/>
                <a:ea typeface="Tahoma"/>
                <a:cs typeface="Tahoma"/>
              </a:rPr>
              <a:t>computername</a:t>
            </a:r>
            <a:r>
              <a:rPr lang="en-US" sz="2000" dirty="0">
                <a:solidFill>
                  <a:srgbClr val="FF0000"/>
                </a:solidFill>
                <a:latin typeface="Tahoma"/>
                <a:ea typeface="Tahoma"/>
                <a:cs typeface="Tahoma"/>
              </a:rPr>
              <a:t> | username] </a:t>
            </a:r>
            <a:endParaRPr lang="en-US" sz="2000" dirty="0">
              <a:solidFill>
                <a:srgbClr val="FF0000"/>
              </a:solidFill>
            </a:endParaRPr>
          </a:p>
        </p:txBody>
      </p:sp>
      <p:grpSp>
        <p:nvGrpSpPr>
          <p:cNvPr id="9" name="Group 8">
            <a:extLst>
              <a:ext uri="{FF2B5EF4-FFF2-40B4-BE49-F238E27FC236}">
                <a16:creationId xmlns:a16="http://schemas.microsoft.com/office/drawing/2014/main" id="{624FE330-7590-B77A-8267-7882A2D78D16}"/>
              </a:ext>
            </a:extLst>
          </p:cNvPr>
          <p:cNvGrpSpPr/>
          <p:nvPr/>
        </p:nvGrpSpPr>
        <p:grpSpPr>
          <a:xfrm>
            <a:off x="2004709" y="3256730"/>
            <a:ext cx="8068440" cy="2389927"/>
            <a:chOff x="480709" y="3256729"/>
            <a:chExt cx="8068440" cy="2389927"/>
          </a:xfrm>
        </p:grpSpPr>
        <p:pic>
          <p:nvPicPr>
            <p:cNvPr id="8" name="Picture 7">
              <a:extLst>
                <a:ext uri="{FF2B5EF4-FFF2-40B4-BE49-F238E27FC236}">
                  <a16:creationId xmlns:a16="http://schemas.microsoft.com/office/drawing/2014/main" id="{3F66C862-36F8-509F-801D-0E009372B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09" y="3556620"/>
              <a:ext cx="1805291" cy="1752600"/>
            </a:xfrm>
            <a:prstGeom prst="rect">
              <a:avLst/>
            </a:prstGeom>
          </p:spPr>
        </p:pic>
        <p:pic>
          <p:nvPicPr>
            <p:cNvPr id="7" name="Picture 6">
              <a:extLst>
                <a:ext uri="{FF2B5EF4-FFF2-40B4-BE49-F238E27FC236}">
                  <a16:creationId xmlns:a16="http://schemas.microsoft.com/office/drawing/2014/main" id="{EA65E7BC-AF38-DDB9-6441-33316B65B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466" y="3256729"/>
              <a:ext cx="6008683" cy="2389927"/>
            </a:xfrm>
            <a:prstGeom prst="rect">
              <a:avLst/>
            </a:prstGeom>
          </p:spPr>
        </p:pic>
      </p:grpSp>
    </p:spTree>
    <p:extLst>
      <p:ext uri="{BB962C8B-B14F-4D97-AF65-F5344CB8AC3E}">
        <p14:creationId xmlns:p14="http://schemas.microsoft.com/office/powerpoint/2010/main" val="344938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0">
                <a:latin typeface="Arial"/>
                <a:cs typeface="Arial"/>
              </a:rPr>
              <a:t>Logged-On Users: net sessions Command</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556591" y="990600"/>
            <a:ext cx="10913166" cy="5246712"/>
          </a:xfrm>
        </p:spPr>
        <p:txBody>
          <a:bodyPr vert="horz" lIns="91440" tIns="45720" rIns="91440" bIns="45720" rtlCol="0" anchor="t">
            <a:normAutofit/>
          </a:bodyPr>
          <a:lstStyle/>
          <a:p>
            <a:pPr algn="just">
              <a:buClr>
                <a:srgbClr val="FFC000"/>
              </a:buClr>
              <a:buFont typeface="Wingdings" panose="05000000000000000000" pitchFamily="2" charset="2"/>
              <a:buChar char="§"/>
            </a:pPr>
            <a:r>
              <a:rPr lang="en-US" sz="2000" dirty="0">
                <a:latin typeface="Tahoma"/>
                <a:ea typeface="Tahoma"/>
                <a:cs typeface="Tahoma"/>
              </a:rPr>
              <a:t>Quản </a:t>
            </a:r>
            <a:r>
              <a:rPr lang="en-US" sz="2000" dirty="0" err="1">
                <a:latin typeface="Tahoma"/>
                <a:ea typeface="Tahoma"/>
                <a:cs typeface="Tahoma"/>
              </a:rPr>
              <a:t>lý</a:t>
            </a:r>
            <a:r>
              <a:rPr lang="en-US" sz="2000" dirty="0">
                <a:latin typeface="Tahoma"/>
                <a:ea typeface="Tahoma"/>
                <a:cs typeface="Tahoma"/>
              </a:rPr>
              <a:t> </a:t>
            </a:r>
            <a:r>
              <a:rPr lang="en-US" sz="2000" dirty="0" err="1">
                <a:solidFill>
                  <a:srgbClr val="FF0000"/>
                </a:solidFill>
                <a:latin typeface="Tahoma"/>
                <a:ea typeface="Tahoma"/>
                <a:cs typeface="Tahoma"/>
              </a:rPr>
              <a:t>các</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kết</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nối</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máy</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chủ</a:t>
            </a:r>
            <a:r>
              <a:rPr lang="en-US" sz="2000" dirty="0">
                <a:latin typeface="Tahoma"/>
                <a:ea typeface="Tahoma"/>
                <a:cs typeface="Tahoma"/>
              </a:rPr>
              <a:t>. </a:t>
            </a:r>
            <a:r>
              <a:rPr lang="en-US" sz="2000" dirty="0" err="1">
                <a:latin typeface="Tahoma"/>
                <a:ea typeface="Tahoma"/>
                <a:cs typeface="Tahoma"/>
              </a:rPr>
              <a:t>Được</a:t>
            </a:r>
            <a:r>
              <a:rPr lang="en-US" sz="2000" dirty="0">
                <a:latin typeface="Tahoma"/>
                <a:ea typeface="Tahoma"/>
                <a:cs typeface="Tahoma"/>
              </a:rPr>
              <a:t> </a:t>
            </a:r>
            <a:r>
              <a:rPr lang="en-US" sz="2000" dirty="0" err="1">
                <a:latin typeface="Tahoma"/>
                <a:ea typeface="Tahoma"/>
                <a:cs typeface="Tahoma"/>
              </a:rPr>
              <a:t>sử</a:t>
            </a:r>
            <a:r>
              <a:rPr lang="en-US" sz="2000" dirty="0">
                <a:latin typeface="Tahoma"/>
                <a:ea typeface="Tahoma"/>
                <a:cs typeface="Tahoma"/>
              </a:rPr>
              <a:t> </a:t>
            </a:r>
            <a:r>
              <a:rPr lang="en-US" sz="2000" dirty="0" err="1">
                <a:latin typeface="Tahoma"/>
                <a:ea typeface="Tahoma"/>
                <a:cs typeface="Tahoma"/>
              </a:rPr>
              <a:t>dụng</a:t>
            </a:r>
            <a:r>
              <a:rPr lang="en-US" sz="2000" dirty="0">
                <a:latin typeface="Tahoma"/>
                <a:ea typeface="Tahoma"/>
                <a:cs typeface="Tahoma"/>
              </a:rPr>
              <a:t> </a:t>
            </a:r>
            <a:r>
              <a:rPr lang="en-US" sz="2000" dirty="0" err="1">
                <a:latin typeface="Tahoma"/>
                <a:ea typeface="Tahoma"/>
                <a:cs typeface="Tahoma"/>
              </a:rPr>
              <a:t>mà</a:t>
            </a:r>
            <a:r>
              <a:rPr lang="en-US" sz="2000" dirty="0">
                <a:latin typeface="Tahoma"/>
                <a:ea typeface="Tahoma"/>
                <a:cs typeface="Tahoma"/>
              </a:rPr>
              <a:t> </a:t>
            </a:r>
            <a:r>
              <a:rPr lang="en-US" sz="2000" dirty="0" err="1">
                <a:latin typeface="Tahoma"/>
                <a:ea typeface="Tahoma"/>
                <a:cs typeface="Tahoma"/>
              </a:rPr>
              <a:t>không</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tham</a:t>
            </a:r>
            <a:r>
              <a:rPr lang="en-US" sz="2000" dirty="0">
                <a:latin typeface="Tahoma"/>
                <a:ea typeface="Tahoma"/>
                <a:cs typeface="Tahoma"/>
              </a:rPr>
              <a:t> </a:t>
            </a:r>
            <a:r>
              <a:rPr lang="en-US" sz="2000" dirty="0" err="1">
                <a:latin typeface="Tahoma"/>
                <a:ea typeface="Tahoma"/>
                <a:cs typeface="Tahoma"/>
              </a:rPr>
              <a:t>số</a:t>
            </a:r>
            <a:r>
              <a:rPr lang="en-US" sz="2000" dirty="0">
                <a:latin typeface="Tahoma"/>
                <a:ea typeface="Tahoma"/>
                <a:cs typeface="Tahoma"/>
              </a:rPr>
              <a:t>, net sessions </a:t>
            </a:r>
            <a:r>
              <a:rPr lang="en-US" sz="2000" dirty="0" err="1">
                <a:latin typeface="Tahoma"/>
                <a:ea typeface="Tahoma"/>
                <a:cs typeface="Tahoma"/>
              </a:rPr>
              <a:t>hiển</a:t>
            </a:r>
            <a:r>
              <a:rPr lang="en-US" sz="2000" dirty="0">
                <a:latin typeface="Tahoma"/>
                <a:ea typeface="Tahoma"/>
                <a:cs typeface="Tahoma"/>
              </a:rPr>
              <a:t> </a:t>
            </a:r>
            <a:r>
              <a:rPr lang="en-US" sz="2000" dirty="0" err="1">
                <a:latin typeface="Tahoma"/>
                <a:ea typeface="Tahoma"/>
                <a:cs typeface="Tahoma"/>
              </a:rPr>
              <a:t>thị</a:t>
            </a:r>
            <a:r>
              <a:rPr lang="en-US" sz="2000" dirty="0">
                <a:latin typeface="Tahoma"/>
                <a:ea typeface="Tahoma"/>
                <a:cs typeface="Tahoma"/>
              </a:rPr>
              <a:t> </a:t>
            </a:r>
            <a:r>
              <a:rPr lang="en-US" sz="2000" dirty="0" err="1">
                <a:latin typeface="Tahoma"/>
                <a:ea typeface="Tahoma"/>
                <a:cs typeface="Tahoma"/>
              </a:rPr>
              <a:t>thông</a:t>
            </a:r>
            <a:r>
              <a:rPr lang="en-US" sz="2000" dirty="0">
                <a:latin typeface="Tahoma"/>
                <a:ea typeface="Tahoma"/>
                <a:cs typeface="Tahoma"/>
              </a:rPr>
              <a:t> tin </a:t>
            </a:r>
            <a:r>
              <a:rPr lang="en-US" sz="2000" dirty="0" err="1">
                <a:latin typeface="Tahoma"/>
                <a:ea typeface="Tahoma"/>
                <a:cs typeface="Tahoma"/>
              </a:rPr>
              <a:t>về</a:t>
            </a:r>
            <a:r>
              <a:rPr lang="en-US" sz="2000" dirty="0">
                <a:latin typeface="Tahoma"/>
                <a:ea typeface="Tahoma"/>
                <a:cs typeface="Tahoma"/>
              </a:rPr>
              <a:t> </a:t>
            </a:r>
            <a:r>
              <a:rPr lang="en-US" sz="2000" dirty="0" err="1">
                <a:latin typeface="Tahoma"/>
                <a:ea typeface="Tahoma"/>
                <a:cs typeface="Tahoma"/>
              </a:rPr>
              <a:t>tất</a:t>
            </a:r>
            <a:r>
              <a:rPr lang="en-US" sz="2000" dirty="0">
                <a:latin typeface="Tahoma"/>
                <a:ea typeface="Tahoma"/>
                <a:cs typeface="Tahoma"/>
              </a:rPr>
              <a:t> </a:t>
            </a:r>
            <a:r>
              <a:rPr lang="en-US" sz="2000" dirty="0" err="1">
                <a:latin typeface="Tahoma"/>
                <a:ea typeface="Tahoma"/>
                <a:cs typeface="Tahoma"/>
              </a:rPr>
              <a:t>cả</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phiên</a:t>
            </a:r>
            <a:r>
              <a:rPr lang="en-US" sz="2000" dirty="0">
                <a:latin typeface="Tahoma"/>
                <a:ea typeface="Tahoma"/>
                <a:cs typeface="Tahoma"/>
              </a:rPr>
              <a:t> </a:t>
            </a:r>
            <a:r>
              <a:rPr lang="en-US" sz="2000" dirty="0" err="1">
                <a:latin typeface="Tahoma"/>
                <a:ea typeface="Tahoma"/>
                <a:cs typeface="Tahoma"/>
              </a:rPr>
              <a:t>với</a:t>
            </a:r>
            <a:r>
              <a:rPr lang="en-US" sz="2000" dirty="0">
                <a:latin typeface="Tahoma"/>
                <a:ea typeface="Tahoma"/>
                <a:cs typeface="Tahoma"/>
              </a:rPr>
              <a:t> </a:t>
            </a:r>
            <a:r>
              <a:rPr lang="en-US" sz="2000" dirty="0" err="1">
                <a:latin typeface="Tahoma"/>
                <a:ea typeface="Tahoma"/>
                <a:cs typeface="Tahoma"/>
              </a:rPr>
              <a:t>máy</a:t>
            </a:r>
            <a:r>
              <a:rPr lang="en-US" sz="2000" dirty="0">
                <a:latin typeface="Tahoma"/>
                <a:ea typeface="Tahoma"/>
                <a:cs typeface="Tahoma"/>
              </a:rPr>
              <a:t> </a:t>
            </a:r>
            <a:r>
              <a:rPr lang="en-US" sz="2000" dirty="0" err="1">
                <a:latin typeface="Tahoma"/>
                <a:ea typeface="Tahoma"/>
                <a:cs typeface="Tahoma"/>
              </a:rPr>
              <a:t>tính</a:t>
            </a:r>
            <a:r>
              <a:rPr lang="en-US" sz="2000" dirty="0">
                <a:latin typeface="Tahoma"/>
                <a:ea typeface="Tahoma"/>
                <a:cs typeface="Tahoma"/>
              </a:rPr>
              <a:t> </a:t>
            </a:r>
            <a:r>
              <a:rPr lang="en-US" sz="2000" dirty="0" err="1">
                <a:latin typeface="Tahoma"/>
                <a:ea typeface="Tahoma"/>
                <a:cs typeface="Tahoma"/>
              </a:rPr>
              <a:t>cục</a:t>
            </a:r>
            <a:r>
              <a:rPr lang="en-US" sz="2000" dirty="0">
                <a:latin typeface="Tahoma"/>
                <a:ea typeface="Tahoma"/>
                <a:cs typeface="Tahoma"/>
              </a:rPr>
              <a:t> </a:t>
            </a:r>
            <a:r>
              <a:rPr lang="en-US" sz="2000" dirty="0" err="1">
                <a:latin typeface="Tahoma"/>
                <a:ea typeface="Tahoma"/>
                <a:cs typeface="Tahoma"/>
              </a:rPr>
              <a:t>bộ</a:t>
            </a:r>
            <a:endParaRPr lang="en-US" sz="2000" dirty="0">
              <a:latin typeface="Tahoma"/>
              <a:ea typeface="Tahoma"/>
              <a:cs typeface="Tahoma"/>
            </a:endParaRPr>
          </a:p>
          <a:p>
            <a:pPr algn="just">
              <a:buClr>
                <a:srgbClr val="FFC000"/>
              </a:buClr>
              <a:buFont typeface="Wingdings" panose="05000000000000000000" pitchFamily="2" charset="2"/>
              <a:buChar char="§"/>
            </a:pPr>
            <a:r>
              <a:rPr lang="en-US" sz="2000" dirty="0">
                <a:latin typeface="Tahoma"/>
                <a:ea typeface="Tahoma"/>
                <a:cs typeface="Tahoma"/>
              </a:rPr>
              <a:t>Cho </a:t>
            </a:r>
            <a:r>
              <a:rPr lang="en-US" sz="2000" dirty="0" err="1">
                <a:latin typeface="Tahoma"/>
                <a:ea typeface="Tahoma"/>
                <a:cs typeface="Tahoma"/>
              </a:rPr>
              <a:t>phép</a:t>
            </a:r>
            <a:r>
              <a:rPr lang="en-US" sz="2000" dirty="0">
                <a:latin typeface="Tahoma"/>
                <a:ea typeface="Tahoma"/>
                <a:cs typeface="Tahoma"/>
              </a:rPr>
              <a:t> </a:t>
            </a:r>
            <a:r>
              <a:rPr lang="en-US" sz="2000" dirty="0" err="1">
                <a:latin typeface="Tahoma"/>
                <a:ea typeface="Tahoma"/>
                <a:cs typeface="Tahoma"/>
              </a:rPr>
              <a:t>xem</a:t>
            </a:r>
            <a:r>
              <a:rPr lang="en-US" sz="2000" dirty="0">
                <a:latin typeface="Tahoma"/>
                <a:ea typeface="Tahoma"/>
                <a:cs typeface="Tahoma"/>
              </a:rPr>
              <a:t> </a:t>
            </a:r>
            <a:r>
              <a:rPr lang="en-US" sz="2000" dirty="0" err="1">
                <a:solidFill>
                  <a:srgbClr val="FF0000"/>
                </a:solidFill>
                <a:latin typeface="Tahoma"/>
                <a:ea typeface="Tahoma"/>
                <a:cs typeface="Tahoma"/>
              </a:rPr>
              <a:t>tên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máy</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tính</a:t>
            </a:r>
            <a:r>
              <a:rPr lang="en-US" sz="2000" dirty="0">
                <a:solidFill>
                  <a:srgbClr val="FF0000"/>
                </a:solidFill>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solidFill>
                  <a:srgbClr val="FF0000"/>
                </a:solidFill>
                <a:latin typeface="Tahoma"/>
                <a:ea typeface="Tahoma"/>
                <a:cs typeface="Tahoma"/>
              </a:rPr>
              <a:t>tên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người</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dùng</a:t>
            </a:r>
            <a:r>
              <a:rPr lang="en-US" sz="2000" dirty="0">
                <a:solidFill>
                  <a:srgbClr val="FF0000"/>
                </a:solidFill>
                <a:latin typeface="Tahoma"/>
                <a:ea typeface="Tahoma"/>
                <a:cs typeface="Tahoma"/>
              </a:rPr>
              <a:t> </a:t>
            </a:r>
            <a:r>
              <a:rPr lang="en-US" sz="2000" dirty="0" err="1">
                <a:latin typeface="Tahoma"/>
                <a:ea typeface="Tahoma"/>
                <a:cs typeface="Tahoma"/>
              </a:rPr>
              <a:t>trên</a:t>
            </a:r>
            <a:r>
              <a:rPr lang="en-US" sz="2000" dirty="0">
                <a:latin typeface="Tahoma"/>
                <a:ea typeface="Tahoma"/>
                <a:cs typeface="Tahoma"/>
              </a:rPr>
              <a:t> </a:t>
            </a:r>
            <a:r>
              <a:rPr lang="en-US" sz="2000" dirty="0" err="1">
                <a:latin typeface="Tahoma"/>
                <a:ea typeface="Tahoma"/>
                <a:cs typeface="Tahoma"/>
              </a:rPr>
              <a:t>máy</a:t>
            </a:r>
            <a:r>
              <a:rPr lang="en-US" sz="2000" dirty="0">
                <a:latin typeface="Tahoma"/>
                <a:ea typeface="Tahoma"/>
                <a:cs typeface="Tahoma"/>
              </a:rPr>
              <a:t> </a:t>
            </a:r>
            <a:r>
              <a:rPr lang="en-US" sz="2000" dirty="0" err="1">
                <a:latin typeface="Tahoma"/>
                <a:ea typeface="Tahoma"/>
                <a:cs typeface="Tahoma"/>
              </a:rPr>
              <a:t>chủ</a:t>
            </a:r>
            <a:r>
              <a:rPr lang="en-US" sz="2000" dirty="0">
                <a:latin typeface="Tahoma"/>
                <a:ea typeface="Tahoma"/>
                <a:cs typeface="Tahoma"/>
              </a:rPr>
              <a:t>, </a:t>
            </a:r>
            <a:r>
              <a:rPr lang="en-US" sz="2000" dirty="0" err="1">
                <a:latin typeface="Tahoma"/>
                <a:ea typeface="Tahoma"/>
                <a:cs typeface="Tahoma"/>
              </a:rPr>
              <a:t>để</a:t>
            </a:r>
            <a:r>
              <a:rPr lang="en-US" sz="2000" dirty="0">
                <a:latin typeface="Tahoma"/>
                <a:ea typeface="Tahoma"/>
                <a:cs typeface="Tahoma"/>
              </a:rPr>
              <a:t> </a:t>
            </a:r>
            <a:r>
              <a:rPr lang="en-US" sz="2000" dirty="0" err="1">
                <a:latin typeface="Tahoma"/>
                <a:ea typeface="Tahoma"/>
                <a:cs typeface="Tahoma"/>
              </a:rPr>
              <a:t>xem</a:t>
            </a:r>
            <a:r>
              <a:rPr lang="en-US" sz="2000" dirty="0">
                <a:latin typeface="Tahoma"/>
                <a:ea typeface="Tahoma"/>
                <a:cs typeface="Tahoma"/>
              </a:rPr>
              <a:t> </a:t>
            </a:r>
            <a:r>
              <a:rPr lang="en-US" sz="2000" dirty="0" err="1">
                <a:latin typeface="Tahoma"/>
                <a:ea typeface="Tahoma"/>
                <a:cs typeface="Tahoma"/>
              </a:rPr>
              <a:t>liệu</a:t>
            </a:r>
            <a:r>
              <a:rPr lang="en-US" sz="2000" dirty="0">
                <a:latin typeface="Tahoma"/>
                <a:ea typeface="Tahoma"/>
                <a:cs typeface="Tahoma"/>
              </a:rPr>
              <a:t> </a:t>
            </a:r>
            <a:r>
              <a:rPr lang="en-US" sz="2000" dirty="0" err="1">
                <a:latin typeface="Tahoma"/>
                <a:ea typeface="Tahoma"/>
                <a:cs typeface="Tahoma"/>
              </a:rPr>
              <a:t>người</a:t>
            </a:r>
            <a:r>
              <a:rPr lang="en-US" sz="2000" dirty="0">
                <a:latin typeface="Tahoma"/>
                <a:ea typeface="Tahoma"/>
                <a:cs typeface="Tahoma"/>
              </a:rPr>
              <a:t> </a:t>
            </a:r>
            <a:r>
              <a:rPr lang="en-US" sz="2000" dirty="0" err="1">
                <a:latin typeface="Tahoma"/>
                <a:ea typeface="Tahoma"/>
                <a:cs typeface="Tahoma"/>
              </a:rPr>
              <a:t>dùng</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solidFill>
                  <a:srgbClr val="FF0000"/>
                </a:solidFill>
                <a:latin typeface="Tahoma"/>
                <a:ea typeface="Tahoma"/>
                <a:cs typeface="Tahoma"/>
              </a:rPr>
              <a:t>mở</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tệp</a:t>
            </a:r>
            <a:r>
              <a:rPr lang="en-US" sz="2000" dirty="0">
                <a:solidFill>
                  <a:srgbClr val="FF0000"/>
                </a:solidFill>
                <a:latin typeface="Tahoma"/>
                <a:ea typeface="Tahoma"/>
                <a:cs typeface="Tahoma"/>
              </a:rPr>
              <a:t> </a:t>
            </a:r>
            <a:r>
              <a:rPr lang="en-US" sz="2000" dirty="0">
                <a:latin typeface="Tahoma"/>
                <a:ea typeface="Tahoma"/>
                <a:cs typeface="Tahoma"/>
              </a:rPr>
              <a:t>hay </a:t>
            </a:r>
            <a:r>
              <a:rPr lang="en-US" sz="2000" dirty="0" err="1">
                <a:latin typeface="Tahoma"/>
                <a:ea typeface="Tahoma"/>
                <a:cs typeface="Tahoma"/>
              </a:rPr>
              <a:t>không</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mỗi</a:t>
            </a:r>
            <a:r>
              <a:rPr lang="en-US" sz="2000" dirty="0">
                <a:latin typeface="Tahoma"/>
                <a:ea typeface="Tahoma"/>
                <a:cs typeface="Tahoma"/>
              </a:rPr>
              <a:t> </a:t>
            </a:r>
            <a:r>
              <a:rPr lang="en-US" sz="2000" dirty="0" err="1">
                <a:solidFill>
                  <a:srgbClr val="FF0000"/>
                </a:solidFill>
                <a:latin typeface="Tahoma"/>
                <a:ea typeface="Tahoma"/>
                <a:cs typeface="Tahoma"/>
              </a:rPr>
              <a:t>phiên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của</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người</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dùng</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đã</a:t>
            </a:r>
            <a:r>
              <a:rPr lang="en-US" sz="2000" dirty="0">
                <a:solidFill>
                  <a:srgbClr val="FF0000"/>
                </a:solidFill>
                <a:latin typeface="Tahoma"/>
                <a:ea typeface="Tahoma"/>
                <a:cs typeface="Tahoma"/>
              </a:rPr>
              <a:t> ở </a:t>
            </a:r>
            <a:r>
              <a:rPr lang="en-US" sz="2000" dirty="0" err="1">
                <a:solidFill>
                  <a:srgbClr val="FF0000"/>
                </a:solidFill>
                <a:latin typeface="Tahoma"/>
                <a:ea typeface="Tahoma"/>
                <a:cs typeface="Tahoma"/>
              </a:rPr>
              <a:t>chế</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độ</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chờ</a:t>
            </a:r>
            <a:r>
              <a:rPr lang="en-US" sz="2000" dirty="0">
                <a:latin typeface="Tahoma"/>
                <a:ea typeface="Tahoma"/>
                <a:cs typeface="Tahoma"/>
              </a:rPr>
              <a:t> </a:t>
            </a:r>
            <a:r>
              <a:rPr lang="en-US" sz="2000" dirty="0" err="1">
                <a:latin typeface="Tahoma"/>
                <a:ea typeface="Tahoma"/>
                <a:cs typeface="Tahoma"/>
              </a:rPr>
              <a:t>trong</a:t>
            </a:r>
            <a:r>
              <a:rPr lang="en-US" sz="2000" dirty="0">
                <a:latin typeface="Tahoma"/>
                <a:ea typeface="Tahoma"/>
                <a:cs typeface="Tahoma"/>
              </a:rPr>
              <a:t> bao </a:t>
            </a:r>
            <a:r>
              <a:rPr lang="en-US" sz="2000" dirty="0" err="1">
                <a:latin typeface="Tahoma"/>
                <a:ea typeface="Tahoma"/>
                <a:cs typeface="Tahoma"/>
              </a:rPr>
              <a:t>lâu</a:t>
            </a:r>
            <a:endParaRPr lang="en-US" sz="2000" dirty="0">
              <a:latin typeface="Tahoma"/>
              <a:ea typeface="Tahoma"/>
              <a:cs typeface="Tahoma"/>
            </a:endParaRPr>
          </a:p>
        </p:txBody>
      </p:sp>
      <p:pic>
        <p:nvPicPr>
          <p:cNvPr id="7" name="Picture 6">
            <a:extLst>
              <a:ext uri="{FF2B5EF4-FFF2-40B4-BE49-F238E27FC236}">
                <a16:creationId xmlns:a16="http://schemas.microsoft.com/office/drawing/2014/main" id="{7FD22690-AC2A-E719-E55D-0379ABA4E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009" y="3334877"/>
            <a:ext cx="8456708" cy="2651792"/>
          </a:xfrm>
          <a:prstGeom prst="rect">
            <a:avLst/>
          </a:prstGeom>
        </p:spPr>
      </p:pic>
    </p:spTree>
    <p:extLst>
      <p:ext uri="{BB962C8B-B14F-4D97-AF65-F5344CB8AC3E}">
        <p14:creationId xmlns:p14="http://schemas.microsoft.com/office/powerpoint/2010/main" val="3347151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0">
                <a:latin typeface="Arial Narrow"/>
              </a:rPr>
              <a:t>Logged-On Users: </a:t>
            </a:r>
            <a:r>
              <a:rPr lang="en-US" sz="3200" b="0" err="1">
                <a:latin typeface="Arial Narrow"/>
              </a:rPr>
              <a:t>LogonSessions</a:t>
            </a:r>
            <a:r>
              <a:rPr lang="en-US" sz="3200" b="0">
                <a:latin typeface="Arial Narrow"/>
              </a:rPr>
              <a:t> Tool</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a:p>
        </p:txBody>
      </p:sp>
      <p:sp>
        <p:nvSpPr>
          <p:cNvPr id="2" name="Speech Bubble: Rectangle with Corners Rounded 1">
            <a:extLst>
              <a:ext uri="{FF2B5EF4-FFF2-40B4-BE49-F238E27FC236}">
                <a16:creationId xmlns:a16="http://schemas.microsoft.com/office/drawing/2014/main" id="{FF70E3E5-8299-D742-7A1E-F4AFF3A2F0DE}"/>
              </a:ext>
            </a:extLst>
          </p:cNvPr>
          <p:cNvSpPr/>
          <p:nvPr/>
        </p:nvSpPr>
        <p:spPr>
          <a:xfrm>
            <a:off x="1967060" y="1278045"/>
            <a:ext cx="3360927" cy="4959268"/>
          </a:xfrm>
          <a:prstGeom prst="wedgeRoundRectCallout">
            <a:avLst>
              <a:gd name="adj1" fmla="val 47253"/>
              <a:gd name="adj2" fmla="val -54519"/>
              <a:gd name="adj3" fmla="val 16667"/>
            </a:avLst>
          </a:prstGeom>
          <a:ln>
            <a:solidFill>
              <a:srgbClr val="92D050"/>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just"/>
            <a:r>
              <a:rPr lang="en-US" sz="2000" dirty="0" err="1">
                <a:latin typeface="Arial "/>
              </a:rPr>
              <a:t>Liệt</a:t>
            </a:r>
            <a:r>
              <a:rPr lang="en-US" sz="2000" dirty="0">
                <a:latin typeface="Arial "/>
              </a:rPr>
              <a:t> </a:t>
            </a:r>
            <a:r>
              <a:rPr lang="en-US" sz="2000" dirty="0" err="1">
                <a:latin typeface="Arial "/>
              </a:rPr>
              <a:t>kê</a:t>
            </a:r>
            <a:r>
              <a:rPr lang="en-US" sz="2000" dirty="0">
                <a:latin typeface="Arial "/>
              </a:rPr>
              <a:t> </a:t>
            </a:r>
            <a:r>
              <a:rPr lang="en-US" sz="2000" dirty="0" err="1">
                <a:solidFill>
                  <a:srgbClr val="FF0000"/>
                </a:solidFill>
                <a:latin typeface="Arial "/>
              </a:rPr>
              <a:t>các</a:t>
            </a:r>
            <a:r>
              <a:rPr lang="en-US" sz="2000" dirty="0">
                <a:solidFill>
                  <a:srgbClr val="FF0000"/>
                </a:solidFill>
                <a:latin typeface="Arial "/>
              </a:rPr>
              <a:t> </a:t>
            </a:r>
            <a:r>
              <a:rPr lang="en-US" sz="2000" dirty="0" err="1">
                <a:solidFill>
                  <a:srgbClr val="FF0000"/>
                </a:solidFill>
                <a:latin typeface="Arial "/>
              </a:rPr>
              <a:t>phiên</a:t>
            </a:r>
            <a:r>
              <a:rPr lang="en-US" sz="2000" dirty="0">
                <a:solidFill>
                  <a:srgbClr val="FF0000"/>
                </a:solidFill>
                <a:latin typeface="Arial "/>
              </a:rPr>
              <a:t> </a:t>
            </a:r>
            <a:r>
              <a:rPr lang="en-US" sz="2000" dirty="0" err="1">
                <a:solidFill>
                  <a:srgbClr val="FF0000"/>
                </a:solidFill>
                <a:latin typeface="Arial "/>
              </a:rPr>
              <a:t>đăng</a:t>
            </a:r>
            <a:r>
              <a:rPr lang="en-US" sz="2000" dirty="0">
                <a:solidFill>
                  <a:srgbClr val="FF0000"/>
                </a:solidFill>
                <a:latin typeface="Arial "/>
              </a:rPr>
              <a:t> </a:t>
            </a:r>
            <a:r>
              <a:rPr lang="en-US" sz="2000" dirty="0" err="1">
                <a:solidFill>
                  <a:srgbClr val="FF0000"/>
                </a:solidFill>
                <a:latin typeface="Arial "/>
              </a:rPr>
              <a:t>nhập</a:t>
            </a:r>
            <a:r>
              <a:rPr lang="en-US" sz="2000" dirty="0">
                <a:solidFill>
                  <a:srgbClr val="FF0000"/>
                </a:solidFill>
                <a:latin typeface="Arial "/>
              </a:rPr>
              <a:t> </a:t>
            </a:r>
            <a:r>
              <a:rPr lang="en-US" sz="2000" dirty="0" err="1">
                <a:solidFill>
                  <a:srgbClr val="FF0000"/>
                </a:solidFill>
                <a:latin typeface="Arial "/>
              </a:rPr>
              <a:t>hiện</a:t>
            </a:r>
            <a:r>
              <a:rPr lang="en-US" sz="2000" dirty="0">
                <a:solidFill>
                  <a:srgbClr val="FF0000"/>
                </a:solidFill>
                <a:latin typeface="Arial "/>
              </a:rPr>
              <a:t> </a:t>
            </a:r>
            <a:r>
              <a:rPr lang="en-US" sz="2000" dirty="0" err="1">
                <a:solidFill>
                  <a:srgbClr val="FF0000"/>
                </a:solidFill>
                <a:latin typeface="Arial "/>
              </a:rPr>
              <a:t>đang</a:t>
            </a:r>
            <a:r>
              <a:rPr lang="en-US" sz="2000" dirty="0">
                <a:solidFill>
                  <a:srgbClr val="FF0000"/>
                </a:solidFill>
                <a:latin typeface="Arial "/>
              </a:rPr>
              <a:t> </a:t>
            </a:r>
            <a:r>
              <a:rPr lang="en-US" sz="2000" dirty="0" err="1">
                <a:solidFill>
                  <a:srgbClr val="FF0000"/>
                </a:solidFill>
                <a:latin typeface="Arial "/>
              </a:rPr>
              <a:t>hoạt</a:t>
            </a:r>
            <a:r>
              <a:rPr lang="en-US" sz="2000" dirty="0">
                <a:solidFill>
                  <a:srgbClr val="FF0000"/>
                </a:solidFill>
                <a:latin typeface="Arial "/>
              </a:rPr>
              <a:t> </a:t>
            </a:r>
            <a:r>
              <a:rPr lang="en-US" sz="2000" dirty="0" err="1">
                <a:solidFill>
                  <a:srgbClr val="FF0000"/>
                </a:solidFill>
                <a:latin typeface="Arial "/>
              </a:rPr>
              <a:t>động</a:t>
            </a:r>
            <a:r>
              <a:rPr lang="en-US" sz="2000" dirty="0">
                <a:latin typeface="Arial "/>
              </a:rPr>
              <a:t>, </a:t>
            </a:r>
            <a:r>
              <a:rPr lang="en-US" sz="2000" dirty="0" err="1">
                <a:latin typeface="Arial "/>
              </a:rPr>
              <a:t>nếu</a:t>
            </a:r>
            <a:r>
              <a:rPr lang="en-US" sz="2000" dirty="0">
                <a:latin typeface="Arial "/>
              </a:rPr>
              <a:t> </a:t>
            </a:r>
            <a:r>
              <a:rPr lang="en-US" sz="2000" dirty="0" err="1">
                <a:solidFill>
                  <a:srgbClr val="FF0000"/>
                </a:solidFill>
                <a:latin typeface="Arial "/>
              </a:rPr>
              <a:t>tùy</a:t>
            </a:r>
            <a:r>
              <a:rPr lang="en-US" sz="2000" dirty="0">
                <a:solidFill>
                  <a:srgbClr val="FF0000"/>
                </a:solidFill>
                <a:latin typeface="Arial "/>
              </a:rPr>
              <a:t> </a:t>
            </a:r>
            <a:r>
              <a:rPr lang="en-US" sz="2000" dirty="0" err="1">
                <a:solidFill>
                  <a:srgbClr val="FF0000"/>
                </a:solidFill>
                <a:latin typeface="Arial "/>
              </a:rPr>
              <a:t>chọn</a:t>
            </a:r>
            <a:r>
              <a:rPr lang="en-US" sz="2000" dirty="0">
                <a:solidFill>
                  <a:srgbClr val="FF0000"/>
                </a:solidFill>
                <a:latin typeface="Arial "/>
              </a:rPr>
              <a:t> –p</a:t>
            </a:r>
            <a:r>
              <a:rPr lang="en-US" sz="2000" dirty="0">
                <a:latin typeface="Arial "/>
              </a:rPr>
              <a:t> </a:t>
            </a:r>
            <a:r>
              <a:rPr lang="en-US" sz="2000" dirty="0" err="1">
                <a:latin typeface="Arial "/>
              </a:rPr>
              <a:t>được</a:t>
            </a:r>
            <a:r>
              <a:rPr lang="en-US" sz="2000" dirty="0">
                <a:latin typeface="Arial "/>
              </a:rPr>
              <a:t> </a:t>
            </a:r>
            <a:r>
              <a:rPr lang="en-US" sz="2000" dirty="0" err="1">
                <a:latin typeface="Arial "/>
              </a:rPr>
              <a:t>sử</a:t>
            </a:r>
            <a:r>
              <a:rPr lang="en-US" sz="2000" dirty="0">
                <a:latin typeface="Arial "/>
              </a:rPr>
              <a:t> </a:t>
            </a:r>
            <a:r>
              <a:rPr lang="en-US" sz="2000" dirty="0" err="1">
                <a:latin typeface="Arial "/>
              </a:rPr>
              <a:t>dụng</a:t>
            </a:r>
            <a:r>
              <a:rPr lang="en-US" sz="2000" dirty="0">
                <a:latin typeface="Arial "/>
              </a:rPr>
              <a:t> </a:t>
            </a:r>
            <a:r>
              <a:rPr lang="en-US" sz="2000" dirty="0" err="1">
                <a:latin typeface="Arial "/>
              </a:rPr>
              <a:t>thì</a:t>
            </a:r>
            <a:r>
              <a:rPr lang="en-US" sz="2000" dirty="0">
                <a:latin typeface="Arial "/>
              </a:rPr>
              <a:t> </a:t>
            </a:r>
            <a:r>
              <a:rPr lang="en-US" sz="2000" dirty="0" err="1">
                <a:latin typeface="Arial "/>
              </a:rPr>
              <a:t>sẽ</a:t>
            </a:r>
            <a:r>
              <a:rPr lang="en-US" sz="2000" dirty="0">
                <a:latin typeface="Arial "/>
              </a:rPr>
              <a:t> </a:t>
            </a:r>
            <a:r>
              <a:rPr lang="en-US" sz="2000" dirty="0" err="1">
                <a:latin typeface="Arial "/>
              </a:rPr>
              <a:t>hiển</a:t>
            </a:r>
            <a:r>
              <a:rPr lang="en-US" sz="2000" dirty="0">
                <a:latin typeface="Arial "/>
              </a:rPr>
              <a:t> </a:t>
            </a:r>
            <a:r>
              <a:rPr lang="en-US" sz="2000" dirty="0" err="1">
                <a:latin typeface="Arial "/>
              </a:rPr>
              <a:t>thị</a:t>
            </a:r>
            <a:r>
              <a:rPr lang="en-US" sz="2000" dirty="0">
                <a:latin typeface="Arial "/>
              </a:rPr>
              <a:t> </a:t>
            </a:r>
            <a:r>
              <a:rPr lang="en-US" sz="2000" dirty="0" err="1">
                <a:solidFill>
                  <a:srgbClr val="FF0000"/>
                </a:solidFill>
                <a:latin typeface="Arial "/>
              </a:rPr>
              <a:t>tiến</a:t>
            </a:r>
            <a:r>
              <a:rPr lang="en-US" sz="2000" dirty="0">
                <a:solidFill>
                  <a:srgbClr val="FF0000"/>
                </a:solidFill>
                <a:latin typeface="Arial "/>
              </a:rPr>
              <a:t> </a:t>
            </a:r>
            <a:r>
              <a:rPr lang="en-US" sz="2000" dirty="0" err="1">
                <a:solidFill>
                  <a:srgbClr val="FF0000"/>
                </a:solidFill>
                <a:latin typeface="Arial "/>
              </a:rPr>
              <a:t>trình</a:t>
            </a:r>
            <a:r>
              <a:rPr lang="en-US" sz="2000" dirty="0">
                <a:solidFill>
                  <a:srgbClr val="FF0000"/>
                </a:solidFill>
                <a:latin typeface="Arial "/>
              </a:rPr>
              <a:t> </a:t>
            </a:r>
            <a:r>
              <a:rPr lang="en-US" sz="2000" dirty="0" err="1">
                <a:solidFill>
                  <a:srgbClr val="FF0000"/>
                </a:solidFill>
                <a:latin typeface="Arial "/>
              </a:rPr>
              <a:t>đang</a:t>
            </a:r>
            <a:r>
              <a:rPr lang="en-US" sz="2000" dirty="0">
                <a:solidFill>
                  <a:srgbClr val="FF0000"/>
                </a:solidFill>
                <a:latin typeface="Arial "/>
              </a:rPr>
              <a:t> </a:t>
            </a:r>
            <a:r>
              <a:rPr lang="en-US" sz="2000" dirty="0" err="1">
                <a:solidFill>
                  <a:srgbClr val="FF0000"/>
                </a:solidFill>
                <a:latin typeface="Arial "/>
              </a:rPr>
              <a:t>chạy</a:t>
            </a:r>
            <a:r>
              <a:rPr lang="en-US" sz="2000" dirty="0">
                <a:solidFill>
                  <a:srgbClr val="FF0000"/>
                </a:solidFill>
                <a:latin typeface="Arial "/>
              </a:rPr>
              <a:t> </a:t>
            </a:r>
            <a:r>
              <a:rPr lang="en-US" sz="2000" dirty="0">
                <a:latin typeface="Arial "/>
              </a:rPr>
              <a:t>ở </a:t>
            </a:r>
            <a:r>
              <a:rPr lang="en-US" sz="2000" dirty="0" err="1">
                <a:latin typeface="Arial "/>
              </a:rPr>
              <a:t>mỗi</a:t>
            </a:r>
            <a:r>
              <a:rPr lang="en-US" sz="2000" dirty="0">
                <a:latin typeface="Arial "/>
              </a:rPr>
              <a:t> </a:t>
            </a:r>
            <a:r>
              <a:rPr lang="en-US" sz="2000" dirty="0" err="1">
                <a:latin typeface="Arial "/>
              </a:rPr>
              <a:t>phiên</a:t>
            </a:r>
            <a:endParaRPr lang="en-US" sz="2000" dirty="0">
              <a:latin typeface="Arial "/>
            </a:endParaRPr>
          </a:p>
          <a:p>
            <a:pPr algn="ctr"/>
            <a:endParaRPr lang="en-US" sz="2000" dirty="0">
              <a:latin typeface="Arial "/>
            </a:endParaRPr>
          </a:p>
        </p:txBody>
      </p:sp>
      <p:pic>
        <p:nvPicPr>
          <p:cNvPr id="11" name="Picture 10">
            <a:extLst>
              <a:ext uri="{FF2B5EF4-FFF2-40B4-BE49-F238E27FC236}">
                <a16:creationId xmlns:a16="http://schemas.microsoft.com/office/drawing/2014/main" id="{23AB2EBD-E8A3-37C2-29B1-6941445D0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380" y="4647416"/>
            <a:ext cx="1225278" cy="1083163"/>
          </a:xfrm>
          <a:prstGeom prst="rect">
            <a:avLst/>
          </a:prstGeom>
        </p:spPr>
      </p:pic>
      <p:pic>
        <p:nvPicPr>
          <p:cNvPr id="7" name="Picture 6">
            <a:extLst>
              <a:ext uri="{FF2B5EF4-FFF2-40B4-BE49-F238E27FC236}">
                <a16:creationId xmlns:a16="http://schemas.microsoft.com/office/drawing/2014/main" id="{B110E21A-4BD6-3858-35D9-88F96B6954C6}"/>
              </a:ext>
            </a:extLst>
          </p:cNvPr>
          <p:cNvPicPr>
            <a:picLocks noChangeAspect="1"/>
          </p:cNvPicPr>
          <p:nvPr/>
        </p:nvPicPr>
        <p:blipFill rotWithShape="1">
          <a:blip r:embed="rId3">
            <a:extLst>
              <a:ext uri="{28A0092B-C50C-407E-A947-70E740481C1C}">
                <a14:useLocalDpi xmlns:a14="http://schemas.microsoft.com/office/drawing/2010/main" val="0"/>
              </a:ext>
            </a:extLst>
          </a:blip>
          <a:srcRect l="-1" r="1378"/>
          <a:stretch/>
        </p:blipFill>
        <p:spPr>
          <a:xfrm>
            <a:off x="5591246" y="815009"/>
            <a:ext cx="4723147" cy="5617204"/>
          </a:xfrm>
          <a:prstGeom prst="rect">
            <a:avLst/>
          </a:prstGeom>
        </p:spPr>
      </p:pic>
    </p:spTree>
    <p:extLst>
      <p:ext uri="{BB962C8B-B14F-4D97-AF65-F5344CB8AC3E}">
        <p14:creationId xmlns:p14="http://schemas.microsoft.com/office/powerpoint/2010/main" val="1095596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Open Files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974035" y="1131912"/>
            <a:ext cx="10402552" cy="5105400"/>
          </a:xfrm>
        </p:spPr>
        <p:txBody>
          <a:bodyPr vert="horz" lIns="91440" tIns="45720" rIns="91440" bIns="45720" rtlCol="0" anchor="t">
            <a:normAutofit/>
          </a:bodyPr>
          <a:lstStyle/>
          <a:p>
            <a:pPr algn="just">
              <a:buClr>
                <a:srgbClr val="FFC000"/>
              </a:buClr>
              <a:buFont typeface="Wingdings" panose="05000000000000000000" pitchFamily="2" charset="2"/>
              <a:buChar char="§"/>
            </a:pPr>
            <a:r>
              <a:rPr lang="en-US" sz="2000"/>
              <a:t>Thu </a:t>
            </a:r>
            <a:r>
              <a:rPr lang="en-US" sz="2000" err="1"/>
              <a:t>thập</a:t>
            </a:r>
            <a:r>
              <a:rPr lang="en-US" sz="2000"/>
              <a:t> </a:t>
            </a:r>
            <a:r>
              <a:rPr lang="en-US" sz="2000" err="1">
                <a:solidFill>
                  <a:srgbClr val="FF0000"/>
                </a:solidFill>
              </a:rPr>
              <a:t>thông</a:t>
            </a:r>
            <a:r>
              <a:rPr lang="en-US" sz="2000">
                <a:solidFill>
                  <a:srgbClr val="FF0000"/>
                </a:solidFill>
              </a:rPr>
              <a:t> tin </a:t>
            </a:r>
            <a:r>
              <a:rPr lang="en-US" sz="2000" err="1">
                <a:solidFill>
                  <a:srgbClr val="FF0000"/>
                </a:solidFill>
              </a:rPr>
              <a:t>về</a:t>
            </a:r>
            <a:r>
              <a:rPr lang="en-US" sz="2000">
                <a:solidFill>
                  <a:srgbClr val="FF0000"/>
                </a:solidFill>
              </a:rPr>
              <a:t> </a:t>
            </a:r>
            <a:r>
              <a:rPr lang="en-US" sz="2000" err="1">
                <a:solidFill>
                  <a:srgbClr val="FF0000"/>
                </a:solidFill>
              </a:rPr>
              <a:t>các</a:t>
            </a:r>
            <a:r>
              <a:rPr lang="en-US" sz="2000">
                <a:solidFill>
                  <a:srgbClr val="FF0000"/>
                </a:solidFill>
              </a:rPr>
              <a:t> </a:t>
            </a:r>
            <a:r>
              <a:rPr lang="en-US" sz="2000" err="1">
                <a:solidFill>
                  <a:srgbClr val="FF0000"/>
                </a:solidFill>
              </a:rPr>
              <a:t>tệp</a:t>
            </a:r>
            <a:r>
              <a:rPr lang="en-US" sz="2000">
                <a:solidFill>
                  <a:srgbClr val="FF0000"/>
                </a:solidFill>
              </a:rPr>
              <a:t> do </a:t>
            </a:r>
            <a:r>
              <a:rPr lang="en-US" sz="2000" err="1">
                <a:solidFill>
                  <a:srgbClr val="FF0000"/>
                </a:solidFill>
              </a:rPr>
              <a:t>kẻ</a:t>
            </a:r>
            <a:r>
              <a:rPr lang="en-US" sz="2000">
                <a:solidFill>
                  <a:srgbClr val="FF0000"/>
                </a:solidFill>
              </a:rPr>
              <a:t> </a:t>
            </a:r>
            <a:r>
              <a:rPr lang="en-US" sz="2000" err="1">
                <a:solidFill>
                  <a:srgbClr val="FF0000"/>
                </a:solidFill>
              </a:rPr>
              <a:t>xâm</a:t>
            </a:r>
            <a:r>
              <a:rPr lang="en-US" sz="2000">
                <a:solidFill>
                  <a:srgbClr val="FF0000"/>
                </a:solidFill>
              </a:rPr>
              <a:t> </a:t>
            </a:r>
            <a:r>
              <a:rPr lang="en-US" sz="2000" err="1">
                <a:solidFill>
                  <a:srgbClr val="FF0000"/>
                </a:solidFill>
              </a:rPr>
              <a:t>nhập</a:t>
            </a:r>
            <a:r>
              <a:rPr lang="en-US" sz="2000">
                <a:solidFill>
                  <a:srgbClr val="FF0000"/>
                </a:solidFill>
              </a:rPr>
              <a:t> </a:t>
            </a:r>
            <a:r>
              <a:rPr lang="en-US" sz="2000" err="1">
                <a:solidFill>
                  <a:srgbClr val="FF0000"/>
                </a:solidFill>
              </a:rPr>
              <a:t>mở</a:t>
            </a:r>
            <a:r>
              <a:rPr lang="en-US" sz="2000">
                <a:solidFill>
                  <a:srgbClr val="FF0000"/>
                </a:solidFill>
              </a:rPr>
              <a:t> </a:t>
            </a:r>
            <a:r>
              <a:rPr lang="en-US" sz="2000" err="1"/>
              <a:t>bằng</a:t>
            </a:r>
            <a:r>
              <a:rPr lang="en-US" sz="2000"/>
              <a:t> </a:t>
            </a:r>
            <a:r>
              <a:rPr lang="en-US" sz="2000" err="1"/>
              <a:t>cách</a:t>
            </a:r>
            <a:r>
              <a:rPr lang="en-US" sz="2000"/>
              <a:t> </a:t>
            </a:r>
            <a:r>
              <a:rPr lang="en-US" sz="2000" err="1"/>
              <a:t>đăng</a:t>
            </a:r>
            <a:r>
              <a:rPr lang="en-US" sz="2000"/>
              <a:t> </a:t>
            </a:r>
            <a:r>
              <a:rPr lang="en-US" sz="2000" err="1"/>
              <a:t>nhập</a:t>
            </a:r>
            <a:r>
              <a:rPr lang="en-US" sz="2000"/>
              <a:t> </a:t>
            </a:r>
            <a:r>
              <a:rPr lang="en-US" sz="2000" err="1"/>
              <a:t>từ</a:t>
            </a:r>
            <a:r>
              <a:rPr lang="en-US" sz="2000"/>
              <a:t> </a:t>
            </a:r>
            <a:r>
              <a:rPr lang="en-US" sz="2000" err="1"/>
              <a:t>xa</a:t>
            </a:r>
            <a:endParaRPr lang="en-US" sz="2000"/>
          </a:p>
          <a:p>
            <a:pPr algn="just">
              <a:buClr>
                <a:srgbClr val="FFC000"/>
              </a:buClr>
              <a:buFont typeface="Wingdings" panose="05000000000000000000" pitchFamily="2" charset="2"/>
              <a:buChar char="§"/>
            </a:pPr>
            <a:r>
              <a:rPr lang="en-US" sz="2000" err="1">
                <a:solidFill>
                  <a:srgbClr val="FF0000"/>
                </a:solidFill>
              </a:rPr>
              <a:t>Các</a:t>
            </a:r>
            <a:r>
              <a:rPr lang="en-US" sz="2000">
                <a:solidFill>
                  <a:srgbClr val="FF0000"/>
                </a:solidFill>
              </a:rPr>
              <a:t> </a:t>
            </a:r>
            <a:r>
              <a:rPr lang="en-US" sz="2000" err="1">
                <a:solidFill>
                  <a:srgbClr val="FF0000"/>
                </a:solidFill>
              </a:rPr>
              <a:t>công</a:t>
            </a:r>
            <a:r>
              <a:rPr lang="en-US" sz="2000">
                <a:solidFill>
                  <a:srgbClr val="FF0000"/>
                </a:solidFill>
              </a:rPr>
              <a:t> </a:t>
            </a:r>
            <a:r>
              <a:rPr lang="en-US" sz="2000" err="1">
                <a:solidFill>
                  <a:srgbClr val="FF0000"/>
                </a:solidFill>
              </a:rPr>
              <a:t>cụ</a:t>
            </a:r>
            <a:r>
              <a:rPr lang="en-US" sz="2000">
                <a:solidFill>
                  <a:srgbClr val="FF0000"/>
                </a:solidFill>
              </a:rPr>
              <a:t> </a:t>
            </a:r>
            <a:r>
              <a:rPr lang="en-US" sz="2000" err="1">
                <a:solidFill>
                  <a:srgbClr val="FF0000"/>
                </a:solidFill>
              </a:rPr>
              <a:t>và</a:t>
            </a:r>
            <a:r>
              <a:rPr lang="en-US" sz="2000">
                <a:solidFill>
                  <a:srgbClr val="FF0000"/>
                </a:solidFill>
              </a:rPr>
              <a:t> </a:t>
            </a:r>
            <a:r>
              <a:rPr lang="en-US" sz="2000" err="1">
                <a:solidFill>
                  <a:srgbClr val="FF0000"/>
                </a:solidFill>
              </a:rPr>
              <a:t>lệnh</a:t>
            </a:r>
            <a:r>
              <a:rPr lang="en-US" sz="2000">
                <a:solidFill>
                  <a:srgbClr val="FF0000"/>
                </a:solidFill>
              </a:rPr>
              <a:t> </a:t>
            </a:r>
            <a:r>
              <a:rPr lang="en-US" sz="2000" err="1"/>
              <a:t>được</a:t>
            </a:r>
            <a:r>
              <a:rPr lang="en-US" sz="2000"/>
              <a:t> </a:t>
            </a:r>
            <a:r>
              <a:rPr lang="en-US" sz="2000" err="1"/>
              <a:t>sử</a:t>
            </a:r>
            <a:r>
              <a:rPr lang="en-US" sz="2000"/>
              <a:t> </a:t>
            </a:r>
            <a:r>
              <a:rPr lang="en-US" sz="2000" err="1"/>
              <a:t>dụng</a:t>
            </a:r>
            <a:r>
              <a:rPr lang="en-US" sz="2000"/>
              <a:t>:</a:t>
            </a:r>
          </a:p>
          <a:p>
            <a:pPr lvl="1" algn="just">
              <a:buClr>
                <a:srgbClr val="7030A0"/>
              </a:buClr>
              <a:buFont typeface="Arial" panose="020B0604020202020204" pitchFamily="34" charset="0"/>
              <a:buChar char="•"/>
            </a:pPr>
            <a:r>
              <a:rPr lang="en-US" sz="2000" err="1"/>
              <a:t>Lệnh</a:t>
            </a:r>
            <a:r>
              <a:rPr lang="en-US" sz="2000"/>
              <a:t> </a:t>
            </a:r>
            <a:r>
              <a:rPr lang="en-US" sz="2000" b="1"/>
              <a:t>Net file</a:t>
            </a:r>
          </a:p>
          <a:p>
            <a:pPr lvl="1" algn="just">
              <a:buClr>
                <a:srgbClr val="7030A0"/>
              </a:buClr>
              <a:buFont typeface="Arial" panose="020B0604020202020204" pitchFamily="34" charset="0"/>
              <a:buChar char="•"/>
            </a:pPr>
            <a:r>
              <a:rPr lang="en-US" sz="2000" err="1"/>
              <a:t>Tiện</a:t>
            </a:r>
            <a:r>
              <a:rPr lang="en-US" sz="2000"/>
              <a:t> </a:t>
            </a:r>
            <a:r>
              <a:rPr lang="en-US" sz="2000" err="1"/>
              <a:t>ích</a:t>
            </a:r>
            <a:r>
              <a:rPr lang="en-US" sz="2000"/>
              <a:t> </a:t>
            </a:r>
            <a:r>
              <a:rPr lang="en-US" sz="2000" b="1" err="1"/>
              <a:t>PsFile</a:t>
            </a:r>
            <a:endParaRPr lang="en-US" sz="2000" b="1"/>
          </a:p>
          <a:p>
            <a:pPr lvl="1" algn="just">
              <a:buClr>
                <a:srgbClr val="7030A0"/>
              </a:buClr>
              <a:buFont typeface="Arial" panose="020B0604020202020204" pitchFamily="34" charset="0"/>
              <a:buChar char="•"/>
            </a:pPr>
            <a:r>
              <a:rPr lang="en-US" sz="2000" err="1"/>
              <a:t>Lệnh</a:t>
            </a:r>
            <a:r>
              <a:rPr lang="en-US" sz="2000"/>
              <a:t> </a:t>
            </a:r>
            <a:r>
              <a:rPr lang="en-US" sz="2000" b="1" err="1"/>
              <a:t>Openfiles</a:t>
            </a:r>
            <a:endParaRPr lang="en-US" sz="2000" b="1"/>
          </a:p>
        </p:txBody>
      </p:sp>
      <p:pic>
        <p:nvPicPr>
          <p:cNvPr id="6" name="Picture 5">
            <a:extLst>
              <a:ext uri="{FF2B5EF4-FFF2-40B4-BE49-F238E27FC236}">
                <a16:creationId xmlns:a16="http://schemas.microsoft.com/office/drawing/2014/main" id="{5C5C7CCA-A79F-4BDF-385A-9F2E5989A7C2}"/>
              </a:ext>
            </a:extLst>
          </p:cNvPr>
          <p:cNvPicPr>
            <a:picLocks noChangeAspect="1"/>
          </p:cNvPicPr>
          <p:nvPr/>
        </p:nvPicPr>
        <p:blipFill>
          <a:blip r:embed="rId2"/>
          <a:stretch>
            <a:fillRect/>
          </a:stretch>
        </p:blipFill>
        <p:spPr>
          <a:xfrm>
            <a:off x="2638129" y="3886200"/>
            <a:ext cx="6915742" cy="1981200"/>
          </a:xfrm>
          <a:prstGeom prst="rect">
            <a:avLst/>
          </a:prstGeom>
        </p:spPr>
      </p:pic>
    </p:spTree>
    <p:extLst>
      <p:ext uri="{BB962C8B-B14F-4D97-AF65-F5344CB8AC3E}">
        <p14:creationId xmlns:p14="http://schemas.microsoft.com/office/powerpoint/2010/main" val="3764074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t>Open Files: net file Command</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a:p>
        </p:txBody>
      </p:sp>
      <p:sp>
        <p:nvSpPr>
          <p:cNvPr id="11" name="Rectangle: Rounded Corners 10">
            <a:extLst>
              <a:ext uri="{FF2B5EF4-FFF2-40B4-BE49-F238E27FC236}">
                <a16:creationId xmlns:a16="http://schemas.microsoft.com/office/drawing/2014/main" id="{A88FF14D-F1B9-CACC-3E71-6E6B8AC5A7DF}"/>
              </a:ext>
            </a:extLst>
          </p:cNvPr>
          <p:cNvSpPr/>
          <p:nvPr/>
        </p:nvSpPr>
        <p:spPr>
          <a:xfrm>
            <a:off x="1828800" y="1007166"/>
            <a:ext cx="2667000" cy="914400"/>
          </a:xfrm>
          <a:prstGeom prst="roundRect">
            <a:avLst/>
          </a:prstGeom>
          <a:solidFill>
            <a:srgbClr val="FFC000"/>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net file Command</a:t>
            </a:r>
          </a:p>
        </p:txBody>
      </p:sp>
      <p:sp>
        <p:nvSpPr>
          <p:cNvPr id="12" name="Rectangle: Rounded Corners 11">
            <a:extLst>
              <a:ext uri="{FF2B5EF4-FFF2-40B4-BE49-F238E27FC236}">
                <a16:creationId xmlns:a16="http://schemas.microsoft.com/office/drawing/2014/main" id="{8DA321BD-8EF0-2486-B8A4-6CD1102E8EC6}"/>
              </a:ext>
            </a:extLst>
          </p:cNvPr>
          <p:cNvSpPr/>
          <p:nvPr/>
        </p:nvSpPr>
        <p:spPr>
          <a:xfrm>
            <a:off x="4762500" y="997227"/>
            <a:ext cx="2667000" cy="91440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PsFile</a:t>
            </a:r>
            <a:r>
              <a:rPr lang="en-US">
                <a:latin typeface="Arial" panose="020B0604020202020204" pitchFamily="34" charset="0"/>
                <a:cs typeface="Arial" panose="020B0604020202020204" pitchFamily="34" charset="0"/>
              </a:rPr>
              <a:t> Utility</a:t>
            </a:r>
          </a:p>
        </p:txBody>
      </p:sp>
      <p:sp>
        <p:nvSpPr>
          <p:cNvPr id="13" name="Rectangle: Rounded Corners 12">
            <a:extLst>
              <a:ext uri="{FF2B5EF4-FFF2-40B4-BE49-F238E27FC236}">
                <a16:creationId xmlns:a16="http://schemas.microsoft.com/office/drawing/2014/main" id="{1FEF62A0-41AB-43FC-B001-FB810C71DD4D}"/>
              </a:ext>
            </a:extLst>
          </p:cNvPr>
          <p:cNvSpPr/>
          <p:nvPr/>
        </p:nvSpPr>
        <p:spPr>
          <a:xfrm>
            <a:off x="7696200" y="987288"/>
            <a:ext cx="2667000" cy="91440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Openfiles</a:t>
            </a:r>
            <a:r>
              <a:rPr lang="en-US">
                <a:latin typeface="Arial" panose="020B0604020202020204" pitchFamily="34" charset="0"/>
                <a:cs typeface="Arial" panose="020B0604020202020204" pitchFamily="34" charset="0"/>
              </a:rPr>
              <a:t> Command</a:t>
            </a:r>
          </a:p>
        </p:txBody>
      </p:sp>
      <p:sp>
        <p:nvSpPr>
          <p:cNvPr id="14" name="Rectangle 13">
            <a:extLst>
              <a:ext uri="{FF2B5EF4-FFF2-40B4-BE49-F238E27FC236}">
                <a16:creationId xmlns:a16="http://schemas.microsoft.com/office/drawing/2014/main" id="{63D49EB5-D5CF-E0C0-5ACB-BDB521866D2E}"/>
              </a:ext>
            </a:extLst>
          </p:cNvPr>
          <p:cNvSpPr/>
          <p:nvPr/>
        </p:nvSpPr>
        <p:spPr>
          <a:xfrm>
            <a:off x="1676400" y="1981200"/>
            <a:ext cx="8839200" cy="42561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a:solidFill>
                <a:srgbClr val="FF0000"/>
              </a:solidFill>
            </a:endParaRPr>
          </a:p>
        </p:txBody>
      </p:sp>
      <p:sp>
        <p:nvSpPr>
          <p:cNvPr id="15" name="Content Placeholder 4">
            <a:extLst>
              <a:ext uri="{FF2B5EF4-FFF2-40B4-BE49-F238E27FC236}">
                <a16:creationId xmlns:a16="http://schemas.microsoft.com/office/drawing/2014/main" id="{1A7F4F09-2654-F164-F476-BE47E73CF220}"/>
              </a:ext>
            </a:extLst>
          </p:cNvPr>
          <p:cNvSpPr>
            <a:spLocks noGrp="1"/>
          </p:cNvSpPr>
          <p:nvPr>
            <p:ph sz="quarter" idx="13"/>
          </p:nvPr>
        </p:nvSpPr>
        <p:spPr>
          <a:xfrm>
            <a:off x="1663148" y="1981200"/>
            <a:ext cx="8839200" cy="4256112"/>
          </a:xfrm>
          <a:ln>
            <a:solidFill>
              <a:srgbClr val="92D050"/>
            </a:solidFill>
          </a:ln>
        </p:spPr>
        <p:txBody>
          <a:bodyPr>
            <a:normAutofit/>
          </a:bodyPr>
          <a:lstStyle/>
          <a:p>
            <a:pPr algn="just">
              <a:buClr>
                <a:schemeClr val="accent1"/>
              </a:buClr>
            </a:pP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a:solidFill>
                  <a:srgbClr val="FF0000"/>
                </a:solidFill>
                <a:latin typeface="Arial" panose="020B0604020202020204" pitchFamily="34" charset="0"/>
                <a:cs typeface="Arial" panose="020B0604020202020204" pitchFamily="34" charset="0"/>
              </a:rPr>
              <a:t>chi </a:t>
            </a:r>
            <a:r>
              <a:rPr lang="en-US" sz="2000" dirty="0" err="1">
                <a:solidFill>
                  <a:srgbClr val="FF0000"/>
                </a:solidFill>
                <a:latin typeface="Arial" panose="020B0604020202020204" pitchFamily="34" charset="0"/>
                <a:cs typeface="Arial" panose="020B0604020202020204" pitchFamily="34" charset="0"/>
              </a:rPr>
              <a:t>tiết</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của</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các</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tệp</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được</a:t>
            </a:r>
            <a:r>
              <a:rPr lang="en-US" sz="2000" dirty="0">
                <a:solidFill>
                  <a:srgbClr val="FF0000"/>
                </a:solidFill>
                <a:latin typeface="Arial" panose="020B0604020202020204" pitchFamily="34" charset="0"/>
                <a:cs typeface="Arial" panose="020B0604020202020204" pitchFamily="34" charset="0"/>
              </a:rPr>
              <a:t> chia </a:t>
            </a:r>
            <a:r>
              <a:rPr lang="en-US" sz="2000" dirty="0" err="1">
                <a:solidFill>
                  <a:srgbClr val="FF0000"/>
                </a:solidFill>
                <a:latin typeface="Arial" panose="020B0604020202020204" pitchFamily="34" charset="0"/>
                <a:cs typeface="Arial" panose="020B0604020202020204" pitchFamily="34" charset="0"/>
              </a:rPr>
              <a:t>sẻ</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đang</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mở</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trên</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máy</a:t>
            </a:r>
            <a:r>
              <a:rPr lang="en-US" sz="2000" dirty="0">
                <a:solidFill>
                  <a:srgbClr val="FF0000"/>
                </a:solidFill>
                <a:latin typeface="Arial" panose="020B0604020202020204" pitchFamily="34" charset="0"/>
                <a:cs typeface="Arial" panose="020B0604020202020204" pitchFamily="34" charset="0"/>
              </a:rPr>
              <a:t> </a:t>
            </a:r>
            <a:r>
              <a:rPr lang="en-US" sz="2000" dirty="0" err="1">
                <a:solidFill>
                  <a:srgbClr val="FF0000"/>
                </a:solidFill>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tên</a:t>
            </a:r>
            <a:r>
              <a:rPr lang="en-US" sz="2000" dirty="0">
                <a:latin typeface="Arial" panose="020B0604020202020204" pitchFamily="34" charset="0"/>
                <a:cs typeface="Arial" panose="020B0604020202020204" pitchFamily="34" charset="0"/>
              </a:rPr>
              <a:t>, ID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mỗi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chia </a:t>
            </a:r>
            <a:r>
              <a:rPr lang="en-US" sz="2000" dirty="0" err="1">
                <a:latin typeface="Arial" panose="020B0604020202020204" pitchFamily="34" charset="0"/>
                <a:cs typeface="Arial" panose="020B0604020202020204" pitchFamily="34" charset="0"/>
              </a:rPr>
              <a:t>sẻ</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riêng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lẻ</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loại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bỏ</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tệp</a:t>
            </a:r>
            <a:endParaRPr lang="en-US" sz="2000" dirty="0">
              <a:latin typeface="Arial" panose="020B0604020202020204" pitchFamily="34" charset="0"/>
              <a:cs typeface="Arial" panose="020B0604020202020204" pitchFamily="34" charset="0"/>
            </a:endParaRPr>
          </a:p>
          <a:p>
            <a:pPr algn="just">
              <a:buClr>
                <a:schemeClr val="accent1"/>
              </a:buClr>
            </a:pPr>
            <a:r>
              <a:rPr lang="en-US" sz="2000" dirty="0" err="1">
                <a:latin typeface="Arial" panose="020B0604020202020204" pitchFamily="34" charset="0"/>
                <a:cs typeface="Arial" panose="020B0604020202020204" pitchFamily="34" charset="0"/>
              </a:rPr>
              <a:t>Cú</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pháp</a:t>
            </a:r>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net file [ID [/close]]</a:t>
            </a:r>
          </a:p>
        </p:txBody>
      </p:sp>
      <p:grpSp>
        <p:nvGrpSpPr>
          <p:cNvPr id="6" name="Group 5">
            <a:extLst>
              <a:ext uri="{FF2B5EF4-FFF2-40B4-BE49-F238E27FC236}">
                <a16:creationId xmlns:a16="http://schemas.microsoft.com/office/drawing/2014/main" id="{2878511D-49E7-4500-36F9-B60A978798F3}"/>
              </a:ext>
            </a:extLst>
          </p:cNvPr>
          <p:cNvGrpSpPr/>
          <p:nvPr/>
        </p:nvGrpSpPr>
        <p:grpSpPr>
          <a:xfrm>
            <a:off x="2301724" y="3842438"/>
            <a:ext cx="7947176" cy="2114286"/>
            <a:chOff x="777724" y="3842438"/>
            <a:chExt cx="7947176" cy="2114286"/>
          </a:xfrm>
        </p:grpSpPr>
        <p:pic>
          <p:nvPicPr>
            <p:cNvPr id="18" name="Picture 17">
              <a:extLst>
                <a:ext uri="{FF2B5EF4-FFF2-40B4-BE49-F238E27FC236}">
                  <a16:creationId xmlns:a16="http://schemas.microsoft.com/office/drawing/2014/main" id="{66FA3BD3-21E5-9259-90B1-ACC79AFCDA89}"/>
                </a:ext>
              </a:extLst>
            </p:cNvPr>
            <p:cNvPicPr>
              <a:picLocks noChangeAspect="1"/>
            </p:cNvPicPr>
            <p:nvPr/>
          </p:nvPicPr>
          <p:blipFill>
            <a:blip r:embed="rId2"/>
            <a:stretch>
              <a:fillRect/>
            </a:stretch>
          </p:blipFill>
          <p:spPr>
            <a:xfrm>
              <a:off x="7505700" y="4370412"/>
              <a:ext cx="1219200" cy="1219200"/>
            </a:xfrm>
            <a:prstGeom prst="rect">
              <a:avLst/>
            </a:prstGeom>
          </p:spPr>
        </p:pic>
        <p:pic>
          <p:nvPicPr>
            <p:cNvPr id="5" name="Picture 4">
              <a:extLst>
                <a:ext uri="{FF2B5EF4-FFF2-40B4-BE49-F238E27FC236}">
                  <a16:creationId xmlns:a16="http://schemas.microsoft.com/office/drawing/2014/main" id="{161ADAC4-7449-3DA9-152B-3CDEB85E5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24" y="3842438"/>
              <a:ext cx="6476190" cy="2114286"/>
            </a:xfrm>
            <a:prstGeom prst="rect">
              <a:avLst/>
            </a:prstGeom>
          </p:spPr>
        </p:pic>
      </p:grpSp>
    </p:spTree>
    <p:extLst>
      <p:ext uri="{BB962C8B-B14F-4D97-AF65-F5344CB8AC3E}">
        <p14:creationId xmlns:p14="http://schemas.microsoft.com/office/powerpoint/2010/main" val="128070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bg/>
                                          </p:spTgt>
                                        </p:tgtEl>
                                        <p:attrNameLst>
                                          <p:attrName>style.visibility</p:attrName>
                                        </p:attrNameLst>
                                      </p:cBhvr>
                                      <p:to>
                                        <p:strVal val="visible"/>
                                      </p:to>
                                    </p:set>
                                    <p:animEffect transition="in" filter="fade">
                                      <p:cBhvr>
                                        <p:cTn id="23" dur="500"/>
                                        <p:tgtEl>
                                          <p:spTgt spid="15">
                                            <p:bg/>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animEffect transition="in" filter="fade">
                                      <p:cBhvr>
                                        <p:cTn id="33" dur="500"/>
                                        <p:tgtEl>
                                          <p:spTgt spid="1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t>Open Files: </a:t>
            </a:r>
            <a:r>
              <a:rPr lang="en-US" b="0" err="1"/>
              <a:t>PsFile</a:t>
            </a:r>
            <a:r>
              <a:rPr lang="en-US" b="0"/>
              <a:t> Utility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a:p>
        </p:txBody>
      </p:sp>
      <p:sp>
        <p:nvSpPr>
          <p:cNvPr id="11" name="Rectangle: Rounded Corners 10">
            <a:extLst>
              <a:ext uri="{FF2B5EF4-FFF2-40B4-BE49-F238E27FC236}">
                <a16:creationId xmlns:a16="http://schemas.microsoft.com/office/drawing/2014/main" id="{A88FF14D-F1B9-CACC-3E71-6E6B8AC5A7DF}"/>
              </a:ext>
            </a:extLst>
          </p:cNvPr>
          <p:cNvSpPr/>
          <p:nvPr/>
        </p:nvSpPr>
        <p:spPr>
          <a:xfrm>
            <a:off x="1828800" y="927654"/>
            <a:ext cx="2667000" cy="914400"/>
          </a:xfrm>
          <a:prstGeom prst="roundRect">
            <a:avLst/>
          </a:prstGeom>
          <a:solidFill>
            <a:schemeClr val="bg1"/>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net file Command</a:t>
            </a:r>
          </a:p>
        </p:txBody>
      </p:sp>
      <p:sp>
        <p:nvSpPr>
          <p:cNvPr id="12" name="Rectangle: Rounded Corners 11">
            <a:extLst>
              <a:ext uri="{FF2B5EF4-FFF2-40B4-BE49-F238E27FC236}">
                <a16:creationId xmlns:a16="http://schemas.microsoft.com/office/drawing/2014/main" id="{8DA321BD-8EF0-2486-B8A4-6CD1102E8EC6}"/>
              </a:ext>
            </a:extLst>
          </p:cNvPr>
          <p:cNvSpPr/>
          <p:nvPr/>
        </p:nvSpPr>
        <p:spPr>
          <a:xfrm>
            <a:off x="4762500" y="927654"/>
            <a:ext cx="2667000" cy="914400"/>
          </a:xfrm>
          <a:prstGeom prst="roundRect">
            <a:avLst/>
          </a:prstGeom>
          <a:solidFill>
            <a:srgbClr val="FFC000"/>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PsFile</a:t>
            </a:r>
            <a:r>
              <a:rPr lang="en-US">
                <a:latin typeface="Arial" panose="020B0604020202020204" pitchFamily="34" charset="0"/>
                <a:cs typeface="Arial" panose="020B0604020202020204" pitchFamily="34" charset="0"/>
              </a:rPr>
              <a:t> Utility</a:t>
            </a:r>
          </a:p>
        </p:txBody>
      </p:sp>
      <p:sp>
        <p:nvSpPr>
          <p:cNvPr id="13" name="Rectangle: Rounded Corners 12">
            <a:extLst>
              <a:ext uri="{FF2B5EF4-FFF2-40B4-BE49-F238E27FC236}">
                <a16:creationId xmlns:a16="http://schemas.microsoft.com/office/drawing/2014/main" id="{1FEF62A0-41AB-43FC-B001-FB810C71DD4D}"/>
              </a:ext>
            </a:extLst>
          </p:cNvPr>
          <p:cNvSpPr/>
          <p:nvPr/>
        </p:nvSpPr>
        <p:spPr>
          <a:xfrm>
            <a:off x="7696200" y="917715"/>
            <a:ext cx="2667000" cy="914400"/>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Openfiles</a:t>
            </a:r>
            <a:r>
              <a:rPr lang="en-US">
                <a:latin typeface="Arial" panose="020B0604020202020204" pitchFamily="34" charset="0"/>
                <a:cs typeface="Arial" panose="020B0604020202020204" pitchFamily="34" charset="0"/>
              </a:rPr>
              <a:t> Command</a:t>
            </a:r>
          </a:p>
        </p:txBody>
      </p:sp>
      <p:sp>
        <p:nvSpPr>
          <p:cNvPr id="14" name="Rectangle 13">
            <a:extLst>
              <a:ext uri="{FF2B5EF4-FFF2-40B4-BE49-F238E27FC236}">
                <a16:creationId xmlns:a16="http://schemas.microsoft.com/office/drawing/2014/main" id="{63D49EB5-D5CF-E0C0-5ACB-BDB521866D2E}"/>
              </a:ext>
            </a:extLst>
          </p:cNvPr>
          <p:cNvSpPr/>
          <p:nvPr/>
        </p:nvSpPr>
        <p:spPr>
          <a:xfrm>
            <a:off x="1676400" y="1981200"/>
            <a:ext cx="8839200" cy="4256112"/>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solidFill>
                <a:srgbClr val="FF0000"/>
              </a:solidFill>
            </a:endParaRPr>
          </a:p>
        </p:txBody>
      </p:sp>
      <p:sp>
        <p:nvSpPr>
          <p:cNvPr id="6" name="Content Placeholder 4">
            <a:extLst>
              <a:ext uri="{FF2B5EF4-FFF2-40B4-BE49-F238E27FC236}">
                <a16:creationId xmlns:a16="http://schemas.microsoft.com/office/drawing/2014/main" id="{8328F2AD-ED04-BDD2-044B-6E8B644DB1B2}"/>
              </a:ext>
            </a:extLst>
          </p:cNvPr>
          <p:cNvSpPr>
            <a:spLocks noGrp="1"/>
          </p:cNvSpPr>
          <p:nvPr>
            <p:ph sz="quarter" idx="13"/>
          </p:nvPr>
        </p:nvSpPr>
        <p:spPr>
          <a:xfrm>
            <a:off x="1744789" y="2205592"/>
            <a:ext cx="8702420" cy="4017696"/>
          </a:xfrm>
        </p:spPr>
        <p:txBody>
          <a:bodyPr vert="horz" lIns="91440" tIns="45720" rIns="91440" bIns="45720" rtlCol="0" anchor="t">
            <a:normAutofit/>
          </a:bodyPr>
          <a:lstStyle/>
          <a:p>
            <a:pPr algn="just">
              <a:buClr>
                <a:schemeClr val="accent1"/>
              </a:buClr>
            </a:pPr>
            <a:r>
              <a:rPr lang="en-US" sz="2000" dirty="0" err="1">
                <a:latin typeface="Tahoma"/>
                <a:ea typeface="Tahoma"/>
                <a:cs typeface="Tahoma"/>
              </a:rPr>
              <a:t>Tiện</a:t>
            </a:r>
            <a:r>
              <a:rPr lang="en-US" sz="2000" dirty="0">
                <a:latin typeface="Tahoma"/>
                <a:ea typeface="Tahoma"/>
                <a:cs typeface="Tahoma"/>
              </a:rPr>
              <a:t> </a:t>
            </a:r>
            <a:r>
              <a:rPr lang="en-US" sz="2000" dirty="0" err="1">
                <a:latin typeface="Tahoma"/>
                <a:ea typeface="Tahoma"/>
                <a:cs typeface="Tahoma"/>
              </a:rPr>
              <a:t>ích</a:t>
            </a:r>
            <a:r>
              <a:rPr lang="en-US" sz="2000" dirty="0">
                <a:latin typeface="Tahoma"/>
                <a:ea typeface="Tahoma"/>
                <a:cs typeface="Tahoma"/>
              </a:rPr>
              <a:t> </a:t>
            </a:r>
            <a:r>
              <a:rPr lang="en-US" sz="2000" dirty="0" err="1">
                <a:latin typeface="Tahoma"/>
                <a:ea typeface="Tahoma"/>
                <a:cs typeface="Tahoma"/>
              </a:rPr>
              <a:t>này</a:t>
            </a:r>
            <a:r>
              <a:rPr lang="en-US" sz="2000" dirty="0">
                <a:latin typeface="Tahoma"/>
                <a:ea typeface="Tahoma"/>
                <a:cs typeface="Tahoma"/>
              </a:rPr>
              <a:t> </a:t>
            </a:r>
            <a:r>
              <a:rPr lang="en-US" sz="2000" dirty="0" err="1">
                <a:solidFill>
                  <a:srgbClr val="FF0000"/>
                </a:solidFill>
                <a:latin typeface="Tahoma"/>
                <a:ea typeface="Tahoma"/>
                <a:cs typeface="Tahoma"/>
              </a:rPr>
              <a:t>hiển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thị</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danh</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sách</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các</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tệp</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được</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mở</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từ</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xa</a:t>
            </a:r>
            <a:r>
              <a:rPr lang="en-US" sz="2000" dirty="0">
                <a:latin typeface="Tahoma"/>
                <a:ea typeface="Tahoma"/>
                <a:cs typeface="Tahoma"/>
              </a:rPr>
              <a:t> </a:t>
            </a:r>
            <a:r>
              <a:rPr lang="en-US" sz="2000" dirty="0" err="1">
                <a:latin typeface="Tahoma"/>
                <a:ea typeface="Tahoma"/>
                <a:cs typeface="Tahoma"/>
              </a:rPr>
              <a:t>trên</a:t>
            </a:r>
            <a:r>
              <a:rPr lang="en-US" sz="2000" dirty="0">
                <a:latin typeface="Tahoma"/>
                <a:ea typeface="Tahoma"/>
                <a:cs typeface="Tahoma"/>
              </a:rPr>
              <a:t> </a:t>
            </a:r>
            <a:r>
              <a:rPr lang="en-US" sz="2000" dirty="0" err="1">
                <a:latin typeface="Tahoma"/>
                <a:ea typeface="Tahoma"/>
                <a:cs typeface="Tahoma"/>
              </a:rPr>
              <a:t>hệ</a:t>
            </a:r>
            <a:r>
              <a:rPr lang="en-US" sz="2000" dirty="0">
                <a:latin typeface="Tahoma"/>
                <a:ea typeface="Tahoma"/>
                <a:cs typeface="Tahoma"/>
              </a:rPr>
              <a:t> </a:t>
            </a:r>
            <a:r>
              <a:rPr lang="en-US" sz="2000" dirty="0" err="1">
                <a:latin typeface="Tahoma"/>
                <a:ea typeface="Tahoma"/>
                <a:cs typeface="Tahoma"/>
              </a:rPr>
              <a:t>thống</a:t>
            </a:r>
            <a:r>
              <a:rPr lang="en-US" sz="2000" dirty="0">
                <a:latin typeface="Tahoma"/>
                <a:ea typeface="Tahoma"/>
                <a:cs typeface="Tahoma"/>
              </a:rPr>
              <a:t> </a:t>
            </a:r>
            <a:r>
              <a:rPr lang="en-US" sz="2000" dirty="0" err="1">
                <a:latin typeface="Tahoma"/>
                <a:ea typeface="Tahoma"/>
                <a:cs typeface="Tahoma"/>
              </a:rPr>
              <a:t>cũng</a:t>
            </a:r>
            <a:r>
              <a:rPr lang="en-US" sz="2000" dirty="0">
                <a:latin typeface="Tahoma"/>
                <a:ea typeface="Tahoma"/>
                <a:cs typeface="Tahoma"/>
              </a:rPr>
              <a:t> </a:t>
            </a:r>
            <a:r>
              <a:rPr lang="en-US" sz="2000" dirty="0" err="1">
                <a:latin typeface="Tahoma"/>
                <a:ea typeface="Tahoma"/>
                <a:cs typeface="Tahoma"/>
              </a:rPr>
              <a:t>như</a:t>
            </a:r>
            <a:r>
              <a:rPr lang="en-US" sz="2000" dirty="0">
                <a:latin typeface="Tahoma"/>
                <a:ea typeface="Tahoma"/>
                <a:cs typeface="Tahoma"/>
              </a:rPr>
              <a:t> </a:t>
            </a:r>
            <a:r>
              <a:rPr lang="en-US" sz="2000" dirty="0" err="1">
                <a:latin typeface="Tahoma"/>
                <a:ea typeface="Tahoma"/>
                <a:cs typeface="Tahoma"/>
              </a:rPr>
              <a:t>cho</a:t>
            </a:r>
            <a:r>
              <a:rPr lang="en-US" sz="2000" dirty="0">
                <a:latin typeface="Tahoma"/>
                <a:ea typeface="Tahoma"/>
                <a:cs typeface="Tahoma"/>
              </a:rPr>
              <a:t> </a:t>
            </a:r>
            <a:r>
              <a:rPr lang="en-US" sz="2000" dirty="0" err="1">
                <a:latin typeface="Tahoma"/>
                <a:ea typeface="Tahoma"/>
                <a:cs typeface="Tahoma"/>
              </a:rPr>
              <a:t>phép</a:t>
            </a:r>
            <a:r>
              <a:rPr lang="en-US" sz="2000" dirty="0">
                <a:latin typeface="Tahoma"/>
                <a:ea typeface="Tahoma"/>
                <a:cs typeface="Tahoma"/>
              </a:rPr>
              <a:t> </a:t>
            </a:r>
            <a:r>
              <a:rPr lang="en-US" sz="2000" dirty="0" err="1">
                <a:latin typeface="Tahoma"/>
                <a:ea typeface="Tahoma"/>
                <a:cs typeface="Tahoma"/>
              </a:rPr>
              <a:t>người</a:t>
            </a:r>
            <a:r>
              <a:rPr lang="en-US" sz="2000" dirty="0">
                <a:latin typeface="Tahoma"/>
                <a:ea typeface="Tahoma"/>
                <a:cs typeface="Tahoma"/>
              </a:rPr>
              <a:t> </a:t>
            </a:r>
            <a:r>
              <a:rPr lang="en-US" sz="2000" dirty="0" err="1">
                <a:latin typeface="Tahoma"/>
                <a:ea typeface="Tahoma"/>
                <a:cs typeface="Tahoma"/>
              </a:rPr>
              <a:t>dùng</a:t>
            </a:r>
            <a:r>
              <a:rPr lang="en-US" sz="2000" dirty="0">
                <a:latin typeface="Tahoma"/>
                <a:ea typeface="Tahoma"/>
                <a:cs typeface="Tahoma"/>
              </a:rPr>
              <a:t> </a:t>
            </a:r>
            <a:r>
              <a:rPr lang="en-US" sz="2000" dirty="0" err="1">
                <a:latin typeface="Tahoma"/>
                <a:ea typeface="Tahoma"/>
                <a:cs typeface="Tahoma"/>
              </a:rPr>
              <a:t>đóng</a:t>
            </a:r>
            <a:r>
              <a:rPr lang="en-US" sz="2000" dirty="0">
                <a:latin typeface="Tahoma"/>
                <a:ea typeface="Tahoma"/>
                <a:cs typeface="Tahoma"/>
              </a:rPr>
              <a:t> </a:t>
            </a:r>
            <a:r>
              <a:rPr lang="en-US" sz="2000" dirty="0" err="1">
                <a:latin typeface="Tahoma"/>
                <a:ea typeface="Tahoma"/>
                <a:cs typeface="Tahoma"/>
              </a:rPr>
              <a:t>tệp</a:t>
            </a:r>
            <a:r>
              <a:rPr lang="en-US" sz="2000" dirty="0">
                <a:latin typeface="Tahoma"/>
                <a:ea typeface="Tahoma"/>
                <a:cs typeface="Tahoma"/>
              </a:rPr>
              <a:t> </a:t>
            </a:r>
            <a:r>
              <a:rPr lang="en-US" sz="2000" dirty="0" err="1">
                <a:latin typeface="Tahoma"/>
                <a:ea typeface="Tahoma"/>
                <a:cs typeface="Tahoma"/>
              </a:rPr>
              <a:t>đã</a:t>
            </a:r>
            <a:r>
              <a:rPr lang="en-US" sz="2000" dirty="0">
                <a:latin typeface="Tahoma"/>
                <a:ea typeface="Tahoma"/>
                <a:cs typeface="Tahoma"/>
              </a:rPr>
              <a:t> </a:t>
            </a:r>
            <a:r>
              <a:rPr lang="en-US" sz="2000" dirty="0" err="1">
                <a:latin typeface="Tahoma"/>
                <a:ea typeface="Tahoma"/>
                <a:cs typeface="Tahoma"/>
              </a:rPr>
              <a:t>mở</a:t>
            </a:r>
            <a:r>
              <a:rPr lang="en-US" sz="2000" dirty="0">
                <a:latin typeface="Tahoma"/>
                <a:ea typeface="Tahoma"/>
                <a:cs typeface="Tahoma"/>
              </a:rPr>
              <a:t> </a:t>
            </a:r>
            <a:r>
              <a:rPr lang="en-US" sz="2000" dirty="0" err="1">
                <a:latin typeface="Tahoma"/>
                <a:ea typeface="Tahoma"/>
                <a:cs typeface="Tahoma"/>
              </a:rPr>
              <a:t>bằng</a:t>
            </a:r>
            <a:r>
              <a:rPr lang="en-US" sz="2000" dirty="0">
                <a:latin typeface="Tahoma"/>
                <a:ea typeface="Tahoma"/>
                <a:cs typeface="Tahoma"/>
              </a:rPr>
              <a:t> </a:t>
            </a:r>
            <a:r>
              <a:rPr lang="en-US" sz="2000" dirty="0" err="1">
                <a:latin typeface="Tahoma"/>
                <a:ea typeface="Tahoma"/>
                <a:cs typeface="Tahoma"/>
              </a:rPr>
              <a:t>tên</a:t>
            </a:r>
            <a:r>
              <a:rPr lang="en-US" sz="2000" dirty="0">
                <a:latin typeface="Tahoma"/>
                <a:ea typeface="Tahoma"/>
                <a:cs typeface="Tahoma"/>
              </a:rPr>
              <a:t> </a:t>
            </a:r>
            <a:r>
              <a:rPr lang="en-US" sz="2000" dirty="0" err="1">
                <a:latin typeface="Tahoma"/>
                <a:ea typeface="Tahoma"/>
                <a:cs typeface="Tahoma"/>
              </a:rPr>
              <a:t>hoặc</a:t>
            </a:r>
            <a:r>
              <a:rPr lang="en-US" sz="2000" dirty="0">
                <a:latin typeface="Tahoma"/>
                <a:ea typeface="Tahoma"/>
                <a:cs typeface="Tahoma"/>
              </a:rPr>
              <a:t> </a:t>
            </a:r>
            <a:r>
              <a:rPr lang="en-US" sz="2000" dirty="0" err="1">
                <a:latin typeface="Tahoma"/>
                <a:ea typeface="Tahoma"/>
                <a:cs typeface="Tahoma"/>
              </a:rPr>
              <a:t>bằng</a:t>
            </a:r>
            <a:r>
              <a:rPr lang="en-US" sz="2000" dirty="0">
                <a:latin typeface="Tahoma"/>
                <a:ea typeface="Tahoma"/>
                <a:cs typeface="Tahoma"/>
              </a:rPr>
              <a:t> </a:t>
            </a:r>
            <a:r>
              <a:rPr lang="en-US" sz="2000" dirty="0" err="1">
                <a:latin typeface="Tahoma"/>
                <a:ea typeface="Tahoma"/>
                <a:cs typeface="Tahoma"/>
              </a:rPr>
              <a:t>mã</a:t>
            </a:r>
            <a:r>
              <a:rPr lang="en-US" sz="2000" dirty="0">
                <a:latin typeface="Tahoma"/>
                <a:ea typeface="Tahoma"/>
                <a:cs typeface="Tahoma"/>
              </a:rPr>
              <a:t> </a:t>
            </a:r>
            <a:r>
              <a:rPr lang="en-US" sz="2000" dirty="0" err="1">
                <a:latin typeface="Tahoma"/>
                <a:ea typeface="Tahoma"/>
                <a:cs typeface="Tahoma"/>
              </a:rPr>
              <a:t>định</a:t>
            </a:r>
            <a:r>
              <a:rPr lang="en-US" sz="2000" dirty="0">
                <a:latin typeface="Tahoma"/>
                <a:ea typeface="Tahoma"/>
                <a:cs typeface="Tahoma"/>
              </a:rPr>
              <a:t> </a:t>
            </a:r>
            <a:r>
              <a:rPr lang="en-US" sz="2000" dirty="0" err="1">
                <a:latin typeface="Tahoma"/>
                <a:ea typeface="Tahoma"/>
                <a:cs typeface="Tahoma"/>
              </a:rPr>
              <a:t>danh</a:t>
            </a:r>
            <a:r>
              <a:rPr lang="en-US" sz="2000" dirty="0">
                <a:latin typeface="Tahoma"/>
                <a:ea typeface="Tahoma"/>
                <a:cs typeface="Tahoma"/>
              </a:rPr>
              <a:t> </a:t>
            </a:r>
            <a:r>
              <a:rPr lang="en-US" sz="2000" dirty="0" err="1">
                <a:latin typeface="Tahoma"/>
                <a:ea typeface="Tahoma"/>
                <a:cs typeface="Tahoma"/>
              </a:rPr>
              <a:t>tệp</a:t>
            </a:r>
            <a:r>
              <a:rPr lang="en-US" sz="2000" dirty="0">
                <a:latin typeface="Tahoma"/>
                <a:ea typeface="Tahoma"/>
                <a:cs typeface="Tahoma"/>
              </a:rPr>
              <a:t> (ID)</a:t>
            </a:r>
          </a:p>
          <a:p>
            <a:pPr algn="just">
              <a:buClr>
                <a:schemeClr val="accent1"/>
              </a:buClr>
            </a:pPr>
            <a:r>
              <a:rPr lang="en-US" sz="2000" dirty="0" err="1">
                <a:latin typeface="Tahoma"/>
                <a:ea typeface="Tahoma"/>
                <a:cs typeface="Tahoma"/>
              </a:rPr>
              <a:t>Cú</a:t>
            </a:r>
            <a:r>
              <a:rPr lang="en-US" sz="2000" dirty="0">
                <a:latin typeface="Tahoma"/>
                <a:ea typeface="Tahoma"/>
                <a:cs typeface="Tahoma"/>
              </a:rPr>
              <a:t> </a:t>
            </a:r>
            <a:r>
              <a:rPr lang="en-US" sz="2000" dirty="0" err="1">
                <a:latin typeface="Tahoma"/>
                <a:ea typeface="Tahoma"/>
                <a:cs typeface="Tahoma"/>
              </a:rPr>
              <a:t>pháp</a:t>
            </a:r>
            <a:r>
              <a:rPr lang="en-US" sz="2000" dirty="0">
                <a:latin typeface="Tahoma"/>
                <a:ea typeface="Tahoma"/>
                <a:cs typeface="Tahoma"/>
              </a:rPr>
              <a:t>: </a:t>
            </a:r>
            <a:r>
              <a:rPr lang="en-US" sz="2000" dirty="0" err="1">
                <a:solidFill>
                  <a:srgbClr val="FF0000"/>
                </a:solidFill>
                <a:latin typeface="Tahoma"/>
                <a:ea typeface="Tahoma"/>
                <a:cs typeface="Tahoma"/>
              </a:rPr>
              <a:t>psfile</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RemoteComputer</a:t>
            </a:r>
            <a:r>
              <a:rPr lang="en-US" sz="2000" dirty="0">
                <a:solidFill>
                  <a:srgbClr val="FF0000"/>
                </a:solidFill>
                <a:latin typeface="Tahoma"/>
                <a:ea typeface="Tahoma"/>
                <a:cs typeface="Tahoma"/>
              </a:rPr>
              <a:t> [-u Username [-p Password]]]     [[ID | path] [-c]]</a:t>
            </a:r>
          </a:p>
        </p:txBody>
      </p:sp>
      <p:grpSp>
        <p:nvGrpSpPr>
          <p:cNvPr id="8" name="Group 7">
            <a:extLst>
              <a:ext uri="{FF2B5EF4-FFF2-40B4-BE49-F238E27FC236}">
                <a16:creationId xmlns:a16="http://schemas.microsoft.com/office/drawing/2014/main" id="{4F56BA61-9E05-5E1F-ADA7-B0D360587875}"/>
              </a:ext>
            </a:extLst>
          </p:cNvPr>
          <p:cNvGrpSpPr/>
          <p:nvPr/>
        </p:nvGrpSpPr>
        <p:grpSpPr>
          <a:xfrm>
            <a:off x="2876917" y="4214441"/>
            <a:ext cx="6612732" cy="1912407"/>
            <a:chOff x="1070113" y="4214440"/>
            <a:chExt cx="6612732" cy="1912407"/>
          </a:xfrm>
        </p:grpSpPr>
        <p:pic>
          <p:nvPicPr>
            <p:cNvPr id="9" name="Picture 8">
              <a:extLst>
                <a:ext uri="{FF2B5EF4-FFF2-40B4-BE49-F238E27FC236}">
                  <a16:creationId xmlns:a16="http://schemas.microsoft.com/office/drawing/2014/main" id="{859F9727-B845-7C78-C493-BB7CF1FB8E51}"/>
                </a:ext>
              </a:extLst>
            </p:cNvPr>
            <p:cNvPicPr>
              <a:picLocks noChangeAspect="1"/>
            </p:cNvPicPr>
            <p:nvPr/>
          </p:nvPicPr>
          <p:blipFill>
            <a:blip r:embed="rId2"/>
            <a:stretch>
              <a:fillRect/>
            </a:stretch>
          </p:blipFill>
          <p:spPr>
            <a:xfrm>
              <a:off x="1070113" y="4408643"/>
              <a:ext cx="1600200" cy="1524000"/>
            </a:xfrm>
            <a:prstGeom prst="rect">
              <a:avLst/>
            </a:prstGeom>
          </p:spPr>
        </p:pic>
        <p:pic>
          <p:nvPicPr>
            <p:cNvPr id="5" name="Picture 4">
              <a:extLst>
                <a:ext uri="{FF2B5EF4-FFF2-40B4-BE49-F238E27FC236}">
                  <a16:creationId xmlns:a16="http://schemas.microsoft.com/office/drawing/2014/main" id="{FE4E4DBE-C97E-0844-E1A4-94480232D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577" y="4214440"/>
              <a:ext cx="4572268" cy="1912407"/>
            </a:xfrm>
            <a:prstGeom prst="rect">
              <a:avLst/>
            </a:prstGeom>
          </p:spPr>
        </p:pic>
      </p:grpSp>
    </p:spTree>
    <p:extLst>
      <p:ext uri="{BB962C8B-B14F-4D97-AF65-F5344CB8AC3E}">
        <p14:creationId xmlns:p14="http://schemas.microsoft.com/office/powerpoint/2010/main" val="15117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6ED38-59A9-79B4-1E4A-041444066C4B}"/>
              </a:ext>
            </a:extLst>
          </p:cNvPr>
          <p:cNvSpPr>
            <a:spLocks noGrp="1"/>
          </p:cNvSpPr>
          <p:nvPr>
            <p:ph type="body" idx="1"/>
          </p:nvPr>
        </p:nvSpPr>
        <p:spPr>
          <a:xfrm>
            <a:off x="2435087" y="964096"/>
            <a:ext cx="8935278" cy="5257800"/>
          </a:xfrm>
        </p:spPr>
        <p:txBody>
          <a:bodyPr>
            <a:normAutofit/>
          </a:bodyPr>
          <a:lstStyle/>
          <a:p>
            <a:pPr marL="742950" indent="-742950">
              <a:buFont typeface="+mj-lt"/>
              <a:buAutoNum type="arabicPeriod"/>
            </a:pPr>
            <a:r>
              <a:rPr lang="en-US" sz="3200"/>
              <a:t>Khái niệm cơ bản</a:t>
            </a:r>
          </a:p>
          <a:p>
            <a:pPr marL="742950" indent="-742950">
              <a:buFont typeface="+mj-lt"/>
              <a:buAutoNum type="arabicPeriod"/>
            </a:pPr>
            <a:r>
              <a:rPr lang="en-US" sz="3200"/>
              <a:t>Thu thập dữ liệu tĩnh</a:t>
            </a:r>
          </a:p>
          <a:p>
            <a:pPr marL="742950" indent="-742950">
              <a:buFont typeface="+mj-lt"/>
              <a:buAutoNum type="arabicPeriod"/>
            </a:pPr>
            <a:r>
              <a:rPr lang="en-US" sz="3200"/>
              <a:t>Thu thập dữ liệu động</a:t>
            </a:r>
          </a:p>
          <a:p>
            <a:pPr marL="742950" indent="-742950">
              <a:buFont typeface="+mj-lt"/>
              <a:buAutoNum type="arabicPeriod"/>
            </a:pPr>
            <a:r>
              <a:rPr lang="en-US" sz="3200"/>
              <a:t>Phân tích cache, cookies và history</a:t>
            </a:r>
          </a:p>
          <a:p>
            <a:pPr marL="742950" indent="-742950">
              <a:buFont typeface="+mj-lt"/>
              <a:buAutoNum type="arabicPeriod"/>
            </a:pPr>
            <a:r>
              <a:rPr lang="en-US" sz="3200"/>
              <a:t>Phân tích Windows Registry</a:t>
            </a:r>
          </a:p>
          <a:p>
            <a:pPr marL="742950" indent="-742950">
              <a:buFont typeface="+mj-lt"/>
              <a:buAutoNum type="arabicPeriod"/>
            </a:pPr>
            <a:r>
              <a:rPr lang="en-US" sz="3200"/>
              <a:t>Phân tích tệp tin Windows</a:t>
            </a:r>
          </a:p>
          <a:p>
            <a:pPr marL="742950" indent="-742950">
              <a:buFont typeface="+mj-lt"/>
              <a:buAutoNum type="arabicPeriod"/>
            </a:pPr>
            <a:r>
              <a:rPr lang="en-US" sz="3200"/>
              <a:t>Điều tra bộ nhớ máy tính</a:t>
            </a:r>
          </a:p>
        </p:txBody>
      </p:sp>
      <p:sp>
        <p:nvSpPr>
          <p:cNvPr id="3" name="Title 2">
            <a:extLst>
              <a:ext uri="{FF2B5EF4-FFF2-40B4-BE49-F238E27FC236}">
                <a16:creationId xmlns:a16="http://schemas.microsoft.com/office/drawing/2014/main" id="{9B460D7D-3D78-DE8C-A5B5-B29343534A61}"/>
              </a:ext>
            </a:extLst>
          </p:cNvPr>
          <p:cNvSpPr>
            <a:spLocks noGrp="1"/>
          </p:cNvSpPr>
          <p:nvPr>
            <p:ph type="title"/>
          </p:nvPr>
        </p:nvSpPr>
        <p:spPr/>
        <p:txBody>
          <a:bodyPr/>
          <a:lstStyle/>
          <a:p>
            <a:r>
              <a:rPr lang="en-US"/>
              <a:t>Nội dung chính</a:t>
            </a:r>
          </a:p>
        </p:txBody>
      </p:sp>
    </p:spTree>
    <p:extLst>
      <p:ext uri="{BB962C8B-B14F-4D97-AF65-F5344CB8AC3E}">
        <p14:creationId xmlns:p14="http://schemas.microsoft.com/office/powerpoint/2010/main" val="19944248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t>Open Files: </a:t>
            </a:r>
            <a:r>
              <a:rPr lang="en-US" b="0" err="1"/>
              <a:t>Openfiles</a:t>
            </a:r>
            <a:r>
              <a:rPr lang="en-US" b="0"/>
              <a:t> Command</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a:p>
        </p:txBody>
      </p:sp>
      <p:sp>
        <p:nvSpPr>
          <p:cNvPr id="11" name="Rectangle: Rounded Corners 10">
            <a:extLst>
              <a:ext uri="{FF2B5EF4-FFF2-40B4-BE49-F238E27FC236}">
                <a16:creationId xmlns:a16="http://schemas.microsoft.com/office/drawing/2014/main" id="{A88FF14D-F1B9-CACC-3E71-6E6B8AC5A7DF}"/>
              </a:ext>
            </a:extLst>
          </p:cNvPr>
          <p:cNvSpPr/>
          <p:nvPr/>
        </p:nvSpPr>
        <p:spPr>
          <a:xfrm>
            <a:off x="1828800" y="957471"/>
            <a:ext cx="2667000" cy="914400"/>
          </a:xfrm>
          <a:prstGeom prst="roundRect">
            <a:avLst/>
          </a:prstGeom>
          <a:solidFill>
            <a:schemeClr val="bg1"/>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net file Command</a:t>
            </a:r>
          </a:p>
        </p:txBody>
      </p:sp>
      <p:sp>
        <p:nvSpPr>
          <p:cNvPr id="12" name="Rectangle: Rounded Corners 11">
            <a:extLst>
              <a:ext uri="{FF2B5EF4-FFF2-40B4-BE49-F238E27FC236}">
                <a16:creationId xmlns:a16="http://schemas.microsoft.com/office/drawing/2014/main" id="{8DA321BD-8EF0-2486-B8A4-6CD1102E8EC6}"/>
              </a:ext>
            </a:extLst>
          </p:cNvPr>
          <p:cNvSpPr/>
          <p:nvPr/>
        </p:nvSpPr>
        <p:spPr>
          <a:xfrm>
            <a:off x="4772439" y="947532"/>
            <a:ext cx="2667000" cy="914400"/>
          </a:xfrm>
          <a:prstGeom prst="roundRect">
            <a:avLst/>
          </a:prstGeom>
          <a:solidFill>
            <a:schemeClr val="bg1"/>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PsFile</a:t>
            </a:r>
            <a:r>
              <a:rPr lang="en-US">
                <a:latin typeface="Arial" panose="020B0604020202020204" pitchFamily="34" charset="0"/>
                <a:cs typeface="Arial" panose="020B0604020202020204" pitchFamily="34" charset="0"/>
              </a:rPr>
              <a:t> Utility</a:t>
            </a:r>
          </a:p>
        </p:txBody>
      </p:sp>
      <p:sp>
        <p:nvSpPr>
          <p:cNvPr id="13" name="Rectangle: Rounded Corners 12">
            <a:extLst>
              <a:ext uri="{FF2B5EF4-FFF2-40B4-BE49-F238E27FC236}">
                <a16:creationId xmlns:a16="http://schemas.microsoft.com/office/drawing/2014/main" id="{1FEF62A0-41AB-43FC-B001-FB810C71DD4D}"/>
              </a:ext>
            </a:extLst>
          </p:cNvPr>
          <p:cNvSpPr/>
          <p:nvPr/>
        </p:nvSpPr>
        <p:spPr>
          <a:xfrm>
            <a:off x="7696200" y="937590"/>
            <a:ext cx="2667000" cy="914400"/>
          </a:xfrm>
          <a:prstGeom prst="roundRect">
            <a:avLst/>
          </a:prstGeom>
          <a:solidFill>
            <a:srgbClr val="FFC000"/>
          </a:solid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Openfiles</a:t>
            </a:r>
            <a:r>
              <a:rPr lang="en-US">
                <a:latin typeface="Arial" panose="020B0604020202020204" pitchFamily="34" charset="0"/>
                <a:cs typeface="Arial" panose="020B0604020202020204" pitchFamily="34" charset="0"/>
              </a:rPr>
              <a:t> Command</a:t>
            </a:r>
          </a:p>
        </p:txBody>
      </p:sp>
      <p:sp>
        <p:nvSpPr>
          <p:cNvPr id="14" name="Rectangle 13">
            <a:extLst>
              <a:ext uri="{FF2B5EF4-FFF2-40B4-BE49-F238E27FC236}">
                <a16:creationId xmlns:a16="http://schemas.microsoft.com/office/drawing/2014/main" id="{63D49EB5-D5CF-E0C0-5ACB-BDB521866D2E}"/>
              </a:ext>
            </a:extLst>
          </p:cNvPr>
          <p:cNvSpPr/>
          <p:nvPr/>
        </p:nvSpPr>
        <p:spPr>
          <a:xfrm>
            <a:off x="1676400" y="1981200"/>
            <a:ext cx="8839200" cy="4256112"/>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solidFill>
                <a:srgbClr val="FF0000"/>
              </a:solidFill>
            </a:endParaRPr>
          </a:p>
        </p:txBody>
      </p:sp>
      <p:sp>
        <p:nvSpPr>
          <p:cNvPr id="8" name="Content Placeholder 4">
            <a:extLst>
              <a:ext uri="{FF2B5EF4-FFF2-40B4-BE49-F238E27FC236}">
                <a16:creationId xmlns:a16="http://schemas.microsoft.com/office/drawing/2014/main" id="{E81955DB-DC25-57DA-060E-C19BAD07AF04}"/>
              </a:ext>
            </a:extLst>
          </p:cNvPr>
          <p:cNvSpPr>
            <a:spLocks noGrp="1"/>
          </p:cNvSpPr>
          <p:nvPr>
            <p:ph sz="quarter" idx="13"/>
          </p:nvPr>
        </p:nvSpPr>
        <p:spPr>
          <a:xfrm>
            <a:off x="1676400" y="1981200"/>
            <a:ext cx="3808106" cy="4256112"/>
          </a:xfrm>
        </p:spPr>
        <p:txBody>
          <a:bodyPr vert="horz" lIns="91440" tIns="45720" rIns="91440" bIns="45720" rtlCol="0" anchor="t">
            <a:normAutofit/>
          </a:bodyPr>
          <a:lstStyle/>
          <a:p>
            <a:pPr algn="just">
              <a:buClr>
                <a:schemeClr val="tx2"/>
              </a:buClr>
            </a:pPr>
            <a:r>
              <a:rPr lang="en-US" sz="2000" dirty="0" err="1">
                <a:latin typeface="Tahoma"/>
                <a:ea typeface="Tahoma"/>
                <a:cs typeface="Tahoma"/>
              </a:rPr>
              <a:t>Lệnh</a:t>
            </a:r>
            <a:r>
              <a:rPr lang="en-US" sz="2000" dirty="0">
                <a:latin typeface="Tahoma"/>
                <a:ea typeface="Tahoma"/>
                <a:cs typeface="Tahoma"/>
              </a:rPr>
              <a:t> </a:t>
            </a:r>
            <a:r>
              <a:rPr lang="en-US" sz="2000" dirty="0" err="1">
                <a:latin typeface="Tahoma"/>
                <a:ea typeface="Tahoma"/>
                <a:cs typeface="Tahoma"/>
              </a:rPr>
              <a:t>Openfiles</a:t>
            </a:r>
            <a:r>
              <a:rPr lang="en-US" sz="2000" dirty="0">
                <a:latin typeface="Tahoma"/>
                <a:ea typeface="Tahoma"/>
                <a:cs typeface="Tahoma"/>
              </a:rPr>
              <a:t> </a:t>
            </a:r>
            <a:r>
              <a:rPr lang="en-US" sz="2000" dirty="0" err="1">
                <a:latin typeface="Tahoma"/>
                <a:ea typeface="Tahoma"/>
                <a:cs typeface="Tahoma"/>
              </a:rPr>
              <a:t>cho</a:t>
            </a:r>
            <a:r>
              <a:rPr lang="en-US" sz="2000" dirty="0">
                <a:latin typeface="Tahoma"/>
                <a:ea typeface="Tahoma"/>
                <a:cs typeface="Tahoma"/>
              </a:rPr>
              <a:t> </a:t>
            </a:r>
            <a:r>
              <a:rPr lang="en-US" sz="2000" dirty="0" err="1">
                <a:latin typeface="Tahoma"/>
                <a:ea typeface="Tahoma"/>
                <a:cs typeface="Tahoma"/>
              </a:rPr>
              <a:t>phép</a:t>
            </a:r>
            <a:r>
              <a:rPr lang="en-US" sz="2000" dirty="0">
                <a:latin typeface="Tahoma"/>
                <a:ea typeface="Tahoma"/>
                <a:cs typeface="Tahoma"/>
              </a:rPr>
              <a:t> </a:t>
            </a:r>
            <a:r>
              <a:rPr lang="en-US" sz="2000" dirty="0" err="1">
                <a:solidFill>
                  <a:srgbClr val="FF0000"/>
                </a:solidFill>
                <a:latin typeface="Tahoma"/>
                <a:ea typeface="Tahoma"/>
                <a:cs typeface="Tahoma"/>
              </a:rPr>
              <a:t>truy</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vấn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hiển</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thị</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hoặc</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ngắt</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kết</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nối</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các</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tệp</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và</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thư</a:t>
            </a:r>
            <a:r>
              <a:rPr lang="en-US" sz="2000" dirty="0">
                <a:solidFill>
                  <a:srgbClr val="FF0000"/>
                </a:solidFill>
                <a:latin typeface="Tahoma"/>
                <a:ea typeface="Tahoma"/>
                <a:cs typeface="Tahoma"/>
              </a:rPr>
              <a:t> </a:t>
            </a:r>
            <a:r>
              <a:rPr lang="en-US" sz="2000" dirty="0" err="1">
                <a:solidFill>
                  <a:srgbClr val="FF0000"/>
                </a:solidFill>
                <a:latin typeface="Tahoma"/>
                <a:ea typeface="Tahoma"/>
                <a:cs typeface="Tahoma"/>
              </a:rPr>
              <a:t>mục</a:t>
            </a:r>
            <a:r>
              <a:rPr lang="en-US" sz="2000" dirty="0">
                <a:latin typeface="Tahoma"/>
                <a:ea typeface="Tahoma"/>
                <a:cs typeface="Tahoma"/>
              </a:rPr>
              <a:t> </a:t>
            </a:r>
            <a:r>
              <a:rPr lang="en-US" sz="2000" dirty="0" err="1">
                <a:latin typeface="Tahoma"/>
                <a:ea typeface="Tahoma"/>
                <a:cs typeface="Tahoma"/>
              </a:rPr>
              <a:t>đã</a:t>
            </a:r>
            <a:r>
              <a:rPr lang="en-US" sz="2000" dirty="0">
                <a:latin typeface="Tahoma"/>
                <a:ea typeface="Tahoma"/>
                <a:cs typeface="Tahoma"/>
              </a:rPr>
              <a:t> </a:t>
            </a:r>
            <a:r>
              <a:rPr lang="en-US" sz="2000" dirty="0" err="1">
                <a:latin typeface="Tahoma"/>
                <a:ea typeface="Tahoma"/>
                <a:cs typeface="Tahoma"/>
              </a:rPr>
              <a:t>được</a:t>
            </a:r>
            <a:r>
              <a:rPr lang="en-US" sz="2000" dirty="0">
                <a:latin typeface="Tahoma"/>
                <a:ea typeface="Tahoma"/>
                <a:cs typeface="Tahoma"/>
              </a:rPr>
              <a:t> </a:t>
            </a:r>
            <a:r>
              <a:rPr lang="en-US" sz="2000" dirty="0" err="1">
                <a:latin typeface="Tahoma"/>
                <a:ea typeface="Tahoma"/>
                <a:cs typeface="Tahoma"/>
              </a:rPr>
              <a:t>mở</a:t>
            </a:r>
            <a:r>
              <a:rPr lang="en-US" sz="2000" dirty="0">
                <a:latin typeface="Tahoma"/>
                <a:ea typeface="Tahoma"/>
                <a:cs typeface="Tahoma"/>
              </a:rPr>
              <a:t> </a:t>
            </a:r>
            <a:r>
              <a:rPr lang="en-US" sz="2000" dirty="0" err="1">
                <a:latin typeface="Tahoma"/>
                <a:ea typeface="Tahoma"/>
                <a:cs typeface="Tahoma"/>
              </a:rPr>
              <a:t>trên</a:t>
            </a:r>
            <a:r>
              <a:rPr lang="en-US" sz="2000" dirty="0">
                <a:latin typeface="Tahoma"/>
                <a:ea typeface="Tahoma"/>
                <a:cs typeface="Tahoma"/>
              </a:rPr>
              <a:t> </a:t>
            </a:r>
            <a:r>
              <a:rPr lang="en-US" sz="2000" dirty="0" err="1">
                <a:latin typeface="Tahoma"/>
                <a:ea typeface="Tahoma"/>
                <a:cs typeface="Tahoma"/>
              </a:rPr>
              <a:t>hệ</a:t>
            </a:r>
            <a:r>
              <a:rPr lang="en-US" sz="2000" dirty="0">
                <a:latin typeface="Tahoma"/>
                <a:ea typeface="Tahoma"/>
                <a:cs typeface="Tahoma"/>
              </a:rPr>
              <a:t> </a:t>
            </a:r>
            <a:r>
              <a:rPr lang="en-US" sz="2000" dirty="0" err="1">
                <a:latin typeface="Tahoma"/>
                <a:ea typeface="Tahoma"/>
                <a:cs typeface="Tahoma"/>
              </a:rPr>
              <a:t>thống</a:t>
            </a:r>
            <a:r>
              <a:rPr lang="en-US" sz="2000" dirty="0">
                <a:latin typeface="Tahoma"/>
                <a:ea typeface="Tahoma"/>
                <a:cs typeface="Tahoma"/>
              </a:rPr>
              <a:t>, </a:t>
            </a:r>
            <a:r>
              <a:rPr lang="en-US" sz="2000" dirty="0" err="1">
                <a:latin typeface="Tahoma"/>
                <a:ea typeface="Tahoma"/>
                <a:cs typeface="Tahoma"/>
              </a:rPr>
              <a:t>Nó</a:t>
            </a:r>
            <a:r>
              <a:rPr lang="en-US" sz="2000" dirty="0">
                <a:latin typeface="Tahoma"/>
                <a:ea typeface="Tahoma"/>
                <a:cs typeface="Tahoma"/>
              </a:rPr>
              <a:t> </a:t>
            </a:r>
            <a:r>
              <a:rPr lang="en-US" sz="2000" dirty="0" err="1">
                <a:latin typeface="Tahoma"/>
                <a:ea typeface="Tahoma"/>
                <a:cs typeface="Tahoma"/>
              </a:rPr>
              <a:t>cũng</a:t>
            </a:r>
            <a:r>
              <a:rPr lang="en-US" sz="2000" dirty="0">
                <a:latin typeface="Tahoma"/>
                <a:ea typeface="Tahoma"/>
                <a:cs typeface="Tahoma"/>
              </a:rPr>
              <a:t> </a:t>
            </a:r>
            <a:r>
              <a:rPr lang="en-US" sz="2000" dirty="0" err="1">
                <a:latin typeface="Tahoma"/>
                <a:ea typeface="Tahoma"/>
                <a:cs typeface="Tahoma"/>
              </a:rPr>
              <a:t>bật</a:t>
            </a:r>
            <a:r>
              <a:rPr lang="en-US" sz="2000" dirty="0">
                <a:latin typeface="Tahoma"/>
                <a:ea typeface="Tahoma"/>
                <a:cs typeface="Tahoma"/>
              </a:rPr>
              <a:t> </a:t>
            </a:r>
            <a:r>
              <a:rPr lang="en-US" sz="2000" dirty="0" err="1">
                <a:latin typeface="Tahoma"/>
                <a:ea typeface="Tahoma"/>
                <a:cs typeface="Tahoma"/>
              </a:rPr>
              <a:t>hoặc</a:t>
            </a:r>
            <a:r>
              <a:rPr lang="en-US" sz="2000" dirty="0">
                <a:latin typeface="Tahoma"/>
                <a:ea typeface="Tahoma"/>
                <a:cs typeface="Tahoma"/>
              </a:rPr>
              <a:t> </a:t>
            </a:r>
            <a:r>
              <a:rPr lang="en-US" sz="2000" dirty="0" err="1">
                <a:latin typeface="Tahoma"/>
                <a:ea typeface="Tahoma"/>
                <a:cs typeface="Tahoma"/>
              </a:rPr>
              <a:t>tắt</a:t>
            </a:r>
            <a:r>
              <a:rPr lang="en-US" sz="2000" dirty="0">
                <a:latin typeface="Tahoma"/>
                <a:ea typeface="Tahoma"/>
                <a:cs typeface="Tahoma"/>
              </a:rPr>
              <a:t> </a:t>
            </a:r>
            <a:r>
              <a:rPr lang="en-US" sz="2000" dirty="0" err="1">
                <a:latin typeface="Tahoma"/>
                <a:ea typeface="Tahoma"/>
                <a:cs typeface="Tahoma"/>
              </a:rPr>
              <a:t>hệ</a:t>
            </a:r>
            <a:r>
              <a:rPr lang="en-US" sz="2000" dirty="0">
                <a:latin typeface="Tahoma"/>
                <a:ea typeface="Tahoma"/>
                <a:cs typeface="Tahoma"/>
              </a:rPr>
              <a:t> </a:t>
            </a:r>
            <a:r>
              <a:rPr lang="en-US" sz="2000" dirty="0" err="1">
                <a:latin typeface="Tahoma"/>
                <a:ea typeface="Tahoma"/>
                <a:cs typeface="Tahoma"/>
              </a:rPr>
              <a:t>thống</a:t>
            </a:r>
            <a:r>
              <a:rPr lang="en-US" sz="2000" dirty="0">
                <a:latin typeface="Tahoma"/>
                <a:ea typeface="Tahoma"/>
                <a:cs typeface="Tahoma"/>
              </a:rPr>
              <a:t> Maintain Objects List </a:t>
            </a:r>
            <a:endParaRPr lang="en-US" sz="2000" dirty="0"/>
          </a:p>
          <a:p>
            <a:pPr algn="just">
              <a:buClr>
                <a:schemeClr val="tx2"/>
              </a:buClr>
            </a:pPr>
            <a:r>
              <a:rPr lang="en-US" sz="2000" dirty="0" err="1">
                <a:latin typeface="Tahoma"/>
                <a:ea typeface="Tahoma"/>
                <a:cs typeface="Tahoma"/>
              </a:rPr>
              <a:t>Ví</a:t>
            </a:r>
            <a:r>
              <a:rPr lang="en-US" sz="2000" dirty="0">
                <a:latin typeface="Tahoma"/>
                <a:ea typeface="Tahoma"/>
                <a:cs typeface="Tahoma"/>
              </a:rPr>
              <a:t> </a:t>
            </a:r>
            <a:r>
              <a:rPr lang="en-US" sz="2000" dirty="0" err="1">
                <a:latin typeface="Tahoma"/>
                <a:ea typeface="Tahoma"/>
                <a:cs typeface="Tahoma"/>
              </a:rPr>
              <a:t>dụ</a:t>
            </a:r>
            <a:r>
              <a:rPr lang="en-US" sz="2000" dirty="0">
                <a:latin typeface="Tahoma"/>
                <a:ea typeface="Tahoma"/>
                <a:cs typeface="Tahoma"/>
              </a:rPr>
              <a:t>:</a:t>
            </a:r>
          </a:p>
          <a:p>
            <a:pPr marL="457200" lvl="1" indent="0" algn="just">
              <a:buNone/>
            </a:pPr>
            <a:r>
              <a:rPr lang="en-US" sz="2000" dirty="0" err="1">
                <a:solidFill>
                  <a:srgbClr val="FF0000"/>
                </a:solidFill>
                <a:latin typeface="Tahoma"/>
                <a:ea typeface="Tahoma"/>
                <a:cs typeface="Tahoma"/>
              </a:rPr>
              <a:t>openfiles</a:t>
            </a:r>
            <a:r>
              <a:rPr lang="en-US" sz="2000" dirty="0">
                <a:solidFill>
                  <a:srgbClr val="FF0000"/>
                </a:solidFill>
                <a:latin typeface="Tahoma"/>
                <a:ea typeface="Tahoma"/>
                <a:cs typeface="Tahoma"/>
              </a:rPr>
              <a:t> /disconnect</a:t>
            </a:r>
          </a:p>
          <a:p>
            <a:pPr marL="457200" lvl="1" indent="0" algn="just">
              <a:buNone/>
            </a:pPr>
            <a:r>
              <a:rPr lang="en-US" sz="2000" dirty="0" err="1">
                <a:solidFill>
                  <a:srgbClr val="FF0000"/>
                </a:solidFill>
                <a:latin typeface="Tahoma"/>
                <a:ea typeface="Tahoma"/>
                <a:cs typeface="Tahoma"/>
              </a:rPr>
              <a:t>openfiles</a:t>
            </a:r>
            <a:r>
              <a:rPr lang="en-US" sz="2000" dirty="0">
                <a:solidFill>
                  <a:srgbClr val="FF0000"/>
                </a:solidFill>
                <a:latin typeface="Tahoma"/>
                <a:ea typeface="Tahoma"/>
                <a:cs typeface="Tahoma"/>
              </a:rPr>
              <a:t> /query</a:t>
            </a:r>
          </a:p>
          <a:p>
            <a:pPr marL="457200" lvl="1" indent="0" algn="just">
              <a:buNone/>
            </a:pPr>
            <a:r>
              <a:rPr lang="en-US" sz="2000" dirty="0" err="1">
                <a:solidFill>
                  <a:srgbClr val="FF0000"/>
                </a:solidFill>
                <a:latin typeface="Tahoma"/>
                <a:ea typeface="Tahoma"/>
                <a:cs typeface="Tahoma"/>
              </a:rPr>
              <a:t>openfiles</a:t>
            </a:r>
            <a:r>
              <a:rPr lang="en-US" sz="2000" dirty="0">
                <a:solidFill>
                  <a:srgbClr val="FF0000"/>
                </a:solidFill>
                <a:latin typeface="Tahoma"/>
                <a:ea typeface="Tahoma"/>
                <a:cs typeface="Tahoma"/>
              </a:rPr>
              <a:t> /local</a:t>
            </a:r>
          </a:p>
          <a:p>
            <a:pPr marL="457200" lvl="1" indent="0" algn="just">
              <a:buNone/>
            </a:pPr>
            <a:endParaRPr lang="en-US" sz="2000" dirty="0"/>
          </a:p>
        </p:txBody>
      </p:sp>
      <p:sp>
        <p:nvSpPr>
          <p:cNvPr id="10" name="TextBox 9">
            <a:extLst>
              <a:ext uri="{FF2B5EF4-FFF2-40B4-BE49-F238E27FC236}">
                <a16:creationId xmlns:a16="http://schemas.microsoft.com/office/drawing/2014/main" id="{6C298369-47A7-8647-E5F3-D910594529B3}"/>
              </a:ext>
            </a:extLst>
          </p:cNvPr>
          <p:cNvSpPr txBox="1"/>
          <p:nvPr/>
        </p:nvSpPr>
        <p:spPr>
          <a:xfrm>
            <a:off x="6556991" y="2023646"/>
            <a:ext cx="3581400" cy="677108"/>
          </a:xfrm>
          <a:prstGeom prst="rect">
            <a:avLst/>
          </a:prstGeom>
          <a:noFill/>
        </p:spPr>
        <p:txBody>
          <a:bodyPr wrap="square" rtlCol="0">
            <a:spAutoFit/>
          </a:bodyPr>
          <a:lstStyle/>
          <a:p>
            <a:r>
              <a:rPr lang="en-US" sz="2000" err="1">
                <a:latin typeface="Arial" panose="020B0604020202020204" pitchFamily="34" charset="0"/>
                <a:cs typeface="Arial" panose="020B0604020202020204" pitchFamily="34" charset="0"/>
              </a:rPr>
              <a:t>Đầu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lệnh</a:t>
            </a:r>
            <a:r>
              <a:rPr lang="en-US" sz="2000">
                <a:latin typeface="Arial" panose="020B0604020202020204" pitchFamily="34" charset="0"/>
                <a:cs typeface="Arial" panose="020B0604020202020204" pitchFamily="34" charset="0"/>
              </a:rPr>
              <a:t> </a:t>
            </a:r>
            <a:r>
              <a:rPr lang="en-US" sz="2000" err="1">
                <a:solidFill>
                  <a:srgbClr val="FF0000"/>
                </a:solidFill>
                <a:latin typeface="Arial" panose="020B0604020202020204" pitchFamily="34" charset="0"/>
                <a:cs typeface="Arial" panose="020B0604020202020204" pitchFamily="34" charset="0"/>
              </a:rPr>
              <a:t>openfiles</a:t>
            </a:r>
            <a:r>
              <a:rPr lang="en-US" sz="2000">
                <a:solidFill>
                  <a:srgbClr val="FF0000"/>
                </a:solidFill>
                <a:latin typeface="Arial" panose="020B0604020202020204" pitchFamily="34" charset="0"/>
                <a:cs typeface="Arial" panose="020B0604020202020204" pitchFamily="34" charset="0"/>
              </a:rPr>
              <a:t> /query</a:t>
            </a:r>
            <a:r>
              <a:rPr lang="en-US" sz="2000">
                <a:latin typeface="Arial" panose="020B0604020202020204" pitchFamily="34" charset="0"/>
                <a:cs typeface="Arial" panose="020B0604020202020204" pitchFamily="34" charset="0"/>
              </a:rPr>
              <a:t>:</a:t>
            </a:r>
          </a:p>
          <a:p>
            <a:endParaRPr lang="en-US"/>
          </a:p>
        </p:txBody>
      </p:sp>
      <p:pic>
        <p:nvPicPr>
          <p:cNvPr id="16" name="Picture 15">
            <a:extLst>
              <a:ext uri="{FF2B5EF4-FFF2-40B4-BE49-F238E27FC236}">
                <a16:creationId xmlns:a16="http://schemas.microsoft.com/office/drawing/2014/main" id="{A9949227-291B-0223-0305-FCCFEB2BDDFF}"/>
              </a:ext>
            </a:extLst>
          </p:cNvPr>
          <p:cNvPicPr>
            <a:picLocks noChangeAspect="1"/>
          </p:cNvPicPr>
          <p:nvPr/>
        </p:nvPicPr>
        <p:blipFill>
          <a:blip r:embed="rId3"/>
          <a:stretch>
            <a:fillRect/>
          </a:stretch>
        </p:blipFill>
        <p:spPr>
          <a:xfrm>
            <a:off x="6353348" y="4927627"/>
            <a:ext cx="1219306" cy="1219306"/>
          </a:xfrm>
          <a:prstGeom prst="rect">
            <a:avLst/>
          </a:prstGeom>
        </p:spPr>
      </p:pic>
      <p:pic>
        <p:nvPicPr>
          <p:cNvPr id="18" name="Picture 17">
            <a:extLst>
              <a:ext uri="{FF2B5EF4-FFF2-40B4-BE49-F238E27FC236}">
                <a16:creationId xmlns:a16="http://schemas.microsoft.com/office/drawing/2014/main" id="{B47BA438-E829-1650-7AC7-8ACDC5338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7691" y="4927627"/>
            <a:ext cx="1219306" cy="1219306"/>
          </a:xfrm>
          <a:prstGeom prst="rect">
            <a:avLst/>
          </a:prstGeom>
        </p:spPr>
      </p:pic>
      <p:pic>
        <p:nvPicPr>
          <p:cNvPr id="5" name="Picture 4">
            <a:extLst>
              <a:ext uri="{FF2B5EF4-FFF2-40B4-BE49-F238E27FC236}">
                <a16:creationId xmlns:a16="http://schemas.microsoft.com/office/drawing/2014/main" id="{D34360AD-BE39-34BE-1954-83FC0659F2B9}"/>
              </a:ext>
            </a:extLst>
          </p:cNvPr>
          <p:cNvPicPr>
            <a:picLocks noChangeAspect="1"/>
          </p:cNvPicPr>
          <p:nvPr/>
        </p:nvPicPr>
        <p:blipFill rotWithShape="1">
          <a:blip r:embed="rId5">
            <a:extLst>
              <a:ext uri="{28A0092B-C50C-407E-A947-70E740481C1C}">
                <a14:useLocalDpi xmlns:a14="http://schemas.microsoft.com/office/drawing/2010/main" val="0"/>
              </a:ext>
            </a:extLst>
          </a:blip>
          <a:srcRect r="18466"/>
          <a:stretch/>
        </p:blipFill>
        <p:spPr>
          <a:xfrm>
            <a:off x="5966274" y="2699943"/>
            <a:ext cx="4305174" cy="1837954"/>
          </a:xfrm>
          <a:prstGeom prst="rect">
            <a:avLst/>
          </a:prstGeom>
        </p:spPr>
      </p:pic>
    </p:spTree>
    <p:extLst>
      <p:ext uri="{BB962C8B-B14F-4D97-AF65-F5344CB8AC3E}">
        <p14:creationId xmlns:p14="http://schemas.microsoft.com/office/powerpoint/2010/main" val="299579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Network Information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735496" y="990600"/>
            <a:ext cx="10641091" cy="4775225"/>
          </a:xfrm>
        </p:spPr>
        <p:txBody>
          <a:bodyPr vert="horz" lIns="91440" tIns="45720" rIns="91440" bIns="45720" rtlCol="0" anchor="t">
            <a:normAutofit/>
          </a:bodyPr>
          <a:lstStyle/>
          <a:p>
            <a:pPr algn="just">
              <a:buClr>
                <a:schemeClr val="tx2"/>
              </a:buClr>
            </a:pPr>
            <a:r>
              <a:rPr lang="en-US" sz="2000" dirty="0" err="1">
                <a:latin typeface="Arial"/>
                <a:ea typeface="Tahoma"/>
                <a:cs typeface="Tahoma"/>
              </a:rPr>
              <a:t>Kẻ</a:t>
            </a:r>
            <a:r>
              <a:rPr lang="en-US" sz="2000" dirty="0">
                <a:latin typeface="Arial"/>
                <a:ea typeface="Tahoma"/>
                <a:cs typeface="Tahoma"/>
              </a:rPr>
              <a:t> </a:t>
            </a:r>
            <a:r>
              <a:rPr lang="en-US" sz="2000" dirty="0" err="1">
                <a:latin typeface="Arial"/>
                <a:ea typeface="Tahoma"/>
                <a:cs typeface="Tahoma"/>
              </a:rPr>
              <a:t>xâm</a:t>
            </a:r>
            <a:r>
              <a:rPr lang="en-US" sz="2000" dirty="0">
                <a:latin typeface="Arial"/>
                <a:ea typeface="Tahoma"/>
                <a:cs typeface="Tahoma"/>
              </a:rPr>
              <a:t> </a:t>
            </a:r>
            <a:r>
              <a:rPr lang="en-US" sz="2000" dirty="0" err="1">
                <a:latin typeface="Arial"/>
                <a:ea typeface="Tahoma"/>
                <a:cs typeface="Tahoma"/>
              </a:rPr>
              <a:t>nhập</a:t>
            </a:r>
            <a:r>
              <a:rPr lang="en-US" sz="2000" dirty="0">
                <a:latin typeface="Arial"/>
                <a:ea typeface="Tahoma"/>
                <a:cs typeface="Tahoma"/>
              </a:rPr>
              <a:t> </a:t>
            </a:r>
            <a:r>
              <a:rPr lang="en-US" sz="2000" dirty="0" err="1">
                <a:latin typeface="Arial"/>
                <a:ea typeface="Tahoma"/>
                <a:cs typeface="Tahoma"/>
              </a:rPr>
              <a:t>sau</a:t>
            </a:r>
            <a:r>
              <a:rPr lang="en-US" sz="2000" dirty="0">
                <a:latin typeface="Arial"/>
                <a:ea typeface="Tahoma"/>
                <a:cs typeface="Tahoma"/>
              </a:rPr>
              <a:t> </a:t>
            </a:r>
            <a:r>
              <a:rPr lang="en-US" sz="2000" dirty="0" err="1">
                <a:latin typeface="Arial"/>
                <a:ea typeface="Tahoma"/>
                <a:cs typeface="Tahoma"/>
              </a:rPr>
              <a:t>khi</a:t>
            </a:r>
            <a:r>
              <a:rPr lang="en-US" sz="2000" dirty="0">
                <a:latin typeface="Arial"/>
                <a:ea typeface="Tahoma"/>
                <a:cs typeface="Tahoma"/>
              </a:rPr>
              <a:t> </a:t>
            </a:r>
            <a:r>
              <a:rPr lang="en-US" sz="2000" dirty="0" err="1">
                <a:latin typeface="Arial"/>
                <a:ea typeface="Tahoma"/>
                <a:cs typeface="Tahoma"/>
              </a:rPr>
              <a:t>giành</a:t>
            </a:r>
            <a:r>
              <a:rPr lang="en-US" sz="2000" dirty="0">
                <a:latin typeface="Arial"/>
                <a:ea typeface="Tahoma"/>
                <a:cs typeface="Tahoma"/>
              </a:rPr>
              <a:t> </a:t>
            </a:r>
            <a:r>
              <a:rPr lang="en-US" sz="2000" dirty="0" err="1">
                <a:latin typeface="Arial"/>
                <a:ea typeface="Tahoma"/>
                <a:cs typeface="Tahoma"/>
              </a:rPr>
              <a:t>quyền</a:t>
            </a:r>
            <a:r>
              <a:rPr lang="en-US" sz="2000" dirty="0">
                <a:latin typeface="Arial"/>
                <a:ea typeface="Tahoma"/>
                <a:cs typeface="Tahoma"/>
              </a:rPr>
              <a:t> </a:t>
            </a:r>
            <a:r>
              <a:rPr lang="en-US" sz="2000" dirty="0" err="1">
                <a:latin typeface="Arial"/>
                <a:ea typeface="Tahoma"/>
                <a:cs typeface="Tahoma"/>
              </a:rPr>
              <a:t>truy</a:t>
            </a:r>
            <a:r>
              <a:rPr lang="en-US" sz="2000" dirty="0">
                <a:latin typeface="Arial"/>
                <a:ea typeface="Tahoma"/>
                <a:cs typeface="Tahoma"/>
              </a:rPr>
              <a:t> </a:t>
            </a:r>
            <a:r>
              <a:rPr lang="en-US" sz="2000" dirty="0" err="1">
                <a:latin typeface="Arial"/>
                <a:ea typeface="Tahoma"/>
                <a:cs typeface="Tahoma"/>
              </a:rPr>
              <a:t>cập</a:t>
            </a:r>
            <a:r>
              <a:rPr lang="en-US" sz="2000" dirty="0">
                <a:latin typeface="Arial"/>
                <a:ea typeface="Tahoma"/>
                <a:cs typeface="Tahoma"/>
              </a:rPr>
              <a:t> </a:t>
            </a:r>
            <a:r>
              <a:rPr lang="en-US" sz="2000" dirty="0" err="1">
                <a:latin typeface="Arial"/>
                <a:ea typeface="Tahoma"/>
                <a:cs typeface="Tahoma"/>
              </a:rPr>
              <a:t>vào</a:t>
            </a:r>
            <a:r>
              <a:rPr lang="en-US" sz="2000" dirty="0">
                <a:latin typeface="Arial"/>
                <a:ea typeface="Tahoma"/>
                <a:cs typeface="Tahoma"/>
              </a:rPr>
              <a:t> </a:t>
            </a:r>
            <a:r>
              <a:rPr lang="en-US" sz="2000" dirty="0" err="1">
                <a:latin typeface="Arial"/>
                <a:ea typeface="Tahoma"/>
                <a:cs typeface="Tahoma"/>
              </a:rPr>
              <a:t>một</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từ</a:t>
            </a:r>
            <a:r>
              <a:rPr lang="en-US" sz="2000" dirty="0">
                <a:latin typeface="Arial"/>
                <a:ea typeface="Tahoma"/>
                <a:cs typeface="Tahoma"/>
              </a:rPr>
              <a:t> </a:t>
            </a:r>
            <a:r>
              <a:rPr lang="en-US" sz="2000" dirty="0" err="1">
                <a:latin typeface="Arial"/>
                <a:ea typeface="Tahoma"/>
                <a:cs typeface="Tahoma"/>
              </a:rPr>
              <a:t>xa</a:t>
            </a:r>
            <a:r>
              <a:rPr lang="en-US" sz="2000" dirty="0">
                <a:latin typeface="Arial"/>
                <a:ea typeface="Tahoma"/>
                <a:cs typeface="Tahoma"/>
              </a:rPr>
              <a:t> </a:t>
            </a:r>
            <a:r>
              <a:rPr lang="en-US" sz="2000" dirty="0" err="1">
                <a:latin typeface="Arial"/>
                <a:ea typeface="Tahoma"/>
                <a:cs typeface="Tahoma"/>
              </a:rPr>
              <a:t>sẽ</a:t>
            </a:r>
            <a:r>
              <a:rPr lang="en-US" sz="2000" dirty="0">
                <a:latin typeface="Arial"/>
                <a:ea typeface="Tahoma"/>
                <a:cs typeface="Tahoma"/>
              </a:rPr>
              <a:t> </a:t>
            </a:r>
            <a:r>
              <a:rPr lang="en-US" sz="2000" dirty="0" err="1">
                <a:latin typeface="Arial"/>
                <a:ea typeface="Tahoma"/>
                <a:cs typeface="Tahoma"/>
              </a:rPr>
              <a:t>cố</a:t>
            </a:r>
            <a:r>
              <a:rPr lang="en-US" sz="2000" dirty="0">
                <a:latin typeface="Arial"/>
                <a:ea typeface="Tahoma"/>
                <a:cs typeface="Tahoma"/>
              </a:rPr>
              <a:t> </a:t>
            </a:r>
            <a:r>
              <a:rPr lang="en-US" sz="2000" dirty="0" err="1">
                <a:latin typeface="Arial"/>
                <a:ea typeface="Tahoma"/>
                <a:cs typeface="Tahoma"/>
              </a:rPr>
              <a:t>gắng</a:t>
            </a:r>
            <a:r>
              <a:rPr lang="en-US" sz="2000" dirty="0">
                <a:latin typeface="Arial"/>
                <a:ea typeface="Tahoma"/>
                <a:cs typeface="Tahoma"/>
              </a:rPr>
              <a:t> </a:t>
            </a:r>
            <a:r>
              <a:rPr lang="en-US" sz="2000" dirty="0" err="1">
                <a:latin typeface="Arial"/>
                <a:ea typeface="Tahoma"/>
                <a:cs typeface="Tahoma"/>
              </a:rPr>
              <a:t>khám</a:t>
            </a:r>
            <a:r>
              <a:rPr lang="en-US" sz="2000" dirty="0">
                <a:latin typeface="Arial"/>
                <a:ea typeface="Tahoma"/>
                <a:cs typeface="Tahoma"/>
              </a:rPr>
              <a:t> </a:t>
            </a:r>
            <a:r>
              <a:rPr lang="en-US" sz="2000" dirty="0" err="1">
                <a:latin typeface="Arial"/>
                <a:ea typeface="Tahoma"/>
                <a:cs typeface="Tahoma"/>
              </a:rPr>
              <a:t>phá</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khác</a:t>
            </a:r>
            <a:r>
              <a:rPr lang="en-US" sz="2000" dirty="0">
                <a:latin typeface="Arial"/>
                <a:ea typeface="Tahoma"/>
                <a:cs typeface="Tahoma"/>
              </a:rPr>
              <a:t> </a:t>
            </a:r>
            <a:r>
              <a:rPr lang="en-US" sz="2000" dirty="0" err="1">
                <a:latin typeface="Arial"/>
                <a:ea typeface="Tahoma"/>
                <a:cs typeface="Tahoma"/>
              </a:rPr>
              <a:t>có</a:t>
            </a:r>
            <a:r>
              <a:rPr lang="en-US" sz="2000" dirty="0">
                <a:latin typeface="Arial"/>
                <a:ea typeface="Tahoma"/>
                <a:cs typeface="Tahoma"/>
              </a:rPr>
              <a:t> </a:t>
            </a:r>
            <a:r>
              <a:rPr lang="en-US" sz="2000" dirty="0" err="1">
                <a:latin typeface="Arial"/>
                <a:ea typeface="Tahoma"/>
                <a:cs typeface="Tahoma"/>
              </a:rPr>
              <a:t>sẵn</a:t>
            </a:r>
            <a:r>
              <a:rPr lang="en-US" sz="2000" dirty="0">
                <a:latin typeface="Arial"/>
                <a:ea typeface="Tahoma"/>
                <a:cs typeface="Tahoma"/>
              </a:rPr>
              <a:t> </a:t>
            </a:r>
            <a:r>
              <a:rPr lang="en-US" sz="2000" dirty="0" err="1">
                <a:latin typeface="Arial"/>
                <a:ea typeface="Tahoma"/>
                <a:cs typeface="Tahoma"/>
              </a:rPr>
              <a:t>trên</a:t>
            </a:r>
            <a:r>
              <a:rPr lang="en-US" sz="2000" dirty="0">
                <a:latin typeface="Arial"/>
                <a:ea typeface="Tahoma"/>
                <a:cs typeface="Tahoma"/>
              </a:rPr>
              <a:t> </a:t>
            </a:r>
            <a:r>
              <a:rPr lang="en-US" sz="2000" dirty="0" err="1">
                <a:latin typeface="Arial"/>
                <a:ea typeface="Tahoma"/>
                <a:cs typeface="Tahoma"/>
              </a:rPr>
              <a:t>mạng</a:t>
            </a:r>
            <a:endParaRPr lang="en-US" sz="2000" dirty="0">
              <a:latin typeface="Arial"/>
              <a:ea typeface="Tahoma"/>
              <a:cs typeface="Tahoma"/>
            </a:endParaRPr>
          </a:p>
          <a:p>
            <a:pPr algn="just">
              <a:buClr>
                <a:schemeClr val="tx2"/>
              </a:buClr>
            </a:pPr>
            <a:r>
              <a:rPr lang="en-US" sz="2000" dirty="0">
                <a:latin typeface="Arial"/>
                <a:ea typeface="Tahoma"/>
                <a:cs typeface="Tahoma"/>
              </a:rPr>
              <a:t>Khi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khác</a:t>
            </a:r>
            <a:r>
              <a:rPr lang="en-US" sz="2000" dirty="0">
                <a:latin typeface="Arial"/>
                <a:ea typeface="Tahoma"/>
                <a:cs typeface="Tahoma"/>
              </a:rPr>
              <a:t> </a:t>
            </a:r>
            <a:r>
              <a:rPr lang="en-US" sz="2000" dirty="0" err="1">
                <a:latin typeface="Arial"/>
                <a:ea typeface="Tahoma"/>
                <a:cs typeface="Tahoma"/>
              </a:rPr>
              <a:t>kết</a:t>
            </a:r>
            <a:r>
              <a:rPr lang="en-US" sz="2000" dirty="0">
                <a:latin typeface="Arial"/>
                <a:ea typeface="Tahoma"/>
                <a:cs typeface="Tahoma"/>
              </a:rPr>
              <a:t> </a:t>
            </a:r>
            <a:r>
              <a:rPr lang="en-US" sz="2000" dirty="0" err="1">
                <a:latin typeface="Arial"/>
                <a:ea typeface="Tahoma"/>
                <a:cs typeface="Tahoma"/>
              </a:rPr>
              <a:t>nối</a:t>
            </a:r>
            <a:r>
              <a:rPr lang="en-US" sz="2000" dirty="0">
                <a:latin typeface="Arial"/>
                <a:ea typeface="Tahoma"/>
                <a:cs typeface="Tahoma"/>
              </a:rPr>
              <a:t> </a:t>
            </a:r>
            <a:r>
              <a:rPr lang="en-US" sz="2000" dirty="0" err="1">
                <a:latin typeface="Arial"/>
                <a:ea typeface="Tahoma"/>
                <a:cs typeface="Tahoma"/>
              </a:rPr>
              <a:t>bằng</a:t>
            </a:r>
            <a:r>
              <a:rPr lang="en-US" sz="2000" dirty="0">
                <a:latin typeface="Arial"/>
                <a:ea typeface="Tahoma"/>
                <a:cs typeface="Tahoma"/>
              </a:rPr>
              <a:t> </a:t>
            </a:r>
            <a:r>
              <a:rPr lang="en-US" sz="2000" dirty="0">
                <a:solidFill>
                  <a:srgbClr val="FF0000"/>
                </a:solidFill>
                <a:latin typeface="Arial"/>
                <a:ea typeface="Tahoma"/>
                <a:cs typeface="Tahoma"/>
              </a:rPr>
              <a:t>NetBIOS</a:t>
            </a:r>
            <a:r>
              <a:rPr lang="en-US" sz="2000" dirty="0">
                <a:latin typeface="Arial"/>
                <a:ea typeface="Tahoma"/>
                <a:cs typeface="Tahoma"/>
              </a:rPr>
              <a:t> </a:t>
            </a:r>
            <a:r>
              <a:rPr lang="en-US" sz="2000" dirty="0" err="1">
                <a:latin typeface="Arial"/>
                <a:ea typeface="Tahoma"/>
                <a:cs typeface="Tahoma"/>
              </a:rPr>
              <a:t>sẽ</a:t>
            </a:r>
            <a:r>
              <a:rPr lang="en-US" sz="2000" dirty="0">
                <a:latin typeface="Arial"/>
                <a:ea typeface="Tahoma"/>
                <a:cs typeface="Tahoma"/>
              </a:rPr>
              <a:t> </a:t>
            </a:r>
            <a:r>
              <a:rPr lang="en-US" sz="2000" dirty="0" err="1">
                <a:latin typeface="Arial"/>
                <a:ea typeface="Tahoma"/>
                <a:cs typeface="Tahoma"/>
              </a:rPr>
              <a:t>liệt</a:t>
            </a:r>
            <a:r>
              <a:rPr lang="en-US" sz="2000" dirty="0">
                <a:latin typeface="Arial"/>
                <a:ea typeface="Tahoma"/>
                <a:cs typeface="Tahoma"/>
              </a:rPr>
              <a:t> </a:t>
            </a:r>
            <a:r>
              <a:rPr lang="en-US" sz="2000" dirty="0" err="1">
                <a:latin typeface="Arial"/>
                <a:ea typeface="Tahoma"/>
                <a:cs typeface="Tahoma"/>
              </a:rPr>
              <a:t>kê</a:t>
            </a:r>
            <a:r>
              <a:rPr lang="en-US" sz="2000" dirty="0">
                <a:latin typeface="Arial"/>
                <a:ea typeface="Tahoma"/>
                <a:cs typeface="Tahoma"/>
              </a:rPr>
              <a:t> </a:t>
            </a:r>
            <a:r>
              <a:rPr lang="en-US" sz="2000" dirty="0" err="1">
                <a:latin typeface="Arial"/>
                <a:ea typeface="Tahoma"/>
                <a:cs typeface="Tahoma"/>
              </a:rPr>
              <a:t>tất</a:t>
            </a:r>
            <a:r>
              <a:rPr lang="en-US" sz="2000" dirty="0">
                <a:latin typeface="Arial"/>
                <a:ea typeface="Tahoma"/>
                <a:cs typeface="Tahoma"/>
              </a:rPr>
              <a:t> </a:t>
            </a:r>
            <a:r>
              <a:rPr lang="en-US" sz="2000" dirty="0" err="1">
                <a:latin typeface="Arial"/>
                <a:ea typeface="Tahoma"/>
                <a:cs typeface="Tahoma"/>
              </a:rPr>
              <a:t>cả</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hiển</a:t>
            </a:r>
            <a:r>
              <a:rPr lang="en-US" sz="2000" dirty="0">
                <a:latin typeface="Arial"/>
                <a:ea typeface="Tahoma"/>
                <a:cs typeface="Tahoma"/>
              </a:rPr>
              <a:t> </a:t>
            </a:r>
            <a:r>
              <a:rPr lang="en-US" sz="2000" dirty="0" err="1">
                <a:latin typeface="Arial"/>
                <a:ea typeface="Tahoma"/>
                <a:cs typeface="Tahoma"/>
              </a:rPr>
              <a:t>thị</a:t>
            </a:r>
            <a:r>
              <a:rPr lang="en-US" sz="2000" dirty="0">
                <a:latin typeface="Arial"/>
                <a:ea typeface="Tahoma"/>
                <a:cs typeface="Tahoma"/>
              </a:rPr>
              <a:t> </a:t>
            </a:r>
            <a:r>
              <a:rPr lang="en-US" sz="2000" dirty="0" err="1">
                <a:latin typeface="Arial"/>
                <a:ea typeface="Tahoma"/>
                <a:cs typeface="Tahoma"/>
              </a:rPr>
              <a:t>khác</a:t>
            </a:r>
            <a:endParaRPr lang="en-US" sz="2000" dirty="0">
              <a:latin typeface="Arial"/>
              <a:ea typeface="Tahoma"/>
              <a:cs typeface="Tahoma"/>
            </a:endParaRPr>
          </a:p>
          <a:p>
            <a:pPr algn="just">
              <a:buClr>
                <a:schemeClr val="tx2"/>
              </a:buClr>
            </a:pPr>
            <a:r>
              <a:rPr lang="en-US" sz="2000" dirty="0" err="1">
                <a:latin typeface="Arial"/>
                <a:ea typeface="Tahoma"/>
                <a:cs typeface="Tahoma"/>
              </a:rPr>
              <a:t>Bộ</a:t>
            </a:r>
            <a:r>
              <a:rPr lang="en-US" sz="2000" dirty="0">
                <a:latin typeface="Arial"/>
                <a:ea typeface="Tahoma"/>
                <a:cs typeface="Tahoma"/>
              </a:rPr>
              <a:t> </a:t>
            </a:r>
            <a:r>
              <a:rPr lang="en-US" sz="2000" dirty="0" err="1">
                <a:latin typeface="Arial"/>
                <a:ea typeface="Tahoma"/>
                <a:cs typeface="Tahoma"/>
              </a:rPr>
              <a:t>nhớ</a:t>
            </a:r>
            <a:r>
              <a:rPr lang="en-US" sz="2000" dirty="0">
                <a:latin typeface="Arial"/>
                <a:ea typeface="Tahoma"/>
                <a:cs typeface="Tahoma"/>
              </a:rPr>
              <a:t> </a:t>
            </a:r>
            <a:r>
              <a:rPr lang="en-US" sz="2000" dirty="0" err="1">
                <a:latin typeface="Arial"/>
                <a:ea typeface="Tahoma"/>
                <a:cs typeface="Tahoma"/>
              </a:rPr>
              <a:t>đệm</a:t>
            </a:r>
            <a:r>
              <a:rPr lang="en-US" sz="2000" dirty="0">
                <a:latin typeface="Arial"/>
                <a:ea typeface="Tahoma"/>
                <a:cs typeface="Tahoma"/>
              </a:rPr>
              <a:t> </a:t>
            </a:r>
            <a:r>
              <a:rPr lang="en-US" sz="2000" dirty="0" err="1">
                <a:latin typeface="Arial"/>
                <a:ea typeface="Tahoma"/>
                <a:cs typeface="Tahoma"/>
              </a:rPr>
              <a:t>bảng</a:t>
            </a:r>
            <a:r>
              <a:rPr lang="en-US" sz="2000" dirty="0">
                <a:latin typeface="Arial"/>
                <a:ea typeface="Tahoma"/>
                <a:cs typeface="Tahoma"/>
              </a:rPr>
              <a:t> </a:t>
            </a:r>
            <a:r>
              <a:rPr lang="en-US" sz="2000" dirty="0" err="1">
                <a:latin typeface="Arial"/>
                <a:ea typeface="Tahoma"/>
                <a:cs typeface="Tahoma"/>
              </a:rPr>
              <a:t>tên</a:t>
            </a:r>
            <a:r>
              <a:rPr lang="en-US" sz="2000" dirty="0">
                <a:latin typeface="Arial"/>
                <a:ea typeface="Tahoma"/>
                <a:cs typeface="Tahoma"/>
              </a:rPr>
              <a:t> NetBIOS </a:t>
            </a:r>
            <a:r>
              <a:rPr lang="en-US" sz="2000" dirty="0" err="1">
                <a:solidFill>
                  <a:srgbClr val="FF0000"/>
                </a:solidFill>
                <a:latin typeface="Arial"/>
                <a:ea typeface="Tahoma"/>
                <a:cs typeface="Tahoma"/>
              </a:rPr>
              <a:t>duy</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trì</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danh</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sách</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các</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kết</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nối</a:t>
            </a:r>
            <a:r>
              <a:rPr lang="en-US" sz="2000" dirty="0">
                <a:latin typeface="Arial"/>
                <a:ea typeface="Tahoma"/>
                <a:cs typeface="Tahoma"/>
              </a:rPr>
              <a:t> </a:t>
            </a:r>
            <a:r>
              <a:rPr lang="en-US" sz="2000" dirty="0" err="1">
                <a:latin typeface="Arial"/>
                <a:ea typeface="Tahoma"/>
                <a:cs typeface="Tahoma"/>
              </a:rPr>
              <a:t>được</a:t>
            </a:r>
            <a:r>
              <a:rPr lang="en-US" sz="2000" dirty="0">
                <a:latin typeface="Arial"/>
                <a:ea typeface="Tahoma"/>
                <a:cs typeface="Tahoma"/>
              </a:rPr>
              <a:t> </a:t>
            </a:r>
            <a:r>
              <a:rPr lang="en-US" sz="2000" dirty="0" err="1">
                <a:latin typeface="Arial"/>
                <a:ea typeface="Tahoma"/>
                <a:cs typeface="Tahoma"/>
              </a:rPr>
              <a:t>thực</a:t>
            </a:r>
            <a:r>
              <a:rPr lang="en-US" sz="2000" dirty="0">
                <a:latin typeface="Arial"/>
                <a:ea typeface="Tahoma"/>
                <a:cs typeface="Tahoma"/>
              </a:rPr>
              <a:t> </a:t>
            </a:r>
            <a:r>
              <a:rPr lang="en-US" sz="2000" dirty="0" err="1">
                <a:latin typeface="Arial"/>
                <a:ea typeface="Tahoma"/>
                <a:cs typeface="Tahoma"/>
              </a:rPr>
              <a:t>hiện</a:t>
            </a:r>
            <a:r>
              <a:rPr lang="en-US" sz="2000" dirty="0">
                <a:latin typeface="Arial"/>
                <a:ea typeface="Tahoma"/>
                <a:cs typeface="Tahoma"/>
              </a:rPr>
              <a:t> </a:t>
            </a:r>
            <a:r>
              <a:rPr lang="en-US" sz="2000" dirty="0" err="1">
                <a:latin typeface="Arial"/>
                <a:ea typeface="Tahoma"/>
                <a:cs typeface="Tahoma"/>
              </a:rPr>
              <a:t>với</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khác</a:t>
            </a:r>
            <a:r>
              <a:rPr lang="en-US" sz="2000" dirty="0">
                <a:latin typeface="Arial"/>
                <a:ea typeface="Tahoma"/>
                <a:cs typeface="Tahoma"/>
              </a:rPr>
              <a:t> </a:t>
            </a:r>
            <a:r>
              <a:rPr lang="en-US" sz="2000" dirty="0" err="1">
                <a:latin typeface="Arial"/>
                <a:ea typeface="Tahoma"/>
                <a:cs typeface="Tahoma"/>
              </a:rPr>
              <a:t>bằng</a:t>
            </a:r>
            <a:r>
              <a:rPr lang="en-US" sz="2000" dirty="0">
                <a:latin typeface="Arial"/>
                <a:ea typeface="Tahoma"/>
                <a:cs typeface="Tahoma"/>
              </a:rPr>
              <a:t> NetBIOS</a:t>
            </a:r>
          </a:p>
          <a:p>
            <a:pPr algn="just">
              <a:buClr>
                <a:schemeClr val="tx2"/>
              </a:buClr>
            </a:pPr>
            <a:r>
              <a:rPr lang="en-US" sz="2000" dirty="0" err="1">
                <a:latin typeface="Arial"/>
                <a:ea typeface="Tahoma"/>
                <a:cs typeface="Tahoma"/>
              </a:rPr>
              <a:t>Tiện</a:t>
            </a:r>
            <a:r>
              <a:rPr lang="en-US" sz="2000" dirty="0">
                <a:latin typeface="Arial"/>
                <a:ea typeface="Tahoma"/>
                <a:cs typeface="Tahoma"/>
              </a:rPr>
              <a:t> </a:t>
            </a:r>
            <a:r>
              <a:rPr lang="en-US" sz="2000" dirty="0" err="1">
                <a:latin typeface="Arial"/>
                <a:ea typeface="Tahoma"/>
                <a:cs typeface="Tahoma"/>
              </a:rPr>
              <a:t>ích</a:t>
            </a:r>
            <a:r>
              <a:rPr lang="en-US" sz="2000" dirty="0">
                <a:latin typeface="Arial"/>
                <a:ea typeface="Tahoma"/>
                <a:cs typeface="Tahoma"/>
              </a:rPr>
              <a:t> </a:t>
            </a:r>
            <a:r>
              <a:rPr lang="en-US" sz="2000" dirty="0" err="1">
                <a:latin typeface="Arial"/>
                <a:ea typeface="Tahoma"/>
                <a:cs typeface="Tahoma"/>
              </a:rPr>
              <a:t>dòng</a:t>
            </a:r>
            <a:r>
              <a:rPr lang="en-US" sz="2000" dirty="0">
                <a:latin typeface="Arial"/>
                <a:ea typeface="Tahoma"/>
                <a:cs typeface="Tahoma"/>
              </a:rPr>
              <a:t> </a:t>
            </a:r>
            <a:r>
              <a:rPr lang="en-US" sz="2000" dirty="0" err="1">
                <a:latin typeface="Arial"/>
                <a:ea typeface="Tahoma"/>
                <a:cs typeface="Tahoma"/>
              </a:rPr>
              <a:t>lệnh</a:t>
            </a:r>
            <a:r>
              <a:rPr lang="en-US" sz="2000" dirty="0">
                <a:latin typeface="Arial"/>
                <a:ea typeface="Tahoma"/>
                <a:cs typeface="Tahoma"/>
              </a:rPr>
              <a:t> </a:t>
            </a:r>
            <a:r>
              <a:rPr lang="en-US" sz="2000" dirty="0" err="1">
                <a:latin typeface="Arial"/>
                <a:ea typeface="Tahoma"/>
                <a:cs typeface="Tahoma"/>
              </a:rPr>
              <a:t>có</a:t>
            </a:r>
            <a:r>
              <a:rPr lang="en-US" sz="2000" dirty="0">
                <a:latin typeface="Arial"/>
                <a:ea typeface="Tahoma"/>
                <a:cs typeface="Tahoma"/>
              </a:rPr>
              <a:t> </a:t>
            </a:r>
            <a:r>
              <a:rPr lang="en-US" sz="2000" dirty="0" err="1">
                <a:latin typeface="Arial"/>
                <a:ea typeface="Tahoma"/>
                <a:cs typeface="Tahoma"/>
              </a:rPr>
              <a:t>sẵn</a:t>
            </a:r>
            <a:r>
              <a:rPr lang="en-US" sz="2000" dirty="0">
                <a:latin typeface="Arial"/>
                <a:ea typeface="Tahoma"/>
                <a:cs typeface="Tahoma"/>
              </a:rPr>
              <a:t> </a:t>
            </a:r>
            <a:r>
              <a:rPr lang="en-US" sz="2000" dirty="0" err="1">
                <a:solidFill>
                  <a:srgbClr val="FF0000"/>
                </a:solidFill>
                <a:latin typeface="Arial"/>
                <a:ea typeface="Tahoma"/>
                <a:cs typeface="Tahoma"/>
              </a:rPr>
              <a:t>nbtstat</a:t>
            </a:r>
            <a:r>
              <a:rPr lang="en-US" sz="2000" dirty="0">
                <a:solidFill>
                  <a:srgbClr val="FF0000"/>
                </a:solidFill>
                <a:latin typeface="Arial"/>
                <a:ea typeface="Tahoma"/>
                <a:cs typeface="Tahoma"/>
              </a:rPr>
              <a:t> </a:t>
            </a:r>
            <a:r>
              <a:rPr lang="en-US" sz="2000" dirty="0" err="1">
                <a:latin typeface="Arial"/>
                <a:ea typeface="Tahoma"/>
                <a:cs typeface="Tahoma"/>
              </a:rPr>
              <a:t>của</a:t>
            </a:r>
            <a:r>
              <a:rPr lang="en-US" sz="2000" dirty="0">
                <a:latin typeface="Arial"/>
                <a:ea typeface="Tahoma"/>
                <a:cs typeface="Tahoma"/>
              </a:rPr>
              <a:t> Windows </a:t>
            </a:r>
            <a:r>
              <a:rPr lang="en-US" sz="2000" dirty="0" err="1">
                <a:latin typeface="Arial"/>
                <a:ea typeface="Tahoma"/>
                <a:cs typeface="Tahoma"/>
              </a:rPr>
              <a:t>để</a:t>
            </a:r>
            <a:r>
              <a:rPr lang="en-US" sz="2000" dirty="0">
                <a:latin typeface="Arial"/>
                <a:ea typeface="Tahoma"/>
                <a:cs typeface="Tahoma"/>
              </a:rPr>
              <a:t> </a:t>
            </a:r>
            <a:r>
              <a:rPr lang="en-US" sz="2000" dirty="0" err="1">
                <a:latin typeface="Arial"/>
                <a:ea typeface="Tahoma"/>
                <a:cs typeface="Tahoma"/>
              </a:rPr>
              <a:t>xem</a:t>
            </a:r>
            <a:r>
              <a:rPr lang="en-US" sz="2000" dirty="0">
                <a:latin typeface="Arial"/>
                <a:ea typeface="Tahoma"/>
                <a:cs typeface="Tahoma"/>
              </a:rPr>
              <a:t> </a:t>
            </a:r>
            <a:r>
              <a:rPr lang="en-US" sz="2000" dirty="0" err="1">
                <a:latin typeface="Arial"/>
                <a:ea typeface="Tahoma"/>
                <a:cs typeface="Tahoma"/>
              </a:rPr>
              <a:t>bộ</a:t>
            </a:r>
            <a:r>
              <a:rPr lang="en-US" sz="2000" dirty="0">
                <a:latin typeface="Arial"/>
                <a:ea typeface="Tahoma"/>
                <a:cs typeface="Tahoma"/>
              </a:rPr>
              <a:t> </a:t>
            </a:r>
            <a:r>
              <a:rPr lang="en-US" sz="2000" dirty="0" err="1">
                <a:latin typeface="Arial"/>
                <a:ea typeface="Tahoma"/>
                <a:cs typeface="Tahoma"/>
              </a:rPr>
              <a:t>đệm</a:t>
            </a:r>
            <a:r>
              <a:rPr lang="en-US" sz="2000" dirty="0">
                <a:latin typeface="Arial"/>
                <a:ea typeface="Tahoma"/>
                <a:cs typeface="Tahoma"/>
              </a:rPr>
              <a:t> </a:t>
            </a:r>
            <a:r>
              <a:rPr lang="en-US" sz="2000" dirty="0" err="1">
                <a:latin typeface="Arial"/>
                <a:ea typeface="Tahoma"/>
                <a:cs typeface="Tahoma"/>
              </a:rPr>
              <a:t>bảng</a:t>
            </a:r>
            <a:r>
              <a:rPr lang="en-US" sz="2000" dirty="0">
                <a:latin typeface="Arial"/>
                <a:ea typeface="Tahoma"/>
                <a:cs typeface="Tahoma"/>
              </a:rPr>
              <a:t> </a:t>
            </a:r>
            <a:r>
              <a:rPr lang="en-US" sz="2000" dirty="0" err="1">
                <a:latin typeface="Arial"/>
                <a:ea typeface="Tahoma"/>
                <a:cs typeface="Tahoma"/>
              </a:rPr>
              <a:t>tên</a:t>
            </a:r>
            <a:r>
              <a:rPr lang="en-US" sz="2000" dirty="0">
                <a:latin typeface="Arial"/>
                <a:ea typeface="Tahoma"/>
                <a:cs typeface="Tahoma"/>
              </a:rPr>
              <a:t> NetBIOS</a:t>
            </a:r>
          </a:p>
          <a:p>
            <a:pPr algn="just">
              <a:buClr>
                <a:schemeClr val="tx2"/>
              </a:buClr>
            </a:pPr>
            <a:r>
              <a:rPr lang="en-US" sz="2000" dirty="0" err="1">
                <a:latin typeface="Arial"/>
                <a:ea typeface="Tahoma"/>
                <a:cs typeface="Tahoma"/>
              </a:rPr>
              <a:t>Tùy</a:t>
            </a:r>
            <a:r>
              <a:rPr lang="en-US" sz="2000" dirty="0">
                <a:latin typeface="Arial"/>
                <a:ea typeface="Tahoma"/>
                <a:cs typeface="Tahoma"/>
              </a:rPr>
              <a:t> </a:t>
            </a:r>
            <a:r>
              <a:rPr lang="en-US" sz="2000" dirty="0" err="1">
                <a:latin typeface="Arial"/>
                <a:ea typeface="Tahoma"/>
                <a:cs typeface="Tahoma"/>
              </a:rPr>
              <a:t>chọn</a:t>
            </a:r>
            <a:r>
              <a:rPr lang="en-US" sz="2000" dirty="0">
                <a:latin typeface="Arial"/>
                <a:ea typeface="Tahoma"/>
                <a:cs typeface="Tahoma"/>
              </a:rPr>
              <a:t> </a:t>
            </a:r>
            <a:r>
              <a:rPr lang="en-US" sz="2000" dirty="0" err="1">
                <a:solidFill>
                  <a:srgbClr val="FF0000"/>
                </a:solidFill>
                <a:latin typeface="Arial"/>
                <a:ea typeface="Tahoma"/>
                <a:cs typeface="Tahoma"/>
              </a:rPr>
              <a:t>nbtstat</a:t>
            </a:r>
            <a:r>
              <a:rPr lang="en-US" sz="2000" dirty="0">
                <a:solidFill>
                  <a:srgbClr val="FF0000"/>
                </a:solidFill>
                <a:latin typeface="Arial"/>
                <a:ea typeface="Tahoma"/>
                <a:cs typeface="Tahoma"/>
              </a:rPr>
              <a:t> –c </a:t>
            </a:r>
            <a:r>
              <a:rPr lang="en-US" sz="2000" dirty="0" err="1">
                <a:latin typeface="Arial"/>
                <a:ea typeface="Tahoma"/>
                <a:cs typeface="Tahoma"/>
              </a:rPr>
              <a:t>hiển</a:t>
            </a:r>
            <a:r>
              <a:rPr lang="en-US" sz="2000" dirty="0">
                <a:latin typeface="Arial"/>
                <a:ea typeface="Tahoma"/>
                <a:cs typeface="Tahoma"/>
              </a:rPr>
              <a:t> </a:t>
            </a:r>
            <a:r>
              <a:rPr lang="en-US" sz="2000" dirty="0" err="1">
                <a:latin typeface="Arial"/>
                <a:ea typeface="Tahoma"/>
                <a:cs typeface="Tahoma"/>
              </a:rPr>
              <a:t>thị</a:t>
            </a:r>
            <a:r>
              <a:rPr lang="en-US" sz="2000" dirty="0">
                <a:latin typeface="Arial"/>
                <a:ea typeface="Tahoma"/>
                <a:cs typeface="Tahoma"/>
              </a:rPr>
              <a:t> </a:t>
            </a:r>
            <a:r>
              <a:rPr lang="en-US" sz="2000" dirty="0" err="1">
                <a:latin typeface="Arial"/>
                <a:ea typeface="Tahoma"/>
                <a:cs typeface="Tahoma"/>
              </a:rPr>
              <a:t>nội</a:t>
            </a:r>
            <a:r>
              <a:rPr lang="en-US" sz="2000" dirty="0">
                <a:latin typeface="Arial"/>
                <a:ea typeface="Tahoma"/>
                <a:cs typeface="Tahoma"/>
              </a:rPr>
              <a:t> dung </a:t>
            </a:r>
            <a:r>
              <a:rPr lang="en-US" sz="2000" dirty="0" err="1">
                <a:latin typeface="Arial"/>
                <a:ea typeface="Tahoma"/>
                <a:cs typeface="Tahoma"/>
              </a:rPr>
              <a:t>của</a:t>
            </a:r>
            <a:r>
              <a:rPr lang="en-US" sz="2000" dirty="0">
                <a:latin typeface="Arial"/>
                <a:ea typeface="Tahoma"/>
                <a:cs typeface="Tahoma"/>
              </a:rPr>
              <a:t> </a:t>
            </a:r>
            <a:r>
              <a:rPr lang="en-US" sz="2000" dirty="0" err="1">
                <a:latin typeface="Arial"/>
                <a:ea typeface="Tahoma"/>
                <a:cs typeface="Tahoma"/>
              </a:rPr>
              <a:t>bộ</a:t>
            </a:r>
            <a:r>
              <a:rPr lang="en-US" sz="2000" dirty="0">
                <a:latin typeface="Arial"/>
                <a:ea typeface="Tahoma"/>
                <a:cs typeface="Tahoma"/>
              </a:rPr>
              <a:t> </a:t>
            </a:r>
            <a:r>
              <a:rPr lang="en-US" sz="2000" dirty="0" err="1">
                <a:latin typeface="Arial"/>
                <a:ea typeface="Tahoma"/>
                <a:cs typeface="Tahoma"/>
              </a:rPr>
              <a:t>đệm</a:t>
            </a:r>
            <a:r>
              <a:rPr lang="en-US" sz="2000" dirty="0">
                <a:latin typeface="Arial"/>
                <a:ea typeface="Tahoma"/>
                <a:cs typeface="Tahoma"/>
              </a:rPr>
              <a:t> </a:t>
            </a:r>
            <a:r>
              <a:rPr lang="en-US" sz="2000" dirty="0" err="1">
                <a:latin typeface="Arial"/>
                <a:ea typeface="Tahoma"/>
                <a:cs typeface="Tahoma"/>
              </a:rPr>
              <a:t>tên</a:t>
            </a:r>
            <a:r>
              <a:rPr lang="en-US" sz="2000" dirty="0">
                <a:latin typeface="Arial"/>
                <a:ea typeface="Tahoma"/>
                <a:cs typeface="Tahoma"/>
              </a:rPr>
              <a:t> NetBIOS, </a:t>
            </a:r>
            <a:r>
              <a:rPr lang="en-US" sz="2000" dirty="0" err="1">
                <a:latin typeface="Arial"/>
                <a:ea typeface="Tahoma"/>
                <a:cs typeface="Tahoma"/>
              </a:rPr>
              <a:t>chứa</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ánh</a:t>
            </a:r>
            <a:r>
              <a:rPr lang="en-US" sz="2000" dirty="0">
                <a:latin typeface="Arial"/>
                <a:ea typeface="Tahoma"/>
                <a:cs typeface="Tahoma"/>
              </a:rPr>
              <a:t> </a:t>
            </a:r>
            <a:r>
              <a:rPr lang="en-US" sz="2000" dirty="0" err="1">
                <a:latin typeface="Arial"/>
                <a:ea typeface="Tahoma"/>
                <a:cs typeface="Tahoma"/>
              </a:rPr>
              <a:t>xạ</a:t>
            </a:r>
            <a:r>
              <a:rPr lang="en-US" sz="2000" dirty="0">
                <a:latin typeface="Arial"/>
                <a:ea typeface="Tahoma"/>
                <a:cs typeface="Tahoma"/>
              </a:rPr>
              <a:t> </a:t>
            </a:r>
            <a:r>
              <a:rPr lang="en-US" sz="2000" dirty="0" err="1">
                <a:latin typeface="Arial"/>
                <a:ea typeface="Tahoma"/>
                <a:cs typeface="Tahoma"/>
              </a:rPr>
              <a:t>địa</a:t>
            </a:r>
            <a:r>
              <a:rPr lang="en-US" sz="2000" dirty="0">
                <a:latin typeface="Arial"/>
                <a:ea typeface="Tahoma"/>
                <a:cs typeface="Tahoma"/>
              </a:rPr>
              <a:t> </a:t>
            </a:r>
            <a:r>
              <a:rPr lang="en-US" sz="2000" dirty="0" err="1">
                <a:latin typeface="Arial"/>
                <a:ea typeface="Tahoma"/>
                <a:cs typeface="Tahoma"/>
              </a:rPr>
              <a:t>chỉ</a:t>
            </a:r>
            <a:r>
              <a:rPr lang="en-US" sz="2000" dirty="0">
                <a:latin typeface="Arial"/>
                <a:ea typeface="Tahoma"/>
                <a:cs typeface="Tahoma"/>
              </a:rPr>
              <a:t> </a:t>
            </a:r>
            <a:r>
              <a:rPr lang="en-US" sz="2000" dirty="0" err="1">
                <a:latin typeface="Arial"/>
                <a:ea typeface="Tahoma"/>
                <a:cs typeface="Tahoma"/>
              </a:rPr>
              <a:t>tên</a:t>
            </a:r>
            <a:r>
              <a:rPr lang="en-US" sz="2000" dirty="0">
                <a:latin typeface="Arial"/>
                <a:ea typeface="Tahoma"/>
                <a:cs typeface="Tahoma"/>
              </a:rPr>
              <a:t>-IP </a:t>
            </a:r>
            <a:r>
              <a:rPr lang="en-US" sz="2000" dirty="0" err="1">
                <a:latin typeface="Arial"/>
                <a:ea typeface="Tahoma"/>
                <a:cs typeface="Tahoma"/>
              </a:rPr>
              <a:t>của</a:t>
            </a:r>
            <a:r>
              <a:rPr lang="en-US" sz="2000" dirty="0">
                <a:latin typeface="Arial"/>
                <a:ea typeface="Tahoma"/>
                <a:cs typeface="Tahoma"/>
              </a:rPr>
              <a:t> NetBIOS</a:t>
            </a:r>
          </a:p>
          <a:p>
            <a:pPr algn="just">
              <a:buClr>
                <a:schemeClr val="tx2"/>
              </a:buClr>
            </a:pPr>
            <a:r>
              <a:rPr lang="en-US" sz="2000" dirty="0" err="1">
                <a:latin typeface="Arial"/>
                <a:ea typeface="Tahoma"/>
                <a:cs typeface="Tahoma"/>
              </a:rPr>
              <a:t>Cú</a:t>
            </a:r>
            <a:r>
              <a:rPr lang="en-US" sz="2000" dirty="0">
                <a:latin typeface="Arial"/>
                <a:ea typeface="Tahoma"/>
                <a:cs typeface="Tahoma"/>
              </a:rPr>
              <a:t> </a:t>
            </a:r>
            <a:r>
              <a:rPr lang="en-US" sz="2000" dirty="0" err="1">
                <a:latin typeface="Arial"/>
                <a:ea typeface="Tahoma"/>
                <a:cs typeface="Tahoma"/>
              </a:rPr>
              <a:t>pháp</a:t>
            </a:r>
            <a:r>
              <a:rPr lang="en-US" sz="2000" dirty="0">
                <a:latin typeface="Arial"/>
                <a:ea typeface="Tahoma"/>
                <a:cs typeface="Tahoma"/>
              </a:rPr>
              <a:t> </a:t>
            </a:r>
            <a:r>
              <a:rPr lang="en-US" sz="2000" dirty="0" err="1">
                <a:latin typeface="Arial"/>
                <a:ea typeface="Tahoma"/>
                <a:cs typeface="Tahoma"/>
              </a:rPr>
              <a:t>lệnh</a:t>
            </a:r>
            <a:r>
              <a:rPr lang="en-US" sz="2000" dirty="0">
                <a:latin typeface="Arial"/>
                <a:ea typeface="Tahoma"/>
                <a:cs typeface="Tahoma"/>
              </a:rPr>
              <a:t> </a:t>
            </a:r>
            <a:r>
              <a:rPr lang="en-US" sz="2000" dirty="0" err="1">
                <a:solidFill>
                  <a:srgbClr val="FF0000"/>
                </a:solidFill>
                <a:latin typeface="Arial"/>
                <a:ea typeface="Tahoma"/>
                <a:cs typeface="Tahoma"/>
              </a:rPr>
              <a:t>nbtstat</a:t>
            </a:r>
            <a:r>
              <a:rPr lang="en-US" sz="2000" dirty="0">
                <a:solidFill>
                  <a:srgbClr val="FF0000"/>
                </a:solidFill>
                <a:latin typeface="Arial"/>
                <a:ea typeface="Tahoma"/>
                <a:cs typeface="Tahoma"/>
              </a:rPr>
              <a:t>:</a:t>
            </a:r>
            <a:endParaRPr lang="en-US" sz="2000" dirty="0">
              <a:latin typeface="Arial"/>
              <a:ea typeface="Tahoma"/>
              <a:cs typeface="Tahoma"/>
            </a:endParaRPr>
          </a:p>
        </p:txBody>
      </p:sp>
      <p:pic>
        <p:nvPicPr>
          <p:cNvPr id="6" name="Picture 5">
            <a:extLst>
              <a:ext uri="{FF2B5EF4-FFF2-40B4-BE49-F238E27FC236}">
                <a16:creationId xmlns:a16="http://schemas.microsoft.com/office/drawing/2014/main" id="{1DA32D59-00CE-3B8F-67AA-408825FDBD3E}"/>
              </a:ext>
            </a:extLst>
          </p:cNvPr>
          <p:cNvPicPr>
            <a:picLocks noChangeAspect="1"/>
          </p:cNvPicPr>
          <p:nvPr/>
        </p:nvPicPr>
        <p:blipFill>
          <a:blip r:embed="rId2"/>
          <a:stretch>
            <a:fillRect/>
          </a:stretch>
        </p:blipFill>
        <p:spPr>
          <a:xfrm>
            <a:off x="3436694" y="5294337"/>
            <a:ext cx="4593635" cy="942975"/>
          </a:xfrm>
          <a:prstGeom prst="rect">
            <a:avLst/>
          </a:prstGeom>
        </p:spPr>
      </p:pic>
    </p:spTree>
    <p:extLst>
      <p:ext uri="{BB962C8B-B14F-4D97-AF65-F5344CB8AC3E}">
        <p14:creationId xmlns:p14="http://schemas.microsoft.com/office/powerpoint/2010/main" val="272199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a:latin typeface="Arial"/>
                <a:cs typeface="Arial"/>
              </a:rPr>
              <a:t>Network Connections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1524000" y="785190"/>
            <a:ext cx="4572000" cy="3048000"/>
          </a:xfrm>
          <a:ln>
            <a:solidFill>
              <a:srgbClr val="92D050"/>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marL="0" indent="0" algn="just">
              <a:buNone/>
            </a:pPr>
            <a:r>
              <a:rPr lang="en-US" sz="1600" dirty="0">
                <a:latin typeface="Tahoma"/>
                <a:ea typeface="Tahoma"/>
                <a:cs typeface="Tahoma"/>
              </a:rPr>
              <a:t>Thu </a:t>
            </a:r>
            <a:r>
              <a:rPr lang="en-US" sz="1600" dirty="0" err="1">
                <a:latin typeface="Tahoma"/>
                <a:ea typeface="Tahoma"/>
                <a:cs typeface="Tahoma"/>
              </a:rPr>
              <a:t>thập</a:t>
            </a:r>
            <a:r>
              <a:rPr lang="en-US" sz="1600" dirty="0">
                <a:latin typeface="Tahoma"/>
                <a:ea typeface="Tahoma"/>
                <a:cs typeface="Tahoma"/>
              </a:rPr>
              <a:t> </a:t>
            </a:r>
            <a:r>
              <a:rPr lang="en-US" sz="1600" dirty="0" err="1">
                <a:latin typeface="Tahoma"/>
                <a:ea typeface="Tahoma"/>
                <a:cs typeface="Tahoma"/>
              </a:rPr>
              <a:t>thông</a:t>
            </a:r>
            <a:r>
              <a:rPr lang="en-US" sz="1600" dirty="0">
                <a:latin typeface="Tahoma"/>
                <a:ea typeface="Tahoma"/>
                <a:cs typeface="Tahoma"/>
              </a:rPr>
              <a:t> tin </a:t>
            </a:r>
            <a:r>
              <a:rPr lang="en-US" sz="1600" dirty="0" err="1">
                <a:latin typeface="Tahoma"/>
                <a:ea typeface="Tahoma"/>
                <a:cs typeface="Tahoma"/>
              </a:rPr>
              <a:t>về</a:t>
            </a:r>
            <a:r>
              <a:rPr lang="en-US" sz="1600" dirty="0">
                <a:latin typeface="Tahoma"/>
                <a:ea typeface="Tahoma"/>
                <a:cs typeface="Tahoma"/>
              </a:rPr>
              <a:t> </a:t>
            </a:r>
            <a:r>
              <a:rPr lang="en-US" sz="1600" dirty="0" err="1">
                <a:latin typeface="Tahoma"/>
                <a:ea typeface="Tahoma"/>
                <a:cs typeface="Tahoma"/>
              </a:rPr>
              <a:t>các</a:t>
            </a:r>
            <a:r>
              <a:rPr lang="en-US" sz="1600" dirty="0">
                <a:latin typeface="Tahoma"/>
                <a:ea typeface="Tahoma"/>
                <a:cs typeface="Tahoma"/>
              </a:rPr>
              <a:t> </a:t>
            </a:r>
            <a:r>
              <a:rPr lang="en-US" sz="1600" dirty="0" err="1">
                <a:latin typeface="Tahoma"/>
                <a:ea typeface="Tahoma"/>
                <a:cs typeface="Tahoma"/>
              </a:rPr>
              <a:t>kết</a:t>
            </a:r>
            <a:r>
              <a:rPr lang="en-US" sz="1600" dirty="0">
                <a:latin typeface="Tahoma"/>
                <a:ea typeface="Tahoma"/>
                <a:cs typeface="Tahoma"/>
              </a:rPr>
              <a:t> </a:t>
            </a:r>
            <a:r>
              <a:rPr lang="en-US" sz="1600" dirty="0" err="1">
                <a:latin typeface="Tahoma"/>
                <a:ea typeface="Tahoma"/>
                <a:cs typeface="Tahoma"/>
              </a:rPr>
              <a:t>nối</a:t>
            </a:r>
            <a:r>
              <a:rPr lang="en-US" sz="1600" dirty="0">
                <a:latin typeface="Tahoma"/>
                <a:ea typeface="Tahoma"/>
                <a:cs typeface="Tahoma"/>
              </a:rPr>
              <a:t> </a:t>
            </a:r>
            <a:r>
              <a:rPr lang="en-US" sz="1600" dirty="0" err="1">
                <a:latin typeface="Tahoma"/>
                <a:ea typeface="Tahoma"/>
                <a:cs typeface="Tahoma"/>
              </a:rPr>
              <a:t>mạng</a:t>
            </a:r>
            <a:r>
              <a:rPr lang="en-US" sz="1600" dirty="0">
                <a:latin typeface="Tahoma"/>
                <a:ea typeface="Tahoma"/>
                <a:cs typeface="Tahoma"/>
              </a:rPr>
              <a:t> </a:t>
            </a:r>
            <a:r>
              <a:rPr lang="en-US" sz="1600" dirty="0" err="1">
                <a:latin typeface="Tahoma"/>
                <a:ea typeface="Tahoma"/>
                <a:cs typeface="Tahoma"/>
              </a:rPr>
              <a:t>đến</a:t>
            </a:r>
            <a:r>
              <a:rPr lang="en-US" sz="1600" dirty="0">
                <a:latin typeface="Tahoma"/>
                <a:ea typeface="Tahoma"/>
                <a:cs typeface="Tahoma"/>
              </a:rPr>
              <a:t> </a:t>
            </a:r>
            <a:r>
              <a:rPr lang="en-US" sz="1600" dirty="0" err="1">
                <a:latin typeface="Tahoma"/>
                <a:ea typeface="Tahoma"/>
                <a:cs typeface="Tahoma"/>
              </a:rPr>
              <a:t>và</a:t>
            </a:r>
            <a:r>
              <a:rPr lang="en-US" sz="1600" dirty="0">
                <a:latin typeface="Tahoma"/>
                <a:ea typeface="Tahoma"/>
                <a:cs typeface="Tahoma"/>
              </a:rPr>
              <a:t> </a:t>
            </a:r>
            <a:r>
              <a:rPr lang="en-US" sz="1600" dirty="0" err="1">
                <a:latin typeface="Tahoma"/>
                <a:ea typeface="Tahoma"/>
                <a:cs typeface="Tahoma"/>
              </a:rPr>
              <a:t>đi</a:t>
            </a:r>
            <a:r>
              <a:rPr lang="en-US" sz="1600" dirty="0">
                <a:latin typeface="Tahoma"/>
                <a:ea typeface="Tahoma"/>
                <a:cs typeface="Tahoma"/>
              </a:rPr>
              <a:t> </a:t>
            </a:r>
            <a:r>
              <a:rPr lang="en-US" sz="1600" dirty="0" err="1">
                <a:latin typeface="Tahoma"/>
                <a:ea typeface="Tahoma"/>
                <a:cs typeface="Tahoma"/>
              </a:rPr>
              <a:t>từ</a:t>
            </a:r>
            <a:r>
              <a:rPr lang="en-US" sz="1600" dirty="0">
                <a:latin typeface="Tahoma"/>
                <a:ea typeface="Tahoma"/>
                <a:cs typeface="Tahoma"/>
              </a:rPr>
              <a:t> </a:t>
            </a:r>
            <a:r>
              <a:rPr lang="en-US" sz="1600" dirty="0" err="1">
                <a:latin typeface="Tahoma"/>
                <a:ea typeface="Tahoma"/>
                <a:cs typeface="Tahoma"/>
              </a:rPr>
              <a:t>hệ</a:t>
            </a:r>
            <a:r>
              <a:rPr lang="en-US" sz="1600" dirty="0">
                <a:latin typeface="Tahoma"/>
                <a:ea typeface="Tahoma"/>
                <a:cs typeface="Tahoma"/>
              </a:rPr>
              <a:t> </a:t>
            </a:r>
            <a:r>
              <a:rPr lang="en-US" sz="1600" dirty="0" err="1">
                <a:latin typeface="Tahoma"/>
                <a:ea typeface="Tahoma"/>
                <a:cs typeface="Tahoma"/>
              </a:rPr>
              <a:t>thống</a:t>
            </a:r>
            <a:r>
              <a:rPr lang="en-US" sz="1600" dirty="0">
                <a:latin typeface="Tahoma"/>
                <a:ea typeface="Tahoma"/>
                <a:cs typeface="Tahoma"/>
              </a:rPr>
              <a:t> </a:t>
            </a:r>
            <a:r>
              <a:rPr lang="en-US" sz="1600" dirty="0" err="1">
                <a:latin typeface="Tahoma"/>
                <a:ea typeface="Tahoma"/>
                <a:cs typeface="Tahoma"/>
              </a:rPr>
              <a:t>nạn</a:t>
            </a:r>
            <a:r>
              <a:rPr lang="en-US" sz="1600" dirty="0">
                <a:latin typeface="Tahoma"/>
                <a:ea typeface="Tahoma"/>
                <a:cs typeface="Tahoma"/>
              </a:rPr>
              <a:t> </a:t>
            </a:r>
            <a:r>
              <a:rPr lang="en-US" sz="1600" dirty="0" err="1">
                <a:latin typeface="Tahoma"/>
                <a:ea typeface="Tahoma"/>
                <a:cs typeface="Tahoma"/>
              </a:rPr>
              <a:t>nhân</a:t>
            </a:r>
            <a:r>
              <a:rPr lang="en-US" sz="1600" dirty="0">
                <a:latin typeface="Tahoma"/>
                <a:ea typeface="Tahoma"/>
                <a:cs typeface="Tahoma"/>
              </a:rPr>
              <a:t>, </a:t>
            </a:r>
            <a:r>
              <a:rPr lang="en-US" sz="1600" dirty="0" err="1">
                <a:latin typeface="Tahoma"/>
                <a:ea typeface="Tahoma"/>
                <a:cs typeface="Tahoma"/>
              </a:rPr>
              <a:t>điều</a:t>
            </a:r>
            <a:r>
              <a:rPr lang="en-US" sz="1600" dirty="0">
                <a:latin typeface="Tahoma"/>
                <a:ea typeface="Tahoma"/>
                <a:cs typeface="Tahoma"/>
              </a:rPr>
              <a:t> </a:t>
            </a:r>
            <a:r>
              <a:rPr lang="en-US" sz="1600" dirty="0" err="1">
                <a:latin typeface="Tahoma"/>
                <a:ea typeface="Tahoma"/>
                <a:cs typeface="Tahoma"/>
              </a:rPr>
              <a:t>đó</a:t>
            </a:r>
            <a:r>
              <a:rPr lang="en-US" sz="1600" dirty="0">
                <a:latin typeface="Tahoma"/>
                <a:ea typeface="Tahoma"/>
                <a:cs typeface="Tahoma"/>
              </a:rPr>
              <a:t> </a:t>
            </a:r>
            <a:r>
              <a:rPr lang="en-US" sz="1600" dirty="0" err="1">
                <a:latin typeface="Tahoma"/>
                <a:ea typeface="Tahoma"/>
                <a:cs typeface="Tahoma"/>
              </a:rPr>
              <a:t>cho</a:t>
            </a:r>
            <a:r>
              <a:rPr lang="en-US" sz="1600" dirty="0">
                <a:latin typeface="Tahoma"/>
                <a:ea typeface="Tahoma"/>
                <a:cs typeface="Tahoma"/>
              </a:rPr>
              <a:t> </a:t>
            </a:r>
            <a:r>
              <a:rPr lang="en-US" sz="1600" dirty="0" err="1">
                <a:latin typeface="Tahoma"/>
                <a:ea typeface="Tahoma"/>
                <a:cs typeface="Tahoma"/>
              </a:rPr>
              <a:t>phép</a:t>
            </a:r>
            <a:r>
              <a:rPr lang="en-US" sz="1600" dirty="0">
                <a:latin typeface="Tahoma"/>
                <a:ea typeface="Tahoma"/>
                <a:cs typeface="Tahoma"/>
              </a:rPr>
              <a:t> </a:t>
            </a:r>
            <a:r>
              <a:rPr lang="en-US" sz="1600" dirty="0" err="1">
                <a:latin typeface="Tahoma"/>
                <a:ea typeface="Tahoma"/>
                <a:cs typeface="Tahoma"/>
              </a:rPr>
              <a:t>định</a:t>
            </a:r>
            <a:r>
              <a:rPr lang="en-US" sz="1600" dirty="0">
                <a:latin typeface="Tahoma"/>
                <a:ea typeface="Tahoma"/>
                <a:cs typeface="Tahoma"/>
              </a:rPr>
              <a:t> </a:t>
            </a:r>
            <a:r>
              <a:rPr lang="en-US" sz="1600" dirty="0" err="1">
                <a:latin typeface="Tahoma"/>
                <a:ea typeface="Tahoma"/>
                <a:cs typeface="Tahoma"/>
              </a:rPr>
              <a:t>vị</a:t>
            </a:r>
            <a:r>
              <a:rPr lang="en-US" sz="1600" dirty="0">
                <a:latin typeface="Tahoma"/>
                <a:ea typeface="Tahoma"/>
                <a:cs typeface="Tahoma"/>
              </a:rPr>
              <a:t>:</a:t>
            </a:r>
          </a:p>
          <a:p>
            <a:pPr lvl="1" algn="just">
              <a:buClr>
                <a:schemeClr val="accent1"/>
              </a:buClr>
              <a:buFont typeface="Arial" panose="020B0604020202020204" pitchFamily="34" charset="0"/>
              <a:buChar char="•"/>
            </a:pPr>
            <a:r>
              <a:rPr lang="en-US" sz="1600" dirty="0" err="1"/>
              <a:t>Kẻ</a:t>
            </a:r>
            <a:r>
              <a:rPr lang="en-US" sz="1600" dirty="0"/>
              <a:t> </a:t>
            </a:r>
            <a:r>
              <a:rPr lang="en-US" sz="1600" dirty="0" err="1"/>
              <a:t>tấn</a:t>
            </a:r>
            <a:r>
              <a:rPr lang="en-US" sz="1600" dirty="0"/>
              <a:t> </a:t>
            </a:r>
            <a:r>
              <a:rPr lang="en-US" sz="1600" dirty="0" err="1"/>
              <a:t>công</a:t>
            </a:r>
            <a:r>
              <a:rPr lang="en-US" sz="1600" dirty="0"/>
              <a:t> </a:t>
            </a:r>
            <a:r>
              <a:rPr lang="en-US" sz="1600" dirty="0" err="1"/>
              <a:t>đã</a:t>
            </a:r>
            <a:r>
              <a:rPr lang="en-US" sz="1600" dirty="0"/>
              <a:t> </a:t>
            </a:r>
            <a:r>
              <a:rPr lang="en-US" sz="1600" dirty="0" err="1"/>
              <a:t>đăng</a:t>
            </a:r>
            <a:r>
              <a:rPr lang="en-US" sz="1600" dirty="0"/>
              <a:t> </a:t>
            </a:r>
            <a:r>
              <a:rPr lang="en-US" sz="1600" dirty="0" err="1"/>
              <a:t>nhập</a:t>
            </a:r>
            <a:endParaRPr lang="en-US" sz="1600" dirty="0"/>
          </a:p>
          <a:p>
            <a:pPr lvl="1" algn="just">
              <a:buClr>
                <a:schemeClr val="accent1"/>
              </a:buClr>
              <a:buFont typeface="Arial" panose="020B0604020202020204" pitchFamily="34" charset="0"/>
              <a:buChar char="•"/>
            </a:pPr>
            <a:r>
              <a:rPr lang="en-US" sz="1600" dirty="0" err="1"/>
              <a:t>Kết</a:t>
            </a:r>
            <a:r>
              <a:rPr lang="en-US" sz="1600" dirty="0"/>
              <a:t> </a:t>
            </a:r>
            <a:r>
              <a:rPr lang="en-US" sz="1600" dirty="0" err="1"/>
              <a:t>nối</a:t>
            </a:r>
            <a:r>
              <a:rPr lang="en-US" sz="1600" dirty="0"/>
              <a:t> </a:t>
            </a:r>
            <a:r>
              <a:rPr lang="en-US" sz="1600" dirty="0" err="1"/>
              <a:t>IRCbot</a:t>
            </a:r>
            <a:endParaRPr lang="en-US" sz="1600" dirty="0"/>
          </a:p>
          <a:p>
            <a:pPr lvl="1" algn="just">
              <a:buClr>
                <a:schemeClr val="accent1"/>
              </a:buClr>
              <a:buFont typeface="Arial" panose="020B0604020202020204" pitchFamily="34" charset="0"/>
              <a:buChar char="•"/>
            </a:pPr>
            <a:r>
              <a:rPr lang="en-US" sz="1600" dirty="0"/>
              <a:t>Worm </a:t>
            </a:r>
            <a:r>
              <a:rPr lang="en-US" sz="1600" dirty="0" err="1"/>
              <a:t>đăng</a:t>
            </a:r>
            <a:r>
              <a:rPr lang="en-US" sz="1600" dirty="0"/>
              <a:t> </a:t>
            </a:r>
            <a:r>
              <a:rPr lang="en-US" sz="1600" dirty="0" err="1"/>
              <a:t>nhập</a:t>
            </a:r>
            <a:r>
              <a:rPr lang="en-US" sz="1600" dirty="0"/>
              <a:t> </a:t>
            </a:r>
            <a:r>
              <a:rPr lang="en-US" sz="1600" dirty="0" err="1"/>
              <a:t>vào</a:t>
            </a:r>
            <a:r>
              <a:rPr lang="en-US" sz="1600" dirty="0"/>
              <a:t> </a:t>
            </a:r>
            <a:r>
              <a:rPr lang="en-US" sz="1600" dirty="0" err="1"/>
              <a:t>máy</a:t>
            </a:r>
            <a:r>
              <a:rPr lang="en-US" sz="1600" dirty="0"/>
              <a:t> </a:t>
            </a:r>
            <a:r>
              <a:rPr lang="en-US" sz="1600" dirty="0" err="1"/>
              <a:t>chủ</a:t>
            </a:r>
            <a:r>
              <a:rPr lang="en-US" sz="1600" dirty="0"/>
              <a:t> </a:t>
            </a:r>
            <a:r>
              <a:rPr lang="en-US" sz="1600" dirty="0" err="1"/>
              <a:t>lệnh</a:t>
            </a:r>
            <a:r>
              <a:rPr lang="en-US" sz="1600" dirty="0"/>
              <a:t> </a:t>
            </a:r>
            <a:r>
              <a:rPr lang="en-US" sz="1600" dirty="0" err="1"/>
              <a:t>và</a:t>
            </a:r>
            <a:r>
              <a:rPr lang="en-US" sz="1600" dirty="0"/>
              <a:t> </a:t>
            </a:r>
            <a:r>
              <a:rPr lang="en-US" sz="1600" dirty="0" err="1"/>
              <a:t>điều</a:t>
            </a:r>
            <a:r>
              <a:rPr lang="en-US" sz="1600" dirty="0"/>
              <a:t> </a:t>
            </a:r>
            <a:r>
              <a:rPr lang="en-US" sz="1600" dirty="0" err="1"/>
              <a:t>khiển</a:t>
            </a:r>
            <a:endParaRPr lang="en-US" sz="1600" dirty="0"/>
          </a:p>
          <a:p>
            <a:pPr marL="0" indent="0" algn="just">
              <a:buNone/>
            </a:pPr>
            <a:r>
              <a:rPr lang="en-US" sz="1600" b="1" dirty="0">
                <a:solidFill>
                  <a:srgbClr val="FF0000"/>
                </a:solidFill>
                <a:latin typeface="Tahoma"/>
                <a:ea typeface="Tahoma"/>
                <a:cs typeface="Tahoma"/>
              </a:rPr>
              <a:t>Netstat</a:t>
            </a:r>
            <a:r>
              <a:rPr lang="en-US" sz="1600" dirty="0">
                <a:latin typeface="Tahoma"/>
                <a:ea typeface="Tahoma"/>
                <a:cs typeface="Tahoma"/>
              </a:rPr>
              <a:t> </a:t>
            </a:r>
            <a:r>
              <a:rPr lang="en-US" sz="1600" b="1" dirty="0">
                <a:solidFill>
                  <a:srgbClr val="FF0000"/>
                </a:solidFill>
                <a:latin typeface="Tahoma"/>
                <a:ea typeface="Tahoma"/>
                <a:cs typeface="Tahoma"/>
              </a:rPr>
              <a:t>–</a:t>
            </a:r>
            <a:r>
              <a:rPr lang="en-US" sz="1600" b="1" dirty="0" err="1">
                <a:solidFill>
                  <a:srgbClr val="FF0000"/>
                </a:solidFill>
                <a:latin typeface="Tahoma"/>
                <a:ea typeface="Tahoma"/>
                <a:cs typeface="Tahoma"/>
              </a:rPr>
              <a:t>ano</a:t>
            </a:r>
            <a:r>
              <a:rPr lang="en-US" sz="1600" b="1" dirty="0">
                <a:solidFill>
                  <a:srgbClr val="FF0000"/>
                </a:solidFill>
                <a:latin typeface="Tahoma"/>
                <a:ea typeface="Tahoma"/>
                <a:cs typeface="Tahoma"/>
              </a:rPr>
              <a:t> switch</a:t>
            </a:r>
            <a:r>
              <a:rPr lang="en-US" sz="1600" dirty="0">
                <a:solidFill>
                  <a:srgbClr val="FF0000"/>
                </a:solidFill>
                <a:latin typeface="Tahoma"/>
                <a:ea typeface="Tahoma"/>
                <a:cs typeface="Tahoma"/>
              </a:rPr>
              <a:t> </a:t>
            </a:r>
            <a:r>
              <a:rPr lang="en-US" sz="1600" dirty="0" err="1">
                <a:latin typeface="Tahoma"/>
                <a:ea typeface="Tahoma"/>
                <a:cs typeface="Tahoma"/>
              </a:rPr>
              <a:t>hiển</a:t>
            </a:r>
            <a:r>
              <a:rPr lang="en-US" sz="1600" dirty="0">
                <a:latin typeface="Tahoma"/>
                <a:ea typeface="Tahoma"/>
                <a:cs typeface="Tahoma"/>
              </a:rPr>
              <a:t> </a:t>
            </a:r>
            <a:r>
              <a:rPr lang="en-US" sz="1600" dirty="0" err="1">
                <a:latin typeface="Tahoma"/>
                <a:ea typeface="Tahoma"/>
                <a:cs typeface="Tahoma"/>
              </a:rPr>
              <a:t>thị</a:t>
            </a:r>
            <a:r>
              <a:rPr lang="en-US" sz="1600" dirty="0">
                <a:latin typeface="Tahoma"/>
                <a:ea typeface="Tahoma"/>
                <a:cs typeface="Tahoma"/>
              </a:rPr>
              <a:t> chi </a:t>
            </a:r>
            <a:r>
              <a:rPr lang="en-US" sz="1600" dirty="0" err="1">
                <a:latin typeface="Tahoma"/>
                <a:ea typeface="Tahoma"/>
                <a:cs typeface="Tahoma"/>
              </a:rPr>
              <a:t>tiết</a:t>
            </a:r>
            <a:r>
              <a:rPr lang="en-US" sz="1600" dirty="0">
                <a:latin typeface="Tahoma"/>
                <a:ea typeface="Tahoma"/>
                <a:cs typeface="Tahoma"/>
              </a:rPr>
              <a:t> </a:t>
            </a:r>
            <a:r>
              <a:rPr lang="en-US" sz="1600" dirty="0" err="1">
                <a:latin typeface="Tahoma"/>
                <a:ea typeface="Tahoma"/>
                <a:cs typeface="Tahoma"/>
              </a:rPr>
              <a:t>về</a:t>
            </a:r>
            <a:r>
              <a:rPr lang="en-US" sz="1600" dirty="0">
                <a:latin typeface="Tahoma"/>
                <a:ea typeface="Tahoma"/>
                <a:cs typeface="Tahoma"/>
              </a:rPr>
              <a:t> </a:t>
            </a:r>
            <a:r>
              <a:rPr lang="en-US" sz="1600" dirty="0" err="1">
                <a:latin typeface="Tahoma"/>
                <a:ea typeface="Tahoma"/>
                <a:cs typeface="Tahoma"/>
              </a:rPr>
              <a:t>kết</a:t>
            </a:r>
            <a:r>
              <a:rPr lang="en-US" sz="1600" dirty="0">
                <a:latin typeface="Tahoma"/>
                <a:ea typeface="Tahoma"/>
                <a:cs typeface="Tahoma"/>
              </a:rPr>
              <a:t> </a:t>
            </a:r>
            <a:r>
              <a:rPr lang="en-US" sz="1600" dirty="0" err="1">
                <a:latin typeface="Tahoma"/>
                <a:ea typeface="Tahoma"/>
                <a:cs typeface="Tahoma"/>
              </a:rPr>
              <a:t>nối</a:t>
            </a:r>
            <a:r>
              <a:rPr lang="en-US" sz="1600" dirty="0">
                <a:latin typeface="Tahoma"/>
                <a:ea typeface="Tahoma"/>
                <a:cs typeface="Tahoma"/>
              </a:rPr>
              <a:t> </a:t>
            </a:r>
            <a:r>
              <a:rPr lang="en-US" sz="1600" dirty="0" err="1">
                <a:latin typeface="Tahoma"/>
                <a:ea typeface="Tahoma"/>
                <a:cs typeface="Tahoma"/>
              </a:rPr>
              <a:t>mạng</a:t>
            </a:r>
            <a:r>
              <a:rPr lang="en-US" sz="1600" dirty="0">
                <a:latin typeface="Tahoma"/>
                <a:ea typeface="Tahoma"/>
                <a:cs typeface="Tahoma"/>
              </a:rPr>
              <a:t> TCP </a:t>
            </a:r>
            <a:r>
              <a:rPr lang="en-US" sz="1600" dirty="0" err="1">
                <a:latin typeface="Tahoma"/>
                <a:ea typeface="Tahoma"/>
                <a:cs typeface="Tahoma"/>
              </a:rPr>
              <a:t>và</a:t>
            </a:r>
            <a:r>
              <a:rPr lang="en-US" sz="1600" dirty="0">
                <a:latin typeface="Tahoma"/>
                <a:ea typeface="Tahoma"/>
                <a:cs typeface="Tahoma"/>
              </a:rPr>
              <a:t> UDP bao </a:t>
            </a:r>
            <a:r>
              <a:rPr lang="en-US" sz="1600" dirty="0" err="1">
                <a:latin typeface="Tahoma"/>
                <a:ea typeface="Tahoma"/>
                <a:cs typeface="Tahoma"/>
              </a:rPr>
              <a:t>gồm</a:t>
            </a:r>
            <a:r>
              <a:rPr lang="en-US" sz="1600" dirty="0">
                <a:latin typeface="Tahoma"/>
                <a:ea typeface="Tahoma"/>
                <a:cs typeface="Tahoma"/>
              </a:rPr>
              <a:t> </a:t>
            </a:r>
            <a:r>
              <a:rPr lang="en-US" sz="1600" dirty="0" err="1">
                <a:latin typeface="Tahoma"/>
                <a:ea typeface="Tahoma"/>
                <a:cs typeface="Tahoma"/>
              </a:rPr>
              <a:t>các</a:t>
            </a:r>
            <a:r>
              <a:rPr lang="en-US" sz="1600" dirty="0">
                <a:latin typeface="Tahoma"/>
                <a:ea typeface="Tahoma"/>
                <a:cs typeface="Tahoma"/>
              </a:rPr>
              <a:t> </a:t>
            </a:r>
            <a:r>
              <a:rPr lang="en-US" sz="1600" dirty="0" err="1">
                <a:latin typeface="Tahoma"/>
                <a:ea typeface="Tahoma"/>
                <a:cs typeface="Tahoma"/>
              </a:rPr>
              <a:t>cổng</a:t>
            </a:r>
            <a:r>
              <a:rPr lang="en-US" sz="1600" dirty="0">
                <a:latin typeface="Tahoma"/>
                <a:ea typeface="Tahoma"/>
                <a:cs typeface="Tahoma"/>
              </a:rPr>
              <a:t> </a:t>
            </a:r>
            <a:r>
              <a:rPr lang="en-US" sz="1600" dirty="0" err="1">
                <a:latin typeface="Tahoma"/>
                <a:ea typeface="Tahoma"/>
                <a:cs typeface="Tahoma"/>
              </a:rPr>
              <a:t>lắng</a:t>
            </a:r>
            <a:r>
              <a:rPr lang="en-US" sz="1600" dirty="0">
                <a:latin typeface="Tahoma"/>
                <a:ea typeface="Tahoma"/>
                <a:cs typeface="Tahoma"/>
              </a:rPr>
              <a:t> </a:t>
            </a:r>
            <a:r>
              <a:rPr lang="en-US" sz="1600" dirty="0" err="1">
                <a:latin typeface="Tahoma"/>
                <a:ea typeface="Tahoma"/>
                <a:cs typeface="Tahoma"/>
              </a:rPr>
              <a:t>nghe</a:t>
            </a:r>
            <a:r>
              <a:rPr lang="en-US" sz="1600" dirty="0">
                <a:latin typeface="Tahoma"/>
                <a:ea typeface="Tahoma"/>
                <a:cs typeface="Tahoma"/>
              </a:rPr>
              <a:t> </a:t>
            </a:r>
            <a:r>
              <a:rPr lang="en-US" sz="1600" dirty="0" err="1">
                <a:latin typeface="Tahoma"/>
                <a:ea typeface="Tahoma"/>
                <a:cs typeface="Tahoma"/>
              </a:rPr>
              <a:t>và</a:t>
            </a:r>
            <a:r>
              <a:rPr lang="en-US" sz="1600" dirty="0">
                <a:latin typeface="Tahoma"/>
                <a:ea typeface="Tahoma"/>
                <a:cs typeface="Tahoma"/>
              </a:rPr>
              <a:t> </a:t>
            </a:r>
            <a:r>
              <a:rPr lang="en-US" sz="1600" dirty="0" err="1">
                <a:latin typeface="Tahoma"/>
                <a:ea typeface="Tahoma"/>
                <a:cs typeface="Tahoma"/>
              </a:rPr>
              <a:t>số</a:t>
            </a:r>
            <a:r>
              <a:rPr lang="en-US" sz="1600" dirty="0">
                <a:latin typeface="Tahoma"/>
                <a:ea typeface="Tahoma"/>
                <a:cs typeface="Tahoma"/>
              </a:rPr>
              <a:t> </a:t>
            </a:r>
            <a:r>
              <a:rPr lang="en-US" sz="1600" dirty="0" err="1">
                <a:latin typeface="Tahoma"/>
                <a:ea typeface="Tahoma"/>
                <a:cs typeface="Tahoma"/>
              </a:rPr>
              <a:t>định</a:t>
            </a:r>
            <a:r>
              <a:rPr lang="en-US" sz="1600" dirty="0">
                <a:latin typeface="Tahoma"/>
                <a:ea typeface="Tahoma"/>
                <a:cs typeface="Tahoma"/>
              </a:rPr>
              <a:t> </a:t>
            </a:r>
            <a:r>
              <a:rPr lang="en-US" sz="1600" dirty="0" err="1">
                <a:latin typeface="Tahoma"/>
                <a:ea typeface="Tahoma"/>
                <a:cs typeface="Tahoma"/>
              </a:rPr>
              <a:t>danh</a:t>
            </a:r>
            <a:endParaRPr lang="en-US" sz="1600" dirty="0">
              <a:latin typeface="Tahoma"/>
              <a:ea typeface="Tahoma"/>
              <a:cs typeface="Tahoma"/>
            </a:endParaRPr>
          </a:p>
        </p:txBody>
      </p:sp>
      <p:sp>
        <p:nvSpPr>
          <p:cNvPr id="9" name="Content Placeholder 4">
            <a:extLst>
              <a:ext uri="{FF2B5EF4-FFF2-40B4-BE49-F238E27FC236}">
                <a16:creationId xmlns:a16="http://schemas.microsoft.com/office/drawing/2014/main" id="{0CD0FE21-C98C-1BB1-8D11-D1CE369A8700}"/>
              </a:ext>
            </a:extLst>
          </p:cNvPr>
          <p:cNvSpPr txBox="1">
            <a:spLocks/>
          </p:cNvSpPr>
          <p:nvPr/>
        </p:nvSpPr>
        <p:spPr>
          <a:xfrm>
            <a:off x="6096000" y="824947"/>
            <a:ext cx="4453423" cy="1096543"/>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600" b="1" dirty="0">
                <a:solidFill>
                  <a:srgbClr val="FF0000"/>
                </a:solidFill>
                <a:latin typeface="Tahoma"/>
                <a:ea typeface="Tahoma"/>
                <a:cs typeface="Tahoma"/>
              </a:rPr>
              <a:t>Netstat</a:t>
            </a:r>
            <a:r>
              <a:rPr lang="en-US" sz="1600" dirty="0">
                <a:latin typeface="Tahoma"/>
                <a:ea typeface="Tahoma"/>
                <a:cs typeface="Tahoma"/>
              </a:rPr>
              <a:t> </a:t>
            </a:r>
            <a:r>
              <a:rPr lang="en-US" sz="1600" b="1" dirty="0">
                <a:solidFill>
                  <a:srgbClr val="FF0000"/>
                </a:solidFill>
                <a:latin typeface="Tahoma"/>
                <a:ea typeface="Tahoma"/>
                <a:cs typeface="Tahoma"/>
              </a:rPr>
              <a:t>–r switch</a:t>
            </a:r>
            <a:r>
              <a:rPr lang="en-US" sz="1600" dirty="0">
                <a:solidFill>
                  <a:srgbClr val="FF0000"/>
                </a:solidFill>
                <a:latin typeface="Tahoma"/>
                <a:ea typeface="Tahoma"/>
                <a:cs typeface="Tahoma"/>
              </a:rPr>
              <a:t> </a:t>
            </a:r>
            <a:r>
              <a:rPr lang="en-US" sz="1600" dirty="0" err="1">
                <a:latin typeface="Tahoma"/>
                <a:ea typeface="Tahoma"/>
                <a:cs typeface="Tahoma"/>
              </a:rPr>
              <a:t>hiển</a:t>
            </a:r>
            <a:r>
              <a:rPr lang="en-US" sz="1600" dirty="0">
                <a:latin typeface="Tahoma"/>
                <a:ea typeface="Tahoma"/>
                <a:cs typeface="Tahoma"/>
              </a:rPr>
              <a:t> </a:t>
            </a:r>
            <a:r>
              <a:rPr lang="en-US" sz="1600" dirty="0" err="1">
                <a:latin typeface="Tahoma"/>
                <a:ea typeface="Tahoma"/>
                <a:cs typeface="Tahoma"/>
              </a:rPr>
              <a:t>thị</a:t>
            </a:r>
            <a:r>
              <a:rPr lang="en-US" sz="1600" dirty="0">
                <a:latin typeface="Tahoma"/>
                <a:ea typeface="Tahoma"/>
                <a:cs typeface="Tahoma"/>
              </a:rPr>
              <a:t> chi </a:t>
            </a:r>
            <a:r>
              <a:rPr lang="en-US" sz="1600" dirty="0" err="1">
                <a:latin typeface="Tahoma"/>
                <a:ea typeface="Tahoma"/>
                <a:cs typeface="Tahoma"/>
              </a:rPr>
              <a:t>tiết</a:t>
            </a:r>
            <a:r>
              <a:rPr lang="en-US" sz="1600" dirty="0">
                <a:latin typeface="Tahoma"/>
                <a:ea typeface="Tahoma"/>
                <a:cs typeface="Tahoma"/>
              </a:rPr>
              <a:t> </a:t>
            </a:r>
            <a:r>
              <a:rPr lang="en-US" sz="1600" dirty="0" err="1">
                <a:latin typeface="Tahoma"/>
                <a:ea typeface="Tahoma"/>
                <a:cs typeface="Tahoma"/>
              </a:rPr>
              <a:t>bảng</a:t>
            </a:r>
            <a:r>
              <a:rPr lang="en-US" sz="1600" dirty="0">
                <a:latin typeface="Tahoma"/>
                <a:ea typeface="Tahoma"/>
                <a:cs typeface="Tahoma"/>
              </a:rPr>
              <a:t> </a:t>
            </a:r>
            <a:r>
              <a:rPr lang="en-US" sz="1600" dirty="0" err="1">
                <a:latin typeface="Tahoma"/>
                <a:ea typeface="Tahoma"/>
                <a:cs typeface="Tahoma"/>
              </a:rPr>
              <a:t>định</a:t>
            </a:r>
            <a:r>
              <a:rPr lang="en-US" sz="1600" dirty="0">
                <a:latin typeface="Tahoma"/>
                <a:ea typeface="Tahoma"/>
                <a:cs typeface="Tahoma"/>
              </a:rPr>
              <a:t> </a:t>
            </a:r>
            <a:r>
              <a:rPr lang="en-US" sz="1600" dirty="0" err="1">
                <a:latin typeface="Tahoma"/>
                <a:ea typeface="Tahoma"/>
                <a:cs typeface="Tahoma"/>
              </a:rPr>
              <a:t>tuyến</a:t>
            </a:r>
            <a:r>
              <a:rPr lang="en-US" sz="1600" dirty="0">
                <a:latin typeface="Tahoma"/>
                <a:ea typeface="Tahoma"/>
                <a:cs typeface="Tahoma"/>
              </a:rPr>
              <a:t> </a:t>
            </a:r>
            <a:r>
              <a:rPr lang="en-US" sz="1600" dirty="0" err="1">
                <a:latin typeface="Tahoma"/>
                <a:ea typeface="Tahoma"/>
                <a:cs typeface="Tahoma"/>
              </a:rPr>
              <a:t>và</a:t>
            </a:r>
            <a:r>
              <a:rPr lang="en-US" sz="1600" dirty="0">
                <a:latin typeface="Tahoma"/>
                <a:ea typeface="Tahoma"/>
                <a:cs typeface="Tahoma"/>
              </a:rPr>
              <a:t> </a:t>
            </a:r>
            <a:r>
              <a:rPr lang="en-US" sz="1600" dirty="0" err="1">
                <a:latin typeface="Tahoma"/>
                <a:ea typeface="Tahoma"/>
                <a:cs typeface="Tahoma"/>
              </a:rPr>
              <a:t>các</a:t>
            </a:r>
            <a:r>
              <a:rPr lang="en-US" sz="1600" dirty="0">
                <a:latin typeface="Tahoma"/>
                <a:ea typeface="Tahoma"/>
                <a:cs typeface="Tahoma"/>
              </a:rPr>
              <a:t> router </a:t>
            </a:r>
            <a:r>
              <a:rPr lang="en-US" sz="1600" dirty="0" err="1">
                <a:latin typeface="Tahoma"/>
                <a:ea typeface="Tahoma"/>
                <a:cs typeface="Tahoma"/>
              </a:rPr>
              <a:t>thường</a:t>
            </a:r>
            <a:r>
              <a:rPr lang="en-US" sz="1600" dirty="0">
                <a:latin typeface="Tahoma"/>
                <a:ea typeface="Tahoma"/>
                <a:cs typeface="Tahoma"/>
              </a:rPr>
              <a:t> </a:t>
            </a:r>
            <a:r>
              <a:rPr lang="en-US" sz="1600" dirty="0" err="1">
                <a:latin typeface="Tahoma"/>
                <a:ea typeface="Tahoma"/>
                <a:cs typeface="Tahoma"/>
              </a:rPr>
              <a:t>xuyên</a:t>
            </a:r>
            <a:r>
              <a:rPr lang="en-US" sz="1600" dirty="0">
                <a:latin typeface="Tahoma"/>
                <a:ea typeface="Tahoma"/>
                <a:cs typeface="Tahoma"/>
              </a:rPr>
              <a:t> </a:t>
            </a:r>
            <a:r>
              <a:rPr lang="en-US" sz="1600" dirty="0" err="1">
                <a:latin typeface="Tahoma"/>
                <a:ea typeface="Tahoma"/>
                <a:cs typeface="Tahoma"/>
              </a:rPr>
              <a:t>được</a:t>
            </a:r>
            <a:r>
              <a:rPr lang="en-US" sz="1600" dirty="0">
                <a:latin typeface="Tahoma"/>
                <a:ea typeface="Tahoma"/>
                <a:cs typeface="Tahoma"/>
              </a:rPr>
              <a:t> </a:t>
            </a:r>
            <a:r>
              <a:rPr lang="en-US" sz="1600" dirty="0" err="1">
                <a:latin typeface="Tahoma"/>
                <a:ea typeface="Tahoma"/>
                <a:cs typeface="Tahoma"/>
              </a:rPr>
              <a:t>bật</a:t>
            </a:r>
            <a:r>
              <a:rPr lang="en-US" sz="1600" dirty="0">
                <a:latin typeface="Tahoma"/>
                <a:ea typeface="Tahoma"/>
                <a:cs typeface="Tahoma"/>
              </a:rPr>
              <a:t> </a:t>
            </a:r>
            <a:r>
              <a:rPr lang="en-US" sz="1600" dirty="0" err="1">
                <a:latin typeface="Tahoma"/>
                <a:ea typeface="Tahoma"/>
                <a:cs typeface="Tahoma"/>
              </a:rPr>
              <a:t>trên</a:t>
            </a:r>
            <a:r>
              <a:rPr lang="en-US" sz="1600" dirty="0">
                <a:latin typeface="Tahoma"/>
                <a:ea typeface="Tahoma"/>
                <a:cs typeface="Tahoma"/>
              </a:rPr>
              <a:t> </a:t>
            </a:r>
            <a:r>
              <a:rPr lang="en-US" sz="1600" dirty="0" err="1">
                <a:latin typeface="Tahoma"/>
                <a:ea typeface="Tahoma"/>
                <a:cs typeface="Tahoma"/>
              </a:rPr>
              <a:t>hệ</a:t>
            </a:r>
            <a:r>
              <a:rPr lang="en-US" sz="1600" dirty="0">
                <a:latin typeface="Tahoma"/>
                <a:ea typeface="Tahoma"/>
                <a:cs typeface="Tahoma"/>
              </a:rPr>
              <a:t> </a:t>
            </a:r>
            <a:r>
              <a:rPr lang="en-US" sz="1600" dirty="0" err="1">
                <a:latin typeface="Tahoma"/>
                <a:ea typeface="Tahoma"/>
                <a:cs typeface="Tahoma"/>
              </a:rPr>
              <a:t>thống</a:t>
            </a:r>
            <a:endParaRPr lang="en-US" sz="1600" dirty="0">
              <a:latin typeface="Tahoma"/>
              <a:ea typeface="Tahoma"/>
              <a:cs typeface="Tahoma"/>
            </a:endParaRPr>
          </a:p>
        </p:txBody>
      </p:sp>
      <p:pic>
        <p:nvPicPr>
          <p:cNvPr id="7" name="Picture 6">
            <a:extLst>
              <a:ext uri="{FF2B5EF4-FFF2-40B4-BE49-F238E27FC236}">
                <a16:creationId xmlns:a16="http://schemas.microsoft.com/office/drawing/2014/main" id="{990171FB-316F-4A3E-143E-5B23B866A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982" y="3885607"/>
            <a:ext cx="4404326" cy="2764861"/>
          </a:xfrm>
          <a:prstGeom prst="rect">
            <a:avLst/>
          </a:prstGeom>
        </p:spPr>
      </p:pic>
      <p:pic>
        <p:nvPicPr>
          <p:cNvPr id="11" name="Picture 10">
            <a:extLst>
              <a:ext uri="{FF2B5EF4-FFF2-40B4-BE49-F238E27FC236}">
                <a16:creationId xmlns:a16="http://schemas.microsoft.com/office/drawing/2014/main" id="{69D90411-45D3-3EDA-3226-DB1900C61044}"/>
              </a:ext>
            </a:extLst>
          </p:cNvPr>
          <p:cNvPicPr>
            <a:picLocks noChangeAspect="1"/>
          </p:cNvPicPr>
          <p:nvPr/>
        </p:nvPicPr>
        <p:blipFill rotWithShape="1">
          <a:blip r:embed="rId3">
            <a:extLst>
              <a:ext uri="{28A0092B-C50C-407E-A947-70E740481C1C}">
                <a14:useLocalDpi xmlns:a14="http://schemas.microsoft.com/office/drawing/2010/main" val="0"/>
              </a:ext>
            </a:extLst>
          </a:blip>
          <a:srcRect r="1806"/>
          <a:stretch/>
        </p:blipFill>
        <p:spPr>
          <a:xfrm>
            <a:off x="6179116" y="2070054"/>
            <a:ext cx="4287190" cy="4528501"/>
          </a:xfrm>
          <a:prstGeom prst="rect">
            <a:avLst/>
          </a:prstGeom>
        </p:spPr>
      </p:pic>
    </p:spTree>
    <p:extLst>
      <p:ext uri="{BB962C8B-B14F-4D97-AF65-F5344CB8AC3E}">
        <p14:creationId xmlns:p14="http://schemas.microsoft.com/office/powerpoint/2010/main" val="127470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Process Information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a:xfrm>
            <a:off x="1748289" y="843951"/>
            <a:ext cx="8522899" cy="1144556"/>
          </a:xfrm>
        </p:spPr>
        <p:txBody>
          <a:bodyPr vert="horz" lIns="91440" tIns="45720" rIns="91440" bIns="45720" rtlCol="0" anchor="t">
            <a:normAutofit/>
          </a:bodyPr>
          <a:lstStyle/>
          <a:p>
            <a:pPr algn="just">
              <a:buClr>
                <a:srgbClr val="FA7828"/>
              </a:buClr>
              <a:buFont typeface="Wingdings" pitchFamily="34" charset="0"/>
              <a:buChar char="q"/>
            </a:pPr>
            <a:r>
              <a:rPr lang="en-US" sz="1600" dirty="0" err="1"/>
              <a:t>Điều</a:t>
            </a:r>
            <a:r>
              <a:rPr lang="en-US" sz="1600" dirty="0"/>
              <a:t> </a:t>
            </a:r>
            <a:r>
              <a:rPr lang="en-US" sz="1600" dirty="0" err="1"/>
              <a:t>tra</a:t>
            </a:r>
            <a:r>
              <a:rPr lang="en-US" sz="1600" dirty="0"/>
              <a:t> </a:t>
            </a:r>
            <a:r>
              <a:rPr lang="en-US" sz="1600" dirty="0" err="1"/>
              <a:t>các</a:t>
            </a:r>
            <a:r>
              <a:rPr lang="en-US" sz="1600" dirty="0"/>
              <a:t> </a:t>
            </a:r>
            <a:r>
              <a:rPr lang="en-US" sz="1600" b="1" dirty="0" err="1">
                <a:solidFill>
                  <a:srgbClr val="FF0000"/>
                </a:solidFill>
              </a:rPr>
              <a:t>tiến</a:t>
            </a:r>
            <a:r>
              <a:rPr lang="en-US" sz="1600" b="1" dirty="0">
                <a:solidFill>
                  <a:srgbClr val="FF0000"/>
                </a:solidFill>
              </a:rPr>
              <a:t> </a:t>
            </a:r>
            <a:r>
              <a:rPr lang="en-US" sz="1600" b="1" dirty="0" err="1">
                <a:solidFill>
                  <a:srgbClr val="FF0000"/>
                </a:solidFill>
              </a:rPr>
              <a:t>trình</a:t>
            </a:r>
            <a:r>
              <a:rPr lang="en-US" sz="1600" b="1" dirty="0">
                <a:solidFill>
                  <a:srgbClr val="FF0000"/>
                </a:solidFill>
              </a:rPr>
              <a:t> </a:t>
            </a:r>
            <a:r>
              <a:rPr lang="en-US" sz="1600" b="1" dirty="0" err="1">
                <a:solidFill>
                  <a:srgbClr val="FF0000"/>
                </a:solidFill>
              </a:rPr>
              <a:t>đang</a:t>
            </a:r>
            <a:r>
              <a:rPr lang="en-US" sz="1600" b="1" dirty="0">
                <a:solidFill>
                  <a:srgbClr val="FF0000"/>
                </a:solidFill>
              </a:rPr>
              <a:t> </a:t>
            </a:r>
            <a:r>
              <a:rPr lang="en-US" sz="1600" b="1" dirty="0" err="1">
                <a:solidFill>
                  <a:srgbClr val="FF0000"/>
                </a:solidFill>
              </a:rPr>
              <a:t>chạy</a:t>
            </a:r>
            <a:r>
              <a:rPr lang="en-US" sz="1600" b="1" dirty="0">
                <a:solidFill>
                  <a:srgbClr val="FF0000"/>
                </a:solidFill>
              </a:rPr>
              <a:t> </a:t>
            </a:r>
            <a:r>
              <a:rPr lang="en-US" sz="1600" b="1" dirty="0" err="1">
                <a:solidFill>
                  <a:srgbClr val="FF0000"/>
                </a:solidFill>
              </a:rPr>
              <a:t>trên</a:t>
            </a:r>
            <a:r>
              <a:rPr lang="en-US" sz="1600" b="1" dirty="0">
                <a:solidFill>
                  <a:srgbClr val="FF0000"/>
                </a:solidFill>
              </a:rPr>
              <a:t> </a:t>
            </a:r>
            <a:r>
              <a:rPr lang="en-US" sz="1600" b="1" dirty="0" err="1">
                <a:solidFill>
                  <a:srgbClr val="FF0000"/>
                </a:solidFill>
              </a:rPr>
              <a:t>một</a:t>
            </a:r>
            <a:r>
              <a:rPr lang="en-US" sz="1600" b="1" dirty="0">
                <a:solidFill>
                  <a:srgbClr val="FF0000"/>
                </a:solidFill>
              </a:rPr>
              <a:t> </a:t>
            </a:r>
            <a:r>
              <a:rPr lang="en-US" sz="1600" b="1" dirty="0" err="1">
                <a:solidFill>
                  <a:srgbClr val="FF0000"/>
                </a:solidFill>
              </a:rPr>
              <a:t>hệ</a:t>
            </a:r>
            <a:r>
              <a:rPr lang="en-US" sz="1600" b="1" dirty="0">
                <a:solidFill>
                  <a:srgbClr val="FF0000"/>
                </a:solidFill>
              </a:rPr>
              <a:t> </a:t>
            </a:r>
            <a:r>
              <a:rPr lang="en-US" sz="1600" b="1" dirty="0" err="1">
                <a:solidFill>
                  <a:srgbClr val="FF0000"/>
                </a:solidFill>
              </a:rPr>
              <a:t>thống</a:t>
            </a:r>
            <a:r>
              <a:rPr lang="en-US" sz="1600" b="1" dirty="0">
                <a:solidFill>
                  <a:srgbClr val="FF0000"/>
                </a:solidFill>
              </a:rPr>
              <a:t> </a:t>
            </a:r>
            <a:r>
              <a:rPr lang="en-US" sz="1600" b="1" dirty="0" err="1">
                <a:solidFill>
                  <a:srgbClr val="FF0000"/>
                </a:solidFill>
              </a:rPr>
              <a:t>có</a:t>
            </a:r>
            <a:r>
              <a:rPr lang="en-US" sz="1600" b="1" dirty="0">
                <a:solidFill>
                  <a:srgbClr val="FF0000"/>
                </a:solidFill>
              </a:rPr>
              <a:t> </a:t>
            </a:r>
            <a:r>
              <a:rPr lang="en-US" sz="1600" b="1" dirty="0" err="1">
                <a:solidFill>
                  <a:srgbClr val="FF0000"/>
                </a:solidFill>
              </a:rPr>
              <a:t>khả</a:t>
            </a:r>
            <a:r>
              <a:rPr lang="en-US" sz="1600" b="1" dirty="0">
                <a:solidFill>
                  <a:srgbClr val="FF0000"/>
                </a:solidFill>
              </a:rPr>
              <a:t> </a:t>
            </a:r>
            <a:r>
              <a:rPr lang="en-US" sz="1600" b="1" dirty="0" err="1">
                <a:solidFill>
                  <a:srgbClr val="FF0000"/>
                </a:solidFill>
              </a:rPr>
              <a:t>năng</a:t>
            </a:r>
            <a:r>
              <a:rPr lang="en-US" sz="1600" b="1" dirty="0">
                <a:solidFill>
                  <a:srgbClr val="FF0000"/>
                </a:solidFill>
              </a:rPr>
              <a:t> </a:t>
            </a:r>
            <a:r>
              <a:rPr lang="en-US" sz="1600" b="1" dirty="0" err="1">
                <a:solidFill>
                  <a:srgbClr val="FF0000"/>
                </a:solidFill>
              </a:rPr>
              <a:t>bị</a:t>
            </a:r>
            <a:r>
              <a:rPr lang="en-US" sz="1600" b="1" dirty="0">
                <a:solidFill>
                  <a:srgbClr val="FF0000"/>
                </a:solidFill>
              </a:rPr>
              <a:t> </a:t>
            </a:r>
            <a:r>
              <a:rPr lang="en-US" sz="1600" b="1" dirty="0" err="1">
                <a:solidFill>
                  <a:srgbClr val="FF0000"/>
                </a:solidFill>
              </a:rPr>
              <a:t>xâm</a:t>
            </a:r>
            <a:r>
              <a:rPr lang="en-US" sz="1600" b="1" dirty="0">
                <a:solidFill>
                  <a:srgbClr val="FF0000"/>
                </a:solidFill>
              </a:rPr>
              <a:t> </a:t>
            </a:r>
            <a:r>
              <a:rPr lang="en-US" sz="1600" b="1" dirty="0" err="1">
                <a:solidFill>
                  <a:srgbClr val="FF0000"/>
                </a:solidFill>
              </a:rPr>
              <a:t>phạm</a:t>
            </a:r>
            <a:r>
              <a:rPr lang="en-US" sz="1600" dirty="0"/>
              <a:t> </a:t>
            </a:r>
            <a:r>
              <a:rPr lang="en-US" sz="1600" dirty="0" err="1"/>
              <a:t>và</a:t>
            </a:r>
            <a:r>
              <a:rPr lang="en-US" sz="1600" dirty="0"/>
              <a:t> </a:t>
            </a:r>
            <a:r>
              <a:rPr lang="en-US" sz="1600" dirty="0" err="1"/>
              <a:t>thu</a:t>
            </a:r>
            <a:r>
              <a:rPr lang="en-US" sz="1600" dirty="0"/>
              <a:t> </a:t>
            </a:r>
            <a:r>
              <a:rPr lang="en-US" sz="1600" dirty="0" err="1"/>
              <a:t>thập</a:t>
            </a:r>
            <a:r>
              <a:rPr lang="en-US" sz="1600" dirty="0"/>
              <a:t> </a:t>
            </a:r>
            <a:r>
              <a:rPr lang="en-US" sz="1600" dirty="0" err="1"/>
              <a:t>thông</a:t>
            </a:r>
            <a:r>
              <a:rPr lang="en-US" sz="1600" dirty="0"/>
              <a:t> tin</a:t>
            </a:r>
            <a:endParaRPr lang="en-US" dirty="0"/>
          </a:p>
          <a:p>
            <a:pPr algn="just">
              <a:buClr>
                <a:srgbClr val="FA7828"/>
              </a:buClr>
              <a:buFont typeface="Wingdings" pitchFamily="34" charset="0"/>
              <a:buChar char="q"/>
            </a:pPr>
            <a:r>
              <a:rPr lang="en-US" sz="1600" dirty="0" err="1">
                <a:latin typeface="Tahoma"/>
                <a:ea typeface="Tahoma"/>
                <a:cs typeface="Tahoma"/>
              </a:rPr>
              <a:t>Các</a:t>
            </a:r>
            <a:r>
              <a:rPr lang="en-US" sz="1600" dirty="0">
                <a:latin typeface="Tahoma"/>
                <a:ea typeface="Tahoma"/>
                <a:cs typeface="Tahoma"/>
              </a:rPr>
              <a:t> </a:t>
            </a:r>
            <a:r>
              <a:rPr lang="en-US" sz="1600" dirty="0" err="1">
                <a:latin typeface="Tahoma"/>
                <a:ea typeface="Tahoma"/>
                <a:cs typeface="Tahoma"/>
              </a:rPr>
              <a:t>công</a:t>
            </a:r>
            <a:r>
              <a:rPr lang="en-US" sz="1600" dirty="0">
                <a:latin typeface="Tahoma"/>
                <a:ea typeface="Tahoma"/>
                <a:cs typeface="Tahoma"/>
              </a:rPr>
              <a:t> </a:t>
            </a:r>
            <a:r>
              <a:rPr lang="en-US" sz="1600" dirty="0" err="1">
                <a:latin typeface="Tahoma"/>
                <a:ea typeface="Tahoma"/>
                <a:cs typeface="Tahoma"/>
              </a:rPr>
              <a:t>cụ</a:t>
            </a:r>
            <a:r>
              <a:rPr lang="en-US" sz="1600" dirty="0">
                <a:latin typeface="Tahoma"/>
                <a:ea typeface="Tahoma"/>
                <a:cs typeface="Tahoma"/>
              </a:rPr>
              <a:t> </a:t>
            </a:r>
            <a:r>
              <a:rPr lang="en-US" sz="1600" dirty="0" err="1">
                <a:latin typeface="Tahoma"/>
                <a:ea typeface="Tahoma"/>
                <a:cs typeface="Tahoma"/>
              </a:rPr>
              <a:t>và</a:t>
            </a:r>
            <a:r>
              <a:rPr lang="en-US" sz="1600" dirty="0">
                <a:latin typeface="Tahoma"/>
                <a:ea typeface="Tahoma"/>
                <a:cs typeface="Tahoma"/>
              </a:rPr>
              <a:t> </a:t>
            </a:r>
            <a:r>
              <a:rPr lang="en-US" sz="1600" dirty="0" err="1">
                <a:latin typeface="Tahoma"/>
                <a:ea typeface="Tahoma"/>
                <a:cs typeface="Tahoma"/>
              </a:rPr>
              <a:t>lệnh</a:t>
            </a:r>
            <a:r>
              <a:rPr lang="en-US" sz="1600" dirty="0">
                <a:latin typeface="Tahoma"/>
                <a:ea typeface="Tahoma"/>
                <a:cs typeface="Tahoma"/>
              </a:rPr>
              <a:t> </a:t>
            </a:r>
            <a:r>
              <a:rPr lang="en-US" sz="1600" dirty="0" err="1">
                <a:latin typeface="Tahoma"/>
                <a:ea typeface="Tahoma"/>
                <a:cs typeface="Tahoma"/>
              </a:rPr>
              <a:t>được</a:t>
            </a:r>
            <a:r>
              <a:rPr lang="en-US" sz="1600" dirty="0">
                <a:latin typeface="Tahoma"/>
                <a:ea typeface="Tahoma"/>
                <a:cs typeface="Tahoma"/>
              </a:rPr>
              <a:t> </a:t>
            </a:r>
            <a:r>
              <a:rPr lang="en-US" sz="1600" dirty="0" err="1">
                <a:latin typeface="Tahoma"/>
                <a:ea typeface="Tahoma"/>
                <a:cs typeface="Tahoma"/>
              </a:rPr>
              <a:t>sử</a:t>
            </a:r>
            <a:r>
              <a:rPr lang="en-US" sz="1600" dirty="0">
                <a:latin typeface="Tahoma"/>
                <a:ea typeface="Tahoma"/>
                <a:cs typeface="Tahoma"/>
              </a:rPr>
              <a:t> </a:t>
            </a:r>
            <a:r>
              <a:rPr lang="en-US" sz="1600" dirty="0" err="1">
                <a:latin typeface="Tahoma"/>
                <a:ea typeface="Tahoma"/>
                <a:cs typeface="Tahoma"/>
              </a:rPr>
              <a:t>dụng</a:t>
            </a:r>
            <a:r>
              <a:rPr lang="en-US" sz="1600" dirty="0">
                <a:latin typeface="Tahoma"/>
                <a:ea typeface="Tahoma"/>
                <a:cs typeface="Tahoma"/>
              </a:rPr>
              <a:t> </a:t>
            </a:r>
            <a:r>
              <a:rPr lang="en-US" sz="1600" dirty="0" err="1">
                <a:latin typeface="Tahoma"/>
                <a:ea typeface="Tahoma"/>
                <a:cs typeface="Tahoma"/>
              </a:rPr>
              <a:t>để</a:t>
            </a:r>
            <a:r>
              <a:rPr lang="en-US" sz="1600" dirty="0">
                <a:latin typeface="Tahoma"/>
                <a:ea typeface="Tahoma"/>
                <a:cs typeface="Tahoma"/>
              </a:rPr>
              <a:t> </a:t>
            </a:r>
            <a:r>
              <a:rPr lang="en-US" sz="1600" dirty="0" err="1">
                <a:latin typeface="Tahoma"/>
                <a:ea typeface="Tahoma"/>
                <a:cs typeface="Tahoma"/>
              </a:rPr>
              <a:t>thu</a:t>
            </a:r>
            <a:r>
              <a:rPr lang="en-US" sz="1600" dirty="0">
                <a:latin typeface="Tahoma"/>
                <a:ea typeface="Tahoma"/>
                <a:cs typeface="Tahoma"/>
              </a:rPr>
              <a:t> </a:t>
            </a:r>
            <a:r>
              <a:rPr lang="en-US" sz="1600" dirty="0" err="1">
                <a:latin typeface="Tahoma"/>
                <a:ea typeface="Tahoma"/>
                <a:cs typeface="Tahoma"/>
              </a:rPr>
              <a:t>thập</a:t>
            </a:r>
            <a:r>
              <a:rPr lang="en-US" sz="1600" dirty="0">
                <a:latin typeface="Tahoma"/>
                <a:ea typeface="Tahoma"/>
                <a:cs typeface="Tahoma"/>
              </a:rPr>
              <a:t> </a:t>
            </a:r>
            <a:r>
              <a:rPr lang="en-US" sz="1600" dirty="0" err="1">
                <a:latin typeface="Tahoma"/>
                <a:ea typeface="Tahoma"/>
                <a:cs typeface="Tahoma"/>
              </a:rPr>
              <a:t>thông</a:t>
            </a:r>
            <a:r>
              <a:rPr lang="en-US" sz="1600" dirty="0">
                <a:latin typeface="Tahoma"/>
                <a:ea typeface="Tahoma"/>
                <a:cs typeface="Tahoma"/>
              </a:rPr>
              <a:t> tin chi </a:t>
            </a:r>
            <a:r>
              <a:rPr lang="en-US" sz="1600" dirty="0" err="1">
                <a:latin typeface="Tahoma"/>
                <a:ea typeface="Tahoma"/>
                <a:cs typeface="Tahoma"/>
              </a:rPr>
              <a:t>tiết</a:t>
            </a:r>
            <a:r>
              <a:rPr lang="en-US" sz="1600" dirty="0">
                <a:latin typeface="Tahoma"/>
                <a:ea typeface="Tahoma"/>
                <a:cs typeface="Tahoma"/>
              </a:rPr>
              <a:t> </a:t>
            </a:r>
            <a:r>
              <a:rPr lang="en-US" sz="1600" dirty="0" err="1">
                <a:latin typeface="Tahoma"/>
                <a:ea typeface="Tahoma"/>
                <a:cs typeface="Tahoma"/>
              </a:rPr>
              <a:t>về</a:t>
            </a:r>
            <a:r>
              <a:rPr lang="en-US" sz="1600" dirty="0">
                <a:latin typeface="Tahoma"/>
                <a:ea typeface="Tahoma"/>
                <a:cs typeface="Tahoma"/>
              </a:rPr>
              <a:t> </a:t>
            </a:r>
            <a:r>
              <a:rPr lang="en-US" sz="1600" dirty="0" err="1">
                <a:latin typeface="Tahoma"/>
                <a:ea typeface="Tahoma"/>
                <a:cs typeface="Tahoma"/>
              </a:rPr>
              <a:t>quy</a:t>
            </a:r>
            <a:r>
              <a:rPr lang="en-US" sz="1600" dirty="0">
                <a:latin typeface="Tahoma"/>
                <a:ea typeface="Tahoma"/>
                <a:cs typeface="Tahoma"/>
              </a:rPr>
              <a:t> </a:t>
            </a:r>
            <a:r>
              <a:rPr lang="en-US" sz="1600" dirty="0" err="1">
                <a:latin typeface="Tahoma"/>
                <a:ea typeface="Tahoma"/>
                <a:cs typeface="Tahoma"/>
              </a:rPr>
              <a:t>trình</a:t>
            </a:r>
            <a:r>
              <a:rPr lang="en-US" sz="1600" dirty="0">
                <a:latin typeface="Tahoma"/>
                <a:ea typeface="Tahoma"/>
                <a:cs typeface="Tahoma"/>
              </a:rPr>
              <a:t> bao </a:t>
            </a:r>
            <a:r>
              <a:rPr lang="en-US" sz="1600" dirty="0" err="1">
                <a:latin typeface="Tahoma"/>
                <a:ea typeface="Tahoma"/>
                <a:cs typeface="Tahoma"/>
              </a:rPr>
              <a:t>gồm</a:t>
            </a:r>
            <a:r>
              <a:rPr lang="en-US" sz="1600" dirty="0">
                <a:latin typeface="Tahoma"/>
                <a:ea typeface="Tahoma"/>
                <a:cs typeface="Tahoma"/>
              </a:rPr>
              <a:t>:</a:t>
            </a:r>
          </a:p>
        </p:txBody>
      </p:sp>
      <p:sp>
        <p:nvSpPr>
          <p:cNvPr id="2" name="Rectangle: Rounded Corners 1">
            <a:extLst>
              <a:ext uri="{FF2B5EF4-FFF2-40B4-BE49-F238E27FC236}">
                <a16:creationId xmlns:a16="http://schemas.microsoft.com/office/drawing/2014/main" id="{ADDDFC9C-1370-C19E-E7CA-D54C1581CAE8}"/>
              </a:ext>
            </a:extLst>
          </p:cNvPr>
          <p:cNvSpPr/>
          <p:nvPr/>
        </p:nvSpPr>
        <p:spPr>
          <a:xfrm>
            <a:off x="1742537" y="786443"/>
            <a:ext cx="8741431" cy="115018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91051F7-F68F-0FE3-6351-E646E8F9318C}"/>
              </a:ext>
            </a:extLst>
          </p:cNvPr>
          <p:cNvSpPr/>
          <p:nvPr/>
        </p:nvSpPr>
        <p:spPr>
          <a:xfrm>
            <a:off x="1782796" y="4298623"/>
            <a:ext cx="3620097" cy="1715426"/>
          </a:xfrm>
          <a:prstGeom prst="round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dist"/>
            <a:r>
              <a:rPr lang="en-US" b="1" dirty="0" err="1">
                <a:solidFill>
                  <a:srgbClr val="FF0000"/>
                </a:solidFill>
                <a:latin typeface="Tahoma"/>
                <a:ea typeface="Tahoma"/>
                <a:cs typeface="Tahoma"/>
              </a:rPr>
              <a:t>Tasklist</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hiển</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thị</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danh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sách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các</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ứng</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dụng</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và</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dịch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vụ</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với</a:t>
            </a:r>
            <a:r>
              <a:rPr lang="en-US" sz="1600" dirty="0">
                <a:solidFill>
                  <a:schemeClr val="tx1"/>
                </a:solidFill>
                <a:latin typeface="Tahoma"/>
                <a:ea typeface="Tahoma"/>
                <a:cs typeface="Tahoma"/>
              </a:rPr>
              <a:t> ID </a:t>
            </a:r>
            <a:r>
              <a:rPr lang="en-US" sz="1600" dirty="0" err="1">
                <a:solidFill>
                  <a:schemeClr val="tx1"/>
                </a:solidFill>
                <a:latin typeface="Tahoma"/>
                <a:ea typeface="Tahoma"/>
                <a:cs typeface="Tahoma"/>
              </a:rPr>
              <a:t>tiến</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trình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của</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chúng</a:t>
            </a:r>
            <a:r>
              <a:rPr lang="en-US" sz="1600" dirty="0">
                <a:solidFill>
                  <a:schemeClr val="tx1"/>
                </a:solidFill>
                <a:latin typeface="Tahoma"/>
                <a:ea typeface="Tahoma"/>
                <a:cs typeface="Tahoma"/>
              </a:rPr>
              <a:t> (PID) </a:t>
            </a:r>
            <a:r>
              <a:rPr lang="en-US" sz="1600" dirty="0" err="1">
                <a:solidFill>
                  <a:schemeClr val="tx1"/>
                </a:solidFill>
                <a:latin typeface="Tahoma"/>
                <a:ea typeface="Tahoma"/>
                <a:cs typeface="Tahoma"/>
              </a:rPr>
              <a:t>cho</a:t>
            </a:r>
            <a:r>
              <a:rPr lang="en-US" sz="1600" dirty="0">
                <a:solidFill>
                  <a:schemeClr val="tx1"/>
                </a:solidFill>
                <a:latin typeface="Calibri"/>
                <a:ea typeface="Tahoma"/>
                <a:cs typeface="Calibri"/>
              </a:rPr>
              <a:t> </a:t>
            </a:r>
            <a:r>
              <a:rPr lang="en-US" sz="1600" dirty="0" err="1">
                <a:solidFill>
                  <a:schemeClr val="tx1"/>
                </a:solidFill>
                <a:latin typeface="Tahoma"/>
                <a:ea typeface="Tahoma"/>
                <a:cs typeface="Tahoma"/>
              </a:rPr>
              <a:t>tất</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cả</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các</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tác</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vụ</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đang</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chạy</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trên</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máy</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tính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cục</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bộ</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máy</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tính</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từ</a:t>
            </a:r>
            <a:r>
              <a:rPr lang="en-US" sz="1600" dirty="0">
                <a:solidFill>
                  <a:schemeClr val="tx1"/>
                </a:solidFill>
                <a:latin typeface="Tahoma"/>
                <a:ea typeface="Tahoma"/>
                <a:cs typeface="Tahoma"/>
              </a:rPr>
              <a:t> </a:t>
            </a:r>
            <a:r>
              <a:rPr lang="en-US" sz="1600" dirty="0" err="1">
                <a:solidFill>
                  <a:schemeClr val="tx1"/>
                </a:solidFill>
                <a:latin typeface="Tahoma"/>
                <a:ea typeface="Tahoma"/>
                <a:cs typeface="Tahoma"/>
              </a:rPr>
              <a:t>xa</a:t>
            </a:r>
            <a:endParaRPr lang="en-US" sz="1600" dirty="0">
              <a:solidFill>
                <a:schemeClr val="tx1"/>
              </a:solidFill>
              <a:cs typeface="Calibri"/>
            </a:endParaRPr>
          </a:p>
        </p:txBody>
      </p:sp>
      <p:grpSp>
        <p:nvGrpSpPr>
          <p:cNvPr id="7" name="Group 6">
            <a:extLst>
              <a:ext uri="{FF2B5EF4-FFF2-40B4-BE49-F238E27FC236}">
                <a16:creationId xmlns:a16="http://schemas.microsoft.com/office/drawing/2014/main" id="{CA9D8348-8496-D4CA-4139-C99DF9B8367E}"/>
              </a:ext>
            </a:extLst>
          </p:cNvPr>
          <p:cNvGrpSpPr/>
          <p:nvPr/>
        </p:nvGrpSpPr>
        <p:grpSpPr>
          <a:xfrm>
            <a:off x="1797174" y="2726029"/>
            <a:ext cx="3620097" cy="920150"/>
            <a:chOff x="232016" y="2252033"/>
            <a:chExt cx="4485731" cy="920150"/>
          </a:xfrm>
        </p:grpSpPr>
        <p:sp>
          <p:nvSpPr>
            <p:cNvPr id="9" name="Rectangle: Rounded Corners 8">
              <a:extLst>
                <a:ext uri="{FF2B5EF4-FFF2-40B4-BE49-F238E27FC236}">
                  <a16:creationId xmlns:a16="http://schemas.microsoft.com/office/drawing/2014/main" id="{93CAEC05-F11E-157C-9257-F81B5FD9E1FA}"/>
                </a:ext>
              </a:extLst>
            </p:cNvPr>
            <p:cNvSpPr/>
            <p:nvPr/>
          </p:nvSpPr>
          <p:spPr>
            <a:xfrm>
              <a:off x="232016" y="2252033"/>
              <a:ext cx="4485731" cy="920150"/>
            </a:xfrm>
            <a:prstGeom prst="round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253B2A-8FA7-E728-0C91-D40FFA32B3C9}"/>
                </a:ext>
              </a:extLst>
            </p:cNvPr>
            <p:cNvSpPr txBox="1"/>
            <p:nvPr/>
          </p:nvSpPr>
          <p:spPr>
            <a:xfrm>
              <a:off x="355211" y="2260178"/>
              <a:ext cx="43072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dirty="0" err="1">
                  <a:solidFill>
                    <a:srgbClr val="FF0000"/>
                  </a:solidFill>
                  <a:latin typeface="Tahoma"/>
                  <a:ea typeface="Tahoma"/>
                  <a:cs typeface="Tahoma"/>
                </a:rPr>
                <a:t>Tast</a:t>
              </a:r>
              <a:r>
                <a:rPr lang="en-US" sz="1600" b="1" dirty="0">
                  <a:solidFill>
                    <a:srgbClr val="FF0000"/>
                  </a:solidFill>
                  <a:latin typeface="Tahoma"/>
                  <a:ea typeface="Tahoma"/>
                  <a:cs typeface="Tahoma"/>
                </a:rPr>
                <a:t> Manager</a:t>
              </a:r>
              <a:r>
                <a:rPr lang="en-US" sz="1600" dirty="0">
                  <a:solidFill>
                    <a:srgbClr val="FF0000"/>
                  </a:solidFill>
                  <a:latin typeface="Tahoma"/>
                  <a:ea typeface="Tahoma"/>
                  <a:cs typeface="Tahoma"/>
                </a:rPr>
                <a:t> </a:t>
              </a:r>
              <a:r>
                <a:rPr lang="en-US" sz="1600" dirty="0" err="1">
                  <a:latin typeface="Tahoma"/>
                  <a:ea typeface="Tahoma"/>
                  <a:cs typeface="Tahoma"/>
                </a:rPr>
                <a:t>hiển</a:t>
              </a:r>
              <a:r>
                <a:rPr lang="en-US" sz="1600" dirty="0">
                  <a:latin typeface="Tahoma"/>
                  <a:ea typeface="Tahoma"/>
                  <a:cs typeface="Tahoma"/>
                </a:rPr>
                <a:t> </a:t>
              </a:r>
              <a:r>
                <a:rPr lang="en-US" sz="1600" dirty="0" err="1">
                  <a:latin typeface="Tahoma"/>
                  <a:ea typeface="Tahoma"/>
                  <a:cs typeface="Tahoma"/>
                </a:rPr>
                <a:t>thị</a:t>
              </a:r>
              <a:r>
                <a:rPr lang="en-US" sz="1600" dirty="0">
                  <a:latin typeface="Tahoma"/>
                  <a:ea typeface="Tahoma"/>
                  <a:cs typeface="Tahoma"/>
                </a:rPr>
                <a:t> </a:t>
              </a:r>
              <a:r>
                <a:rPr lang="en-US" sz="1600" dirty="0" err="1">
                  <a:latin typeface="Tahoma"/>
                  <a:ea typeface="Tahoma"/>
                  <a:cs typeface="Tahoma"/>
                </a:rPr>
                <a:t>các</a:t>
              </a:r>
              <a:r>
                <a:rPr lang="en-US" sz="1600" dirty="0">
                  <a:latin typeface="Tahoma"/>
                  <a:ea typeface="Tahoma"/>
                  <a:cs typeface="Tahoma"/>
                </a:rPr>
                <a:t> </a:t>
              </a:r>
              <a:r>
                <a:rPr lang="en-US" sz="1600" dirty="0" err="1">
                  <a:latin typeface="Tahoma"/>
                  <a:ea typeface="Tahoma"/>
                  <a:cs typeface="Tahoma"/>
                </a:rPr>
                <a:t>chương</a:t>
              </a:r>
              <a:r>
                <a:rPr lang="en-US" sz="1600" dirty="0">
                  <a:latin typeface="Tahoma"/>
                  <a:ea typeface="Tahoma"/>
                  <a:cs typeface="Tahoma"/>
                </a:rPr>
                <a:t> </a:t>
              </a:r>
              <a:endParaRPr lang="en-US" sz="1600" dirty="0">
                <a:latin typeface="Calibri"/>
                <a:ea typeface="Tahoma"/>
                <a:cs typeface="Calibri"/>
              </a:endParaRPr>
            </a:p>
            <a:p>
              <a:pPr algn="just"/>
              <a:r>
                <a:rPr lang="en-US" sz="1600" dirty="0" err="1">
                  <a:latin typeface="Tahoma"/>
                  <a:ea typeface="Tahoma"/>
                  <a:cs typeface="Tahoma"/>
                </a:rPr>
                <a:t>trình</a:t>
              </a:r>
              <a:r>
                <a:rPr lang="en-US" sz="1600" dirty="0">
                  <a:latin typeface="Tahoma"/>
                  <a:ea typeface="Tahoma"/>
                  <a:cs typeface="Tahoma"/>
                </a:rPr>
                <a:t>, </a:t>
              </a:r>
              <a:r>
                <a:rPr lang="en-US" sz="1600" dirty="0" err="1">
                  <a:latin typeface="Tahoma"/>
                  <a:ea typeface="Tahoma"/>
                  <a:cs typeface="Tahoma"/>
                </a:rPr>
                <a:t>tiến</a:t>
              </a:r>
              <a:r>
                <a:rPr lang="en-US" sz="1600" dirty="0">
                  <a:latin typeface="Tahoma"/>
                  <a:ea typeface="Tahoma"/>
                  <a:cs typeface="Tahoma"/>
                </a:rPr>
                <a:t> </a:t>
              </a:r>
              <a:r>
                <a:rPr lang="en-US" sz="1600" dirty="0" err="1">
                  <a:latin typeface="Tahoma"/>
                  <a:ea typeface="Tahoma"/>
                  <a:cs typeface="Tahoma"/>
                </a:rPr>
                <a:t>trình</a:t>
              </a:r>
              <a:r>
                <a:rPr lang="en-US" sz="1600" dirty="0">
                  <a:latin typeface="Tahoma"/>
                  <a:ea typeface="Tahoma"/>
                  <a:cs typeface="Tahoma"/>
                </a:rPr>
                <a:t> </a:t>
              </a:r>
              <a:r>
                <a:rPr lang="en-US" sz="1600" dirty="0" err="1">
                  <a:latin typeface="Tahoma"/>
                  <a:ea typeface="Tahoma"/>
                  <a:cs typeface="Tahoma"/>
                </a:rPr>
                <a:t>và</a:t>
              </a:r>
              <a:r>
                <a:rPr lang="en-US" sz="1600" dirty="0">
                  <a:latin typeface="Tahoma"/>
                  <a:ea typeface="Tahoma"/>
                  <a:cs typeface="Tahoma"/>
                </a:rPr>
                <a:t> </a:t>
              </a:r>
              <a:r>
                <a:rPr lang="en-US" sz="1600" dirty="0" err="1">
                  <a:latin typeface="Tahoma"/>
                  <a:ea typeface="Tahoma"/>
                  <a:cs typeface="Tahoma"/>
                </a:rPr>
                <a:t>các</a:t>
              </a:r>
              <a:r>
                <a:rPr lang="en-US" sz="1600" dirty="0">
                  <a:latin typeface="Tahoma"/>
                  <a:ea typeface="Tahoma"/>
                  <a:cs typeface="Tahoma"/>
                </a:rPr>
                <a:t> </a:t>
              </a:r>
              <a:r>
                <a:rPr lang="en-US" sz="1600" dirty="0" err="1">
                  <a:latin typeface="Tahoma"/>
                  <a:ea typeface="Tahoma"/>
                  <a:cs typeface="Tahoma"/>
                </a:rPr>
                <a:t>dịch</a:t>
              </a:r>
              <a:r>
                <a:rPr lang="en-US" sz="1600" dirty="0">
                  <a:latin typeface="Tahoma"/>
                  <a:ea typeface="Tahoma"/>
                  <a:cs typeface="Tahoma"/>
                </a:rPr>
                <a:t> </a:t>
              </a:r>
              <a:r>
                <a:rPr lang="en-US" sz="1600" dirty="0" err="1">
                  <a:latin typeface="Tahoma"/>
                  <a:ea typeface="Tahoma"/>
                  <a:cs typeface="Tahoma"/>
                </a:rPr>
                <a:t>vụ</a:t>
              </a:r>
              <a:r>
                <a:rPr lang="en-US" sz="1600" dirty="0">
                  <a:latin typeface="Tahoma"/>
                  <a:ea typeface="Tahoma"/>
                  <a:cs typeface="Tahoma"/>
                </a:rPr>
                <a:t> </a:t>
              </a:r>
              <a:r>
                <a:rPr lang="en-US" sz="1600" dirty="0" err="1">
                  <a:latin typeface="Tahoma"/>
                  <a:ea typeface="Tahoma"/>
                  <a:cs typeface="Tahoma"/>
                </a:rPr>
                <a:t>hiện</a:t>
              </a:r>
              <a:r>
                <a:rPr lang="en-US" sz="1600" dirty="0">
                  <a:latin typeface="Tahoma"/>
                  <a:ea typeface="Tahoma"/>
                  <a:cs typeface="Tahoma"/>
                </a:rPr>
                <a:t> </a:t>
              </a:r>
              <a:r>
                <a:rPr lang="en-US" sz="1600" dirty="0" err="1">
                  <a:latin typeface="Tahoma"/>
                  <a:ea typeface="Tahoma"/>
                  <a:cs typeface="Tahoma"/>
                </a:rPr>
                <a:t>đang</a:t>
              </a:r>
              <a:r>
                <a:rPr lang="en-US" sz="1600" dirty="0">
                  <a:latin typeface="Tahoma"/>
                  <a:ea typeface="Tahoma"/>
                  <a:cs typeface="Tahoma"/>
                </a:rPr>
                <a:t> </a:t>
              </a:r>
              <a:r>
                <a:rPr lang="en-US" sz="1600" dirty="0" err="1">
                  <a:latin typeface="Tahoma"/>
                  <a:ea typeface="Tahoma"/>
                  <a:cs typeface="Tahoma"/>
                </a:rPr>
                <a:t>chạy</a:t>
              </a:r>
              <a:r>
                <a:rPr lang="en-US" sz="1600" dirty="0">
                  <a:latin typeface="Tahoma"/>
                  <a:ea typeface="Tahoma"/>
                  <a:cs typeface="Tahoma"/>
                </a:rPr>
                <a:t> </a:t>
              </a:r>
              <a:r>
                <a:rPr lang="en-US" sz="1600" dirty="0" err="1">
                  <a:latin typeface="Tahoma"/>
                  <a:ea typeface="Tahoma"/>
                  <a:cs typeface="Tahoma"/>
                </a:rPr>
                <a:t>trên</a:t>
              </a:r>
              <a:r>
                <a:rPr lang="en-US" sz="1600" dirty="0">
                  <a:latin typeface="Tahoma"/>
                  <a:ea typeface="Tahoma"/>
                  <a:cs typeface="Tahoma"/>
                </a:rPr>
                <a:t> </a:t>
              </a:r>
              <a:r>
                <a:rPr lang="en-US" sz="1600" dirty="0" err="1">
                  <a:latin typeface="Tahoma"/>
                  <a:ea typeface="Tahoma"/>
                  <a:cs typeface="Tahoma"/>
                </a:rPr>
                <a:t>máy</a:t>
              </a:r>
              <a:r>
                <a:rPr lang="en-US" sz="1600" dirty="0">
                  <a:latin typeface="Tahoma"/>
                  <a:ea typeface="Tahoma"/>
                  <a:cs typeface="Tahoma"/>
                </a:rPr>
                <a:t> </a:t>
              </a:r>
              <a:r>
                <a:rPr lang="en-US" sz="1600" dirty="0" err="1">
                  <a:latin typeface="Tahoma"/>
                  <a:ea typeface="Tahoma"/>
                  <a:cs typeface="Tahoma"/>
                </a:rPr>
                <a:t>tính</a:t>
              </a:r>
              <a:endParaRPr lang="en-US" sz="1600" dirty="0">
                <a:cs typeface="Calibri"/>
              </a:endParaRPr>
            </a:p>
          </p:txBody>
        </p:sp>
      </p:grpSp>
      <p:pic>
        <p:nvPicPr>
          <p:cNvPr id="13" name="Picture 12">
            <a:extLst>
              <a:ext uri="{FF2B5EF4-FFF2-40B4-BE49-F238E27FC236}">
                <a16:creationId xmlns:a16="http://schemas.microsoft.com/office/drawing/2014/main" id="{1DA4DFE0-D00B-3D95-FED9-B27B85BAE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684" y="4075594"/>
            <a:ext cx="4760536" cy="2213597"/>
          </a:xfrm>
          <a:prstGeom prst="rect">
            <a:avLst/>
          </a:prstGeom>
        </p:spPr>
      </p:pic>
      <p:pic>
        <p:nvPicPr>
          <p:cNvPr id="15" name="Picture 14">
            <a:extLst>
              <a:ext uri="{FF2B5EF4-FFF2-40B4-BE49-F238E27FC236}">
                <a16:creationId xmlns:a16="http://schemas.microsoft.com/office/drawing/2014/main" id="{D3F1392D-C0E3-635D-5637-64FE5AFAD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208" y="2028264"/>
            <a:ext cx="4679344" cy="2036070"/>
          </a:xfrm>
          <a:prstGeom prst="rect">
            <a:avLst/>
          </a:prstGeom>
        </p:spPr>
      </p:pic>
    </p:spTree>
    <p:extLst>
      <p:ext uri="{BB962C8B-B14F-4D97-AF65-F5344CB8AC3E}">
        <p14:creationId xmlns:p14="http://schemas.microsoft.com/office/powerpoint/2010/main" val="308137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down)">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down)">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a:latin typeface="Arial"/>
                <a:cs typeface="Arial"/>
              </a:rPr>
              <a:t>Process Information (</a:t>
            </a:r>
            <a:r>
              <a:rPr lang="en-US" b="0" dirty="0" err="1">
                <a:latin typeface="Arial"/>
                <a:cs typeface="Arial"/>
              </a:rPr>
              <a:t>Tiếp</a:t>
            </a:r>
            <a:r>
              <a:rPr lang="en-US" b="0" dirty="0">
                <a:latin typeface="Arial"/>
                <a:cs typeface="Arial"/>
              </a:rPr>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a:p>
        </p:txBody>
      </p:sp>
      <p:sp>
        <p:nvSpPr>
          <p:cNvPr id="5" name="Content Placeholder 4">
            <a:extLst>
              <a:ext uri="{FF2B5EF4-FFF2-40B4-BE49-F238E27FC236}">
                <a16:creationId xmlns:a16="http://schemas.microsoft.com/office/drawing/2014/main" id="{5B7BD003-17B1-59A7-5DB1-EC55337F2338}"/>
              </a:ext>
            </a:extLst>
          </p:cNvPr>
          <p:cNvSpPr>
            <a:spLocks noGrp="1"/>
          </p:cNvSpPr>
          <p:nvPr>
            <p:ph sz="quarter" idx="13"/>
          </p:nvPr>
        </p:nvSpPr>
        <p:spPr/>
        <p:txBody>
          <a:bodyPr vert="horz" lIns="91440" tIns="45720" rIns="91440" bIns="45720" rtlCol="0" anchor="t">
            <a:normAutofit/>
          </a:bodyPr>
          <a:lstStyle/>
          <a:p>
            <a:pPr algn="just"/>
            <a:endParaRPr lang="en-US" sz="1600" dirty="0">
              <a:latin typeface="Arial"/>
              <a:ea typeface="Tahoma"/>
              <a:cs typeface="Tahoma"/>
            </a:endParaRPr>
          </a:p>
          <a:p>
            <a:pPr algn="just"/>
            <a:endParaRPr lang="en-US" sz="1600" dirty="0">
              <a:latin typeface="Arial"/>
            </a:endParaRPr>
          </a:p>
          <a:p>
            <a:pPr algn="just"/>
            <a:endParaRPr lang="en-US" sz="1600" dirty="0">
              <a:latin typeface="Arial"/>
            </a:endParaRPr>
          </a:p>
          <a:p>
            <a:pPr algn="just"/>
            <a:endParaRPr lang="en-US" sz="1600" dirty="0">
              <a:latin typeface="Arial"/>
            </a:endParaRPr>
          </a:p>
          <a:p>
            <a:pPr algn="just"/>
            <a:endParaRPr lang="en-US" sz="1600" dirty="0">
              <a:latin typeface="Arial"/>
            </a:endParaRPr>
          </a:p>
          <a:p>
            <a:pPr algn="just"/>
            <a:endParaRPr lang="en-US" sz="1600" dirty="0">
              <a:latin typeface="Arial"/>
            </a:endParaRPr>
          </a:p>
          <a:p>
            <a:pPr marL="0" indent="0" algn="just">
              <a:buNone/>
            </a:pPr>
            <a:endParaRPr lang="en-US" sz="1600" dirty="0">
              <a:latin typeface="Arial"/>
            </a:endParaRPr>
          </a:p>
          <a:p>
            <a:pPr algn="just"/>
            <a:endParaRPr lang="en-US" sz="1600" dirty="0">
              <a:latin typeface="Arial"/>
              <a:ea typeface="Tahoma"/>
              <a:cs typeface="Tahoma"/>
            </a:endParaRPr>
          </a:p>
        </p:txBody>
      </p:sp>
      <p:grpSp>
        <p:nvGrpSpPr>
          <p:cNvPr id="8" name="Group 7">
            <a:extLst>
              <a:ext uri="{FF2B5EF4-FFF2-40B4-BE49-F238E27FC236}">
                <a16:creationId xmlns:a16="http://schemas.microsoft.com/office/drawing/2014/main" id="{8934AAD2-505F-D2C3-517D-C37620AC8EB6}"/>
              </a:ext>
            </a:extLst>
          </p:cNvPr>
          <p:cNvGrpSpPr/>
          <p:nvPr/>
        </p:nvGrpSpPr>
        <p:grpSpPr>
          <a:xfrm>
            <a:off x="1853961" y="816483"/>
            <a:ext cx="8146382" cy="3112422"/>
            <a:chOff x="329961" y="816483"/>
            <a:chExt cx="8146382" cy="3112422"/>
          </a:xfrm>
        </p:grpSpPr>
        <p:sp>
          <p:nvSpPr>
            <p:cNvPr id="13" name="Arrow: Right 12">
              <a:extLst>
                <a:ext uri="{FF2B5EF4-FFF2-40B4-BE49-F238E27FC236}">
                  <a16:creationId xmlns:a16="http://schemas.microsoft.com/office/drawing/2014/main" id="{A5AF711D-E751-CDCC-4BAE-883C5AF675DB}"/>
                </a:ext>
              </a:extLst>
            </p:cNvPr>
            <p:cNvSpPr/>
            <p:nvPr/>
          </p:nvSpPr>
          <p:spPr>
            <a:xfrm>
              <a:off x="3073685" y="1300554"/>
              <a:ext cx="790755" cy="201284"/>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76EA5D5-F8D7-1134-A6B0-9BB867C6D33F}"/>
                </a:ext>
              </a:extLst>
            </p:cNvPr>
            <p:cNvGrpSpPr/>
            <p:nvPr/>
          </p:nvGrpSpPr>
          <p:grpSpPr>
            <a:xfrm>
              <a:off x="329961" y="1228544"/>
              <a:ext cx="2647230" cy="2129647"/>
              <a:chOff x="329961" y="1228544"/>
              <a:chExt cx="2647230" cy="2129647"/>
            </a:xfrm>
          </p:grpSpPr>
          <p:sp>
            <p:nvSpPr>
              <p:cNvPr id="9" name="Rectangle: Rounded Corners 8">
                <a:extLst>
                  <a:ext uri="{FF2B5EF4-FFF2-40B4-BE49-F238E27FC236}">
                    <a16:creationId xmlns:a16="http://schemas.microsoft.com/office/drawing/2014/main" id="{F0A02529-B9E1-3806-EBBB-610B763A2DF0}"/>
                  </a:ext>
                </a:extLst>
              </p:cNvPr>
              <p:cNvSpPr/>
              <p:nvPr/>
            </p:nvSpPr>
            <p:spPr>
              <a:xfrm>
                <a:off x="331758" y="1719172"/>
                <a:ext cx="2645433" cy="1639019"/>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
                <a:extLst>
                  <a:ext uri="{FF2B5EF4-FFF2-40B4-BE49-F238E27FC236}">
                    <a16:creationId xmlns:a16="http://schemas.microsoft.com/office/drawing/2014/main" id="{4C5D70CD-EAD6-8862-830C-AE5B120CDEAA}"/>
                  </a:ext>
                </a:extLst>
              </p:cNvPr>
              <p:cNvSpPr txBox="1"/>
              <p:nvPr/>
            </p:nvSpPr>
            <p:spPr>
              <a:xfrm>
                <a:off x="404033" y="1902798"/>
                <a:ext cx="257315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err="1">
                    <a:solidFill>
                      <a:srgbClr val="FF0000"/>
                    </a:solidFill>
                    <a:latin typeface="Arial"/>
                    <a:cs typeface="Arial"/>
                  </a:rPr>
                  <a:t>Pslist</a:t>
                </a:r>
                <a:r>
                  <a:rPr lang="en-US" dirty="0">
                    <a:solidFill>
                      <a:srgbClr val="FF0000"/>
                    </a:solidFill>
                    <a:latin typeface="Arial"/>
                    <a:cs typeface="Arial"/>
                  </a:rPr>
                  <a:t>: </a:t>
                </a:r>
                <a:r>
                  <a:rPr lang="en-US" dirty="0" err="1">
                    <a:latin typeface="Arial"/>
                    <a:cs typeface="Arial"/>
                  </a:rPr>
                  <a:t>hiển</a:t>
                </a:r>
                <a:r>
                  <a:rPr lang="en-US" dirty="0">
                    <a:latin typeface="Arial"/>
                    <a:cs typeface="Arial"/>
                  </a:rPr>
                  <a:t> </a:t>
                </a:r>
                <a:r>
                  <a:rPr lang="en-US" dirty="0" err="1">
                    <a:latin typeface="Arial"/>
                    <a:cs typeface="Arial"/>
                  </a:rPr>
                  <a:t>thị</a:t>
                </a:r>
                <a:r>
                  <a:rPr lang="en-US" dirty="0">
                    <a:latin typeface="Arial"/>
                    <a:cs typeface="Arial"/>
                  </a:rPr>
                  <a:t> </a:t>
                </a:r>
                <a:r>
                  <a:rPr lang="en-US" dirty="0" err="1">
                    <a:latin typeface="Arial"/>
                    <a:cs typeface="Arial"/>
                  </a:rPr>
                  <a:t>thông</a:t>
                </a:r>
                <a:r>
                  <a:rPr lang="en-US" dirty="0">
                    <a:latin typeface="Arial"/>
                    <a:cs typeface="Arial"/>
                  </a:rPr>
                  <a:t> tin </a:t>
                </a:r>
                <a:r>
                  <a:rPr lang="en-US" dirty="0" err="1">
                    <a:latin typeface="Arial"/>
                    <a:cs typeface="Arial"/>
                  </a:rPr>
                  <a:t>cơ</a:t>
                </a:r>
                <a:r>
                  <a:rPr lang="en-US" dirty="0">
                    <a:latin typeface="Arial"/>
                    <a:cs typeface="Arial"/>
                  </a:rPr>
                  <a:t> </a:t>
                </a:r>
                <a:r>
                  <a:rPr lang="en-US" dirty="0" err="1">
                    <a:latin typeface="Arial"/>
                    <a:cs typeface="Arial"/>
                  </a:rPr>
                  <a:t>bản</a:t>
                </a:r>
                <a:r>
                  <a:rPr lang="en-US" dirty="0">
                    <a:latin typeface="Arial"/>
                    <a:cs typeface="Arial"/>
                  </a:rPr>
                  <a:t> </a:t>
                </a:r>
                <a:r>
                  <a:rPr lang="en-US" dirty="0" err="1">
                    <a:latin typeface="Arial"/>
                    <a:cs typeface="Arial"/>
                  </a:rPr>
                  <a:t>về</a:t>
                </a:r>
                <a:r>
                  <a:rPr lang="en-US" dirty="0">
                    <a:latin typeface="Arial"/>
                    <a:cs typeface="Arial"/>
                  </a:rPr>
                  <a:t> </a:t>
                </a:r>
                <a:r>
                  <a:rPr lang="en-US" dirty="0" err="1">
                    <a:latin typeface="Arial"/>
                    <a:cs typeface="Arial"/>
                  </a:rPr>
                  <a:t>tất</a:t>
                </a:r>
                <a:r>
                  <a:rPr lang="en-US" dirty="0">
                    <a:latin typeface="Arial"/>
                    <a:cs typeface="Arial"/>
                  </a:rPr>
                  <a:t> </a:t>
                </a:r>
                <a:r>
                  <a:rPr lang="en-US" dirty="0" err="1">
                    <a:latin typeface="Arial"/>
                    <a:cs typeface="Arial"/>
                  </a:rPr>
                  <a:t>cả</a:t>
                </a:r>
                <a:r>
                  <a:rPr lang="en-US" dirty="0">
                    <a:latin typeface="Arial"/>
                    <a:cs typeface="Arial"/>
                  </a:rPr>
                  <a:t> </a:t>
                </a:r>
                <a:r>
                  <a:rPr lang="en-US" dirty="0" err="1">
                    <a:latin typeface="Arial"/>
                    <a:cs typeface="Arial"/>
                  </a:rPr>
                  <a:t>tiến</a:t>
                </a:r>
                <a:r>
                  <a:rPr lang="en-US" dirty="0">
                    <a:latin typeface="Arial"/>
                    <a:cs typeface="Arial"/>
                  </a:rPr>
                  <a:t> </a:t>
                </a:r>
                <a:r>
                  <a:rPr lang="en-US" dirty="0" err="1">
                    <a:latin typeface="Arial"/>
                    <a:cs typeface="Arial"/>
                  </a:rPr>
                  <a:t>trình</a:t>
                </a:r>
                <a:r>
                  <a:rPr lang="en-US" dirty="0">
                    <a:latin typeface="Arial"/>
                    <a:cs typeface="Arial"/>
                  </a:rPr>
                  <a:t> </a:t>
                </a:r>
                <a:r>
                  <a:rPr lang="en-US" dirty="0" err="1">
                    <a:latin typeface="Arial"/>
                    <a:cs typeface="Arial"/>
                  </a:rPr>
                  <a:t>đang</a:t>
                </a:r>
                <a:r>
                  <a:rPr lang="en-US" dirty="0">
                    <a:latin typeface="Arial"/>
                    <a:cs typeface="Arial"/>
                  </a:rPr>
                  <a:t> </a:t>
                </a:r>
                <a:r>
                  <a:rPr lang="en-US" dirty="0" err="1">
                    <a:latin typeface="Arial"/>
                    <a:cs typeface="Arial"/>
                  </a:rPr>
                  <a:t>chạy</a:t>
                </a:r>
                <a:r>
                  <a:rPr lang="en-US" dirty="0">
                    <a:latin typeface="Calibri"/>
                    <a:cs typeface="Calibri"/>
                  </a:rPr>
                  <a:t> </a:t>
                </a:r>
                <a:r>
                  <a:rPr lang="en-US" dirty="0" err="1">
                    <a:latin typeface="Arial"/>
                    <a:cs typeface="Arial"/>
                  </a:rPr>
                  <a:t>trên</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thống</a:t>
                </a:r>
                <a:endParaRPr lang="en-US" dirty="0">
                  <a:cs typeface="Calibri"/>
                </a:endParaRPr>
              </a:p>
            </p:txBody>
          </p:sp>
          <p:sp>
            <p:nvSpPr>
              <p:cNvPr id="15" name="Rectangle: Rounded Corners 14">
                <a:extLst>
                  <a:ext uri="{FF2B5EF4-FFF2-40B4-BE49-F238E27FC236}">
                    <a16:creationId xmlns:a16="http://schemas.microsoft.com/office/drawing/2014/main" id="{B430ACF8-EBE5-9E48-F896-1F634A95027B}"/>
                  </a:ext>
                </a:extLst>
              </p:cNvPr>
              <p:cNvSpPr/>
              <p:nvPr/>
            </p:nvSpPr>
            <p:spPr>
              <a:xfrm>
                <a:off x="329961" y="1228544"/>
                <a:ext cx="2573545" cy="402566"/>
              </a:xfrm>
              <a:prstGeom prst="roundRect">
                <a:avLst/>
              </a:prstGeom>
              <a:solidFill>
                <a:srgbClr val="F48728"/>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err="1">
                    <a:solidFill>
                      <a:schemeClr val="tx1"/>
                    </a:solidFill>
                    <a:cs typeface="Calibri"/>
                  </a:rPr>
                  <a:t>Pslist</a:t>
                </a:r>
                <a:endParaRPr lang="en-US" sz="2000" b="1" err="1">
                  <a:solidFill>
                    <a:schemeClr val="tx1"/>
                  </a:solidFill>
                </a:endParaRPr>
              </a:p>
            </p:txBody>
          </p:sp>
        </p:grpSp>
        <p:pic>
          <p:nvPicPr>
            <p:cNvPr id="7" name="Picture 6">
              <a:extLst>
                <a:ext uri="{FF2B5EF4-FFF2-40B4-BE49-F238E27FC236}">
                  <a16:creationId xmlns:a16="http://schemas.microsoft.com/office/drawing/2014/main" id="{D7460BC5-C6BA-AB97-6E57-C5B681F8A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876" y="816483"/>
              <a:ext cx="4528467" cy="3112422"/>
            </a:xfrm>
            <a:prstGeom prst="rect">
              <a:avLst/>
            </a:prstGeom>
          </p:spPr>
        </p:pic>
      </p:grpSp>
      <p:grpSp>
        <p:nvGrpSpPr>
          <p:cNvPr id="16" name="Group 15">
            <a:extLst>
              <a:ext uri="{FF2B5EF4-FFF2-40B4-BE49-F238E27FC236}">
                <a16:creationId xmlns:a16="http://schemas.microsoft.com/office/drawing/2014/main" id="{DAD82091-E020-6F80-C341-7CE6E556FE40}"/>
              </a:ext>
            </a:extLst>
          </p:cNvPr>
          <p:cNvGrpSpPr/>
          <p:nvPr/>
        </p:nvGrpSpPr>
        <p:grpSpPr>
          <a:xfrm>
            <a:off x="1825207" y="4095354"/>
            <a:ext cx="8175136" cy="2715935"/>
            <a:chOff x="301207" y="4095353"/>
            <a:chExt cx="8175136" cy="2715935"/>
          </a:xfrm>
        </p:grpSpPr>
        <p:sp>
          <p:nvSpPr>
            <p:cNvPr id="14" name="Arrow: Right 13">
              <a:extLst>
                <a:ext uri="{FF2B5EF4-FFF2-40B4-BE49-F238E27FC236}">
                  <a16:creationId xmlns:a16="http://schemas.microsoft.com/office/drawing/2014/main" id="{069C789A-5B75-C0D3-03B6-03A52A4965C7}"/>
                </a:ext>
              </a:extLst>
            </p:cNvPr>
            <p:cNvSpPr/>
            <p:nvPr/>
          </p:nvSpPr>
          <p:spPr>
            <a:xfrm>
              <a:off x="3031610" y="4577180"/>
              <a:ext cx="790755" cy="216014"/>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0663F28-155D-7D42-8C28-48DD8E947DC2}"/>
                </a:ext>
              </a:extLst>
            </p:cNvPr>
            <p:cNvGrpSpPr/>
            <p:nvPr/>
          </p:nvGrpSpPr>
          <p:grpSpPr>
            <a:xfrm>
              <a:off x="301207" y="4463450"/>
              <a:ext cx="2675984" cy="2172778"/>
              <a:chOff x="301207" y="4463450"/>
              <a:chExt cx="2675984" cy="2172778"/>
            </a:xfrm>
          </p:grpSpPr>
          <p:sp>
            <p:nvSpPr>
              <p:cNvPr id="11" name="Rectangle: Rounded Corners 10">
                <a:extLst>
                  <a:ext uri="{FF2B5EF4-FFF2-40B4-BE49-F238E27FC236}">
                    <a16:creationId xmlns:a16="http://schemas.microsoft.com/office/drawing/2014/main" id="{8F4133CB-D43D-A1EC-DD20-49DB8C6E9BD7}"/>
                  </a:ext>
                </a:extLst>
              </p:cNvPr>
              <p:cNvSpPr/>
              <p:nvPr/>
            </p:nvSpPr>
            <p:spPr>
              <a:xfrm>
                <a:off x="331758" y="4954078"/>
                <a:ext cx="2645433" cy="1682150"/>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
                <a:extLst>
                  <a:ext uri="{FF2B5EF4-FFF2-40B4-BE49-F238E27FC236}">
                    <a16:creationId xmlns:a16="http://schemas.microsoft.com/office/drawing/2014/main" id="{8E82EBE5-9821-8629-9BA1-3FCB0516CB60}"/>
                  </a:ext>
                </a:extLst>
              </p:cNvPr>
              <p:cNvSpPr txBox="1"/>
              <p:nvPr/>
            </p:nvSpPr>
            <p:spPr>
              <a:xfrm>
                <a:off x="404032" y="5203428"/>
                <a:ext cx="249947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err="1">
                    <a:solidFill>
                      <a:srgbClr val="FF0000"/>
                    </a:solidFill>
                    <a:latin typeface="Arial"/>
                  </a:rPr>
                  <a:t>Pslist</a:t>
                </a:r>
                <a:r>
                  <a:rPr lang="en-US" dirty="0">
                    <a:solidFill>
                      <a:srgbClr val="FF0000"/>
                    </a:solidFill>
                    <a:latin typeface="Arial"/>
                  </a:rPr>
                  <a:t>-x: </a:t>
                </a:r>
                <a:endParaRPr lang="en-US" dirty="0">
                  <a:latin typeface="Calibri"/>
                  <a:cs typeface="Calibri"/>
                </a:endParaRPr>
              </a:p>
              <a:p>
                <a:pPr algn="just"/>
                <a:r>
                  <a:rPr lang="en-US" dirty="0" err="1">
                    <a:latin typeface="Arial"/>
                  </a:rPr>
                  <a:t>hiển</a:t>
                </a:r>
                <a:r>
                  <a:rPr lang="en-US" dirty="0">
                    <a:latin typeface="Arial"/>
                  </a:rPr>
                  <a:t> </a:t>
                </a:r>
                <a:r>
                  <a:rPr lang="en-US" dirty="0" err="1">
                    <a:latin typeface="Arial"/>
                  </a:rPr>
                  <a:t>thị</a:t>
                </a:r>
                <a:r>
                  <a:rPr lang="en-US" dirty="0">
                    <a:latin typeface="Arial"/>
                  </a:rPr>
                  <a:t> </a:t>
                </a:r>
                <a:r>
                  <a:rPr lang="en-US" dirty="0" err="1">
                    <a:latin typeface="Arial"/>
                  </a:rPr>
                  <a:t>các</a:t>
                </a:r>
                <a:r>
                  <a:rPr lang="en-US" dirty="0">
                    <a:latin typeface="Arial"/>
                  </a:rPr>
                  <a:t> </a:t>
                </a:r>
                <a:r>
                  <a:rPr lang="en-US" dirty="0" err="1">
                    <a:latin typeface="Arial"/>
                  </a:rPr>
                  <a:t>tiến</a:t>
                </a:r>
                <a:r>
                  <a:rPr lang="en-US" dirty="0">
                    <a:latin typeface="Arial"/>
                  </a:rPr>
                  <a:t> </a:t>
                </a:r>
                <a:r>
                  <a:rPr lang="en-US" dirty="0" err="1">
                    <a:latin typeface="Arial"/>
                  </a:rPr>
                  <a:t>trình</a:t>
                </a:r>
                <a:r>
                  <a:rPr lang="en-US" dirty="0">
                    <a:latin typeface="Arial"/>
                  </a:rPr>
                  <a:t>, </a:t>
                </a:r>
                <a:endParaRPr lang="en-US" dirty="0">
                  <a:latin typeface="Calibri"/>
                  <a:cs typeface="Calibri"/>
                </a:endParaRPr>
              </a:p>
              <a:p>
                <a:pPr algn="just"/>
                <a:r>
                  <a:rPr lang="en-US" dirty="0" err="1">
                    <a:latin typeface="Arial"/>
                  </a:rPr>
                  <a:t>thông</a:t>
                </a:r>
                <a:r>
                  <a:rPr lang="en-US" dirty="0">
                    <a:latin typeface="Arial"/>
                  </a:rPr>
                  <a:t> tin </a:t>
                </a:r>
                <a:r>
                  <a:rPr lang="en-US" dirty="0" err="1">
                    <a:latin typeface="Arial"/>
                  </a:rPr>
                  <a:t>bộ</a:t>
                </a:r>
                <a:r>
                  <a:rPr lang="en-US" dirty="0">
                    <a:latin typeface="Arial"/>
                  </a:rPr>
                  <a:t> </a:t>
                </a:r>
                <a:r>
                  <a:rPr lang="en-US" dirty="0" err="1">
                    <a:latin typeface="Arial"/>
                  </a:rPr>
                  <a:t>nhớ</a:t>
                </a:r>
                <a:r>
                  <a:rPr lang="en-US" dirty="0">
                    <a:latin typeface="Arial"/>
                  </a:rPr>
                  <a:t> </a:t>
                </a:r>
                <a:r>
                  <a:rPr lang="en-US" dirty="0" err="1">
                    <a:latin typeface="Arial"/>
                  </a:rPr>
                  <a:t>và</a:t>
                </a:r>
                <a:r>
                  <a:rPr lang="en-US" dirty="0">
                    <a:latin typeface="Arial"/>
                  </a:rPr>
                  <a:t>     </a:t>
                </a:r>
                <a:r>
                  <a:rPr lang="en-US" dirty="0" err="1">
                    <a:latin typeface="Arial"/>
                  </a:rPr>
                  <a:t>luồng</a:t>
                </a:r>
                <a:endParaRPr lang="en-US" dirty="0">
                  <a:cs typeface="Calibri"/>
                </a:endParaRPr>
              </a:p>
            </p:txBody>
          </p:sp>
          <p:sp>
            <p:nvSpPr>
              <p:cNvPr id="17" name="Rectangle: Rounded Corners 16">
                <a:extLst>
                  <a:ext uri="{FF2B5EF4-FFF2-40B4-BE49-F238E27FC236}">
                    <a16:creationId xmlns:a16="http://schemas.microsoft.com/office/drawing/2014/main" id="{C3CC3F52-D0A2-5A98-C022-FA634B3FF2F3}"/>
                  </a:ext>
                </a:extLst>
              </p:cNvPr>
              <p:cNvSpPr/>
              <p:nvPr/>
            </p:nvSpPr>
            <p:spPr>
              <a:xfrm>
                <a:off x="301207" y="4463450"/>
                <a:ext cx="2573545" cy="402566"/>
              </a:xfrm>
              <a:prstGeom prst="roundRect">
                <a:avLst/>
              </a:prstGeom>
              <a:solidFill>
                <a:srgbClr val="F48728"/>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err="1">
                    <a:solidFill>
                      <a:schemeClr val="tx1"/>
                    </a:solidFill>
                    <a:cs typeface="Calibri"/>
                  </a:rPr>
                  <a:t>Pslist</a:t>
                </a:r>
                <a:r>
                  <a:rPr lang="en-US" sz="2000" b="1">
                    <a:solidFill>
                      <a:schemeClr val="tx1"/>
                    </a:solidFill>
                    <a:cs typeface="Calibri"/>
                  </a:rPr>
                  <a:t>-x</a:t>
                </a:r>
                <a:endParaRPr lang="en-US" sz="2000" b="1" err="1">
                  <a:solidFill>
                    <a:schemeClr val="tx1"/>
                  </a:solidFill>
                </a:endParaRPr>
              </a:p>
            </p:txBody>
          </p:sp>
        </p:grpSp>
        <p:pic>
          <p:nvPicPr>
            <p:cNvPr id="18" name="Picture 17">
              <a:extLst>
                <a:ext uri="{FF2B5EF4-FFF2-40B4-BE49-F238E27FC236}">
                  <a16:creationId xmlns:a16="http://schemas.microsoft.com/office/drawing/2014/main" id="{B750A3F6-6A85-686D-D420-02DC9BF2E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876" y="4095353"/>
              <a:ext cx="4528467" cy="2715935"/>
            </a:xfrm>
            <a:prstGeom prst="rect">
              <a:avLst/>
            </a:prstGeom>
          </p:spPr>
        </p:pic>
      </p:grpSp>
    </p:spTree>
    <p:extLst>
      <p:ext uri="{BB962C8B-B14F-4D97-AF65-F5344CB8AC3E}">
        <p14:creationId xmlns:p14="http://schemas.microsoft.com/office/powerpoint/2010/main" val="981695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a:latin typeface="Arial"/>
                <a:cs typeface="Arial"/>
              </a:rPr>
              <a:t>Process Information (</a:t>
            </a:r>
            <a:r>
              <a:rPr lang="en-US" b="0" dirty="0" err="1">
                <a:latin typeface="Arial"/>
                <a:cs typeface="Arial"/>
              </a:rPr>
              <a:t>Tiếp</a:t>
            </a:r>
            <a:r>
              <a:rPr lang="en-US" b="0" dirty="0">
                <a:latin typeface="Arial"/>
                <a:cs typeface="Arial"/>
              </a:rPr>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a:p>
        </p:txBody>
      </p:sp>
      <p:sp>
        <p:nvSpPr>
          <p:cNvPr id="7" name="Rectangle 6">
            <a:extLst>
              <a:ext uri="{FF2B5EF4-FFF2-40B4-BE49-F238E27FC236}">
                <a16:creationId xmlns:a16="http://schemas.microsoft.com/office/drawing/2014/main" id="{16F40616-E343-3244-166B-97810F694B7F}"/>
              </a:ext>
            </a:extLst>
          </p:cNvPr>
          <p:cNvSpPr/>
          <p:nvPr/>
        </p:nvSpPr>
        <p:spPr>
          <a:xfrm>
            <a:off x="1813525" y="1001206"/>
            <a:ext cx="4111922" cy="3062375"/>
          </a:xfrm>
          <a:prstGeom prst="rect">
            <a:avLst/>
          </a:prstGeom>
          <a:solidFill>
            <a:schemeClr val="accent1">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4A0E2D-28D8-5F45-97AD-26E804F8EF0F}"/>
              </a:ext>
            </a:extLst>
          </p:cNvPr>
          <p:cNvSpPr/>
          <p:nvPr/>
        </p:nvSpPr>
        <p:spPr>
          <a:xfrm>
            <a:off x="6255230" y="4436495"/>
            <a:ext cx="4115805" cy="2012826"/>
          </a:xfrm>
          <a:prstGeom prst="rect">
            <a:avLst/>
          </a:prstGeom>
          <a:solidFill>
            <a:schemeClr val="accent1">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1F0F43-F8FC-FD8D-D48C-AEABABD9B6A7}"/>
              </a:ext>
            </a:extLst>
          </p:cNvPr>
          <p:cNvSpPr txBox="1"/>
          <p:nvPr/>
        </p:nvSpPr>
        <p:spPr>
          <a:xfrm>
            <a:off x="1530746" y="2531278"/>
            <a:ext cx="4379516" cy="1391599"/>
          </a:xfrm>
          <a:prstGeom prst="rect">
            <a:avLst/>
          </a:prstGeom>
          <a:noFill/>
          <a:ln>
            <a:solidFill>
              <a:srgbClr val="FFFFFF"/>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113999"/>
              </a:lnSpc>
              <a:spcBef>
                <a:spcPts val="600"/>
              </a:spcBef>
              <a:spcAft>
                <a:spcPts val="600"/>
              </a:spcAft>
              <a:buFont typeface="Wingdings" panose="05000000000000000000" pitchFamily="2" charset="2"/>
              <a:buChar char="§"/>
            </a:pPr>
            <a:r>
              <a:rPr lang="en-US" sz="1500" dirty="0" err="1">
                <a:latin typeface="Arial"/>
                <a:cs typeface="Arial"/>
              </a:rPr>
              <a:t>Nó</a:t>
            </a:r>
            <a:r>
              <a:rPr lang="en-US" sz="1500" dirty="0">
                <a:latin typeface="Arial"/>
                <a:cs typeface="Arial"/>
              </a:rPr>
              <a:t> </a:t>
            </a:r>
            <a:r>
              <a:rPr lang="en-US" sz="1500" dirty="0" err="1">
                <a:latin typeface="Arial"/>
                <a:cs typeface="Arial"/>
              </a:rPr>
              <a:t>cũng</a:t>
            </a:r>
            <a:r>
              <a:rPr lang="en-US" sz="1500" dirty="0">
                <a:latin typeface="Arial"/>
                <a:cs typeface="Arial"/>
              </a:rPr>
              <a:t> </a:t>
            </a:r>
            <a:r>
              <a:rPr lang="en-US" sz="1500" dirty="0" err="1">
                <a:latin typeface="Arial"/>
                <a:cs typeface="Arial"/>
              </a:rPr>
              <a:t>hiển</a:t>
            </a:r>
            <a:r>
              <a:rPr lang="en-US" sz="1500" dirty="0">
                <a:latin typeface="Arial"/>
                <a:cs typeface="Arial"/>
              </a:rPr>
              <a:t> </a:t>
            </a:r>
            <a:r>
              <a:rPr lang="en-US" sz="1500" dirty="0" err="1">
                <a:latin typeface="Arial"/>
                <a:cs typeface="Arial"/>
              </a:rPr>
              <a:t>thị</a:t>
            </a:r>
            <a:r>
              <a:rPr lang="en-US" sz="1500" dirty="0">
                <a:latin typeface="Arial"/>
                <a:cs typeface="Arial"/>
              </a:rPr>
              <a:t> </a:t>
            </a:r>
            <a:r>
              <a:rPr lang="en-US" sz="1500" b="1" dirty="0" err="1">
                <a:solidFill>
                  <a:srgbClr val="FF0000"/>
                </a:solidFill>
                <a:latin typeface="Arial"/>
                <a:cs typeface="Arial"/>
              </a:rPr>
              <a:t>thông</a:t>
            </a:r>
            <a:r>
              <a:rPr lang="en-US" sz="1500" b="1" dirty="0">
                <a:solidFill>
                  <a:srgbClr val="FF0000"/>
                </a:solidFill>
                <a:latin typeface="Arial"/>
                <a:cs typeface="Arial"/>
              </a:rPr>
              <a:t> tin </a:t>
            </a:r>
            <a:r>
              <a:rPr lang="en-US" sz="1500" b="1" dirty="0" err="1">
                <a:solidFill>
                  <a:srgbClr val="FF0000"/>
                </a:solidFill>
                <a:latin typeface="Arial"/>
                <a:cs typeface="Arial"/>
              </a:rPr>
              <a:t>phiên</a:t>
            </a:r>
            <a:r>
              <a:rPr lang="en-US" sz="1500" b="1" dirty="0">
                <a:solidFill>
                  <a:srgbClr val="FF0000"/>
                </a:solidFill>
                <a:latin typeface="Arial"/>
                <a:cs typeface="Arial"/>
              </a:rPr>
              <a:t> </a:t>
            </a:r>
            <a:r>
              <a:rPr lang="en-US" sz="1500" b="1" dirty="0" err="1">
                <a:solidFill>
                  <a:srgbClr val="FF0000"/>
                </a:solidFill>
                <a:latin typeface="Arial"/>
                <a:cs typeface="Arial"/>
              </a:rPr>
              <a:t>bản</a:t>
            </a:r>
            <a:r>
              <a:rPr lang="en-US" sz="1500" b="1" dirty="0">
                <a:solidFill>
                  <a:srgbClr val="FF0000"/>
                </a:solidFill>
                <a:latin typeface="Arial"/>
                <a:cs typeface="Arial"/>
              </a:rPr>
              <a:t>    </a:t>
            </a:r>
            <a:r>
              <a:rPr lang="en-US" sz="1500" b="1" dirty="0" err="1">
                <a:solidFill>
                  <a:srgbClr val="FF0000"/>
                </a:solidFill>
                <a:latin typeface="Arial"/>
                <a:cs typeface="Arial"/>
              </a:rPr>
              <a:t>đầy</a:t>
            </a:r>
            <a:r>
              <a:rPr lang="en-US" sz="1500" b="1" dirty="0">
                <a:solidFill>
                  <a:srgbClr val="FF0000"/>
                </a:solidFill>
                <a:latin typeface="Arial"/>
                <a:cs typeface="Arial"/>
              </a:rPr>
              <a:t> </a:t>
            </a:r>
            <a:r>
              <a:rPr lang="en-US" sz="1500" b="1" dirty="0" err="1">
                <a:solidFill>
                  <a:srgbClr val="FF0000"/>
                </a:solidFill>
                <a:latin typeface="Arial"/>
                <a:cs typeface="Arial"/>
              </a:rPr>
              <a:t>đủ</a:t>
            </a:r>
            <a:r>
              <a:rPr lang="en-US" sz="1500" b="1" dirty="0">
                <a:solidFill>
                  <a:srgbClr val="FF0000"/>
                </a:solidFill>
                <a:latin typeface="Arial"/>
                <a:cs typeface="Arial"/>
              </a:rPr>
              <a:t> </a:t>
            </a:r>
            <a:r>
              <a:rPr lang="en-US" sz="1500" b="1" dirty="0" err="1">
                <a:solidFill>
                  <a:srgbClr val="FF0000"/>
                </a:solidFill>
                <a:latin typeface="Arial"/>
                <a:cs typeface="Arial"/>
              </a:rPr>
              <a:t>về</a:t>
            </a:r>
            <a:r>
              <a:rPr lang="en-US" sz="1500" b="1" dirty="0">
                <a:solidFill>
                  <a:srgbClr val="FF0000"/>
                </a:solidFill>
                <a:latin typeface="Arial"/>
                <a:cs typeface="Arial"/>
              </a:rPr>
              <a:t> DLLs</a:t>
            </a:r>
            <a:r>
              <a:rPr lang="en-US" sz="1500" dirty="0">
                <a:latin typeface="Arial"/>
                <a:cs typeface="Arial"/>
              </a:rPr>
              <a:t>, bao </a:t>
            </a:r>
            <a:r>
              <a:rPr lang="en-US" sz="1500" dirty="0" err="1">
                <a:latin typeface="Arial"/>
                <a:cs typeface="Arial"/>
              </a:rPr>
              <a:t>gồm</a:t>
            </a:r>
            <a:r>
              <a:rPr lang="en-US" sz="1500" dirty="0">
                <a:latin typeface="Arial"/>
                <a:cs typeface="Arial"/>
              </a:rPr>
              <a:t> </a:t>
            </a:r>
            <a:r>
              <a:rPr lang="en-US" sz="1500" dirty="0" err="1">
                <a:latin typeface="Arial"/>
                <a:cs typeface="Arial"/>
              </a:rPr>
              <a:t>cả</a:t>
            </a:r>
            <a:r>
              <a:rPr lang="en-US" sz="1500" dirty="0">
                <a:latin typeface="Arial"/>
                <a:cs typeface="Arial"/>
              </a:rPr>
              <a:t> </a:t>
            </a:r>
            <a:r>
              <a:rPr lang="en-US" sz="1500" dirty="0" err="1">
                <a:latin typeface="Arial"/>
                <a:cs typeface="Arial"/>
              </a:rPr>
              <a:t>chữ</a:t>
            </a:r>
            <a:r>
              <a:rPr lang="en-US" sz="1500" dirty="0">
                <a:latin typeface="Arial"/>
                <a:cs typeface="Arial"/>
              </a:rPr>
              <a:t> </a:t>
            </a:r>
            <a:r>
              <a:rPr lang="en-US" sz="1500" dirty="0" err="1">
                <a:latin typeface="Arial"/>
                <a:cs typeface="Arial"/>
              </a:rPr>
              <a:t>ký</a:t>
            </a:r>
            <a:r>
              <a:rPr lang="en-US" sz="1500" dirty="0">
                <a:latin typeface="Arial"/>
                <a:cs typeface="Arial"/>
              </a:rPr>
              <a:t> </a:t>
            </a:r>
            <a:r>
              <a:rPr lang="en-US" sz="1500" dirty="0" err="1">
                <a:latin typeface="Arial"/>
                <a:cs typeface="Arial"/>
              </a:rPr>
              <a:t>số</a:t>
            </a:r>
            <a:r>
              <a:rPr lang="en-US" sz="1500" dirty="0">
                <a:latin typeface="Arial"/>
                <a:cs typeface="Arial"/>
              </a:rPr>
              <a:t> </a:t>
            </a:r>
            <a:r>
              <a:rPr lang="en-US" sz="1500" dirty="0" err="1">
                <a:latin typeface="Arial"/>
                <a:cs typeface="Arial"/>
              </a:rPr>
              <a:t>của</a:t>
            </a:r>
            <a:r>
              <a:rPr lang="en-US" sz="1500" dirty="0">
                <a:latin typeface="Arial"/>
                <a:cs typeface="Arial"/>
              </a:rPr>
              <a:t> </a:t>
            </a:r>
            <a:r>
              <a:rPr lang="en-US" sz="1500" dirty="0" err="1">
                <a:latin typeface="Arial"/>
                <a:cs typeface="Arial"/>
              </a:rPr>
              <a:t>chúng</a:t>
            </a:r>
            <a:r>
              <a:rPr lang="en-US" sz="1500" dirty="0">
                <a:latin typeface="Arial"/>
                <a:cs typeface="Arial"/>
              </a:rPr>
              <a:t> </a:t>
            </a:r>
            <a:r>
              <a:rPr lang="en-US" sz="1500" dirty="0" err="1">
                <a:latin typeface="Arial"/>
                <a:cs typeface="Arial"/>
              </a:rPr>
              <a:t>và</a:t>
            </a:r>
            <a:r>
              <a:rPr lang="en-US" sz="1500" dirty="0">
                <a:latin typeface="Arial"/>
                <a:cs typeface="Arial"/>
              </a:rPr>
              <a:t> </a:t>
            </a:r>
            <a:r>
              <a:rPr lang="en-US" sz="1500" dirty="0" err="1">
                <a:latin typeface="Arial"/>
                <a:cs typeface="Arial"/>
              </a:rPr>
              <a:t>có</a:t>
            </a:r>
            <a:r>
              <a:rPr lang="en-US" sz="1500" dirty="0">
                <a:latin typeface="Arial"/>
                <a:cs typeface="Arial"/>
              </a:rPr>
              <a:t>  </a:t>
            </a:r>
            <a:r>
              <a:rPr lang="en-US" sz="1500" dirty="0" err="1">
                <a:latin typeface="Arial"/>
                <a:cs typeface="Arial"/>
              </a:rPr>
              <a:t>thể</a:t>
            </a:r>
            <a:r>
              <a:rPr lang="en-US" sz="1500" dirty="0">
                <a:latin typeface="Arial"/>
                <a:cs typeface="Arial"/>
              </a:rPr>
              <a:t> </a:t>
            </a:r>
            <a:r>
              <a:rPr lang="en-US" sz="1500" dirty="0" err="1">
                <a:latin typeface="Arial"/>
                <a:cs typeface="Arial"/>
              </a:rPr>
              <a:t>được</a:t>
            </a:r>
            <a:r>
              <a:rPr lang="en-US" sz="1500" dirty="0">
                <a:latin typeface="Arial"/>
                <a:cs typeface="Arial"/>
              </a:rPr>
              <a:t> </a:t>
            </a:r>
            <a:r>
              <a:rPr lang="en-US" sz="1500" dirty="0" err="1">
                <a:latin typeface="Arial"/>
                <a:cs typeface="Arial"/>
              </a:rPr>
              <a:t>sử</a:t>
            </a:r>
            <a:r>
              <a:rPr lang="en-US" sz="1500" dirty="0">
                <a:latin typeface="Arial"/>
                <a:cs typeface="Arial"/>
              </a:rPr>
              <a:t> </a:t>
            </a:r>
            <a:r>
              <a:rPr lang="en-US" sz="1500" dirty="0" err="1">
                <a:latin typeface="Arial"/>
                <a:cs typeface="Arial"/>
              </a:rPr>
              <a:t>dụng</a:t>
            </a:r>
            <a:r>
              <a:rPr lang="en-US" sz="1500" dirty="0">
                <a:latin typeface="Arial"/>
                <a:cs typeface="Arial"/>
              </a:rPr>
              <a:t> </a:t>
            </a:r>
            <a:r>
              <a:rPr lang="en-US" sz="1500" dirty="0" err="1">
                <a:latin typeface="Arial"/>
                <a:cs typeface="Arial"/>
              </a:rPr>
              <a:t>để</a:t>
            </a:r>
            <a:r>
              <a:rPr lang="en-US" sz="1500" dirty="0">
                <a:latin typeface="Arial"/>
                <a:cs typeface="Arial"/>
              </a:rPr>
              <a:t> </a:t>
            </a:r>
            <a:r>
              <a:rPr lang="en-US" sz="1500" dirty="0" err="1">
                <a:latin typeface="Arial"/>
                <a:cs typeface="Arial"/>
              </a:rPr>
              <a:t>quét</a:t>
            </a:r>
            <a:r>
              <a:rPr lang="en-US" sz="1500" dirty="0">
                <a:latin typeface="Arial"/>
                <a:cs typeface="Arial"/>
              </a:rPr>
              <a:t> </a:t>
            </a:r>
            <a:r>
              <a:rPr lang="en-US" sz="1500" dirty="0" err="1">
                <a:latin typeface="Arial"/>
                <a:cs typeface="Arial"/>
              </a:rPr>
              <a:t>các</a:t>
            </a:r>
            <a:r>
              <a:rPr lang="en-US" sz="1500" dirty="0">
                <a:latin typeface="Arial"/>
                <a:cs typeface="Arial"/>
              </a:rPr>
              <a:t> </a:t>
            </a:r>
            <a:r>
              <a:rPr lang="en-US" sz="1500" dirty="0" err="1">
                <a:latin typeface="Arial"/>
                <a:cs typeface="Arial"/>
              </a:rPr>
              <a:t>quy</a:t>
            </a:r>
            <a:r>
              <a:rPr lang="en-US" sz="1500" dirty="0">
                <a:latin typeface="Arial"/>
                <a:cs typeface="Arial"/>
              </a:rPr>
              <a:t> </a:t>
            </a:r>
            <a:r>
              <a:rPr lang="en-US" sz="1500" dirty="0" err="1">
                <a:latin typeface="Arial"/>
                <a:cs typeface="Arial"/>
              </a:rPr>
              <a:t>trình</a:t>
            </a:r>
            <a:r>
              <a:rPr lang="en-US" sz="1500" dirty="0">
                <a:latin typeface="Arial"/>
                <a:cs typeface="Arial"/>
              </a:rPr>
              <a:t> </a:t>
            </a:r>
            <a:r>
              <a:rPr lang="en-US" sz="1500" dirty="0" err="1">
                <a:latin typeface="Arial"/>
                <a:cs typeface="Arial"/>
              </a:rPr>
              <a:t>cho</a:t>
            </a:r>
            <a:r>
              <a:rPr lang="en-US" sz="1500" dirty="0">
                <a:latin typeface="Arial"/>
                <a:cs typeface="Arial"/>
              </a:rPr>
              <a:t> DLLs </a:t>
            </a:r>
            <a:r>
              <a:rPr lang="en-US" sz="1500" dirty="0" err="1">
                <a:latin typeface="Arial"/>
                <a:cs typeface="Arial"/>
              </a:rPr>
              <a:t>chưa</a:t>
            </a:r>
            <a:r>
              <a:rPr lang="en-US" sz="1500" dirty="0">
                <a:latin typeface="Arial"/>
                <a:cs typeface="Arial"/>
              </a:rPr>
              <a:t> </a:t>
            </a:r>
            <a:r>
              <a:rPr lang="en-US" sz="1500" dirty="0" err="1">
                <a:latin typeface="Arial"/>
                <a:cs typeface="Arial"/>
              </a:rPr>
              <a:t>được</a:t>
            </a:r>
            <a:r>
              <a:rPr lang="en-US" sz="1500" dirty="0">
                <a:latin typeface="Arial"/>
                <a:cs typeface="Arial"/>
              </a:rPr>
              <a:t> </a:t>
            </a:r>
            <a:r>
              <a:rPr lang="en-US" sz="1500" dirty="0" err="1">
                <a:latin typeface="Arial"/>
                <a:cs typeface="Arial"/>
              </a:rPr>
              <a:t>ký</a:t>
            </a:r>
            <a:endParaRPr lang="en-US" sz="1500" dirty="0">
              <a:cs typeface="Calibri"/>
            </a:endParaRPr>
          </a:p>
        </p:txBody>
      </p:sp>
      <p:sp>
        <p:nvSpPr>
          <p:cNvPr id="11" name="TextBox 10">
            <a:extLst>
              <a:ext uri="{FF2B5EF4-FFF2-40B4-BE49-F238E27FC236}">
                <a16:creationId xmlns:a16="http://schemas.microsoft.com/office/drawing/2014/main" id="{15A89DD3-A5E9-AE57-4647-3CA0A055ADA5}"/>
              </a:ext>
            </a:extLst>
          </p:cNvPr>
          <p:cNvSpPr txBox="1"/>
          <p:nvPr/>
        </p:nvSpPr>
        <p:spPr>
          <a:xfrm>
            <a:off x="5930349" y="4362262"/>
            <a:ext cx="4450698" cy="1909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13999"/>
              </a:lnSpc>
              <a:spcBef>
                <a:spcPts val="600"/>
              </a:spcBef>
              <a:spcAft>
                <a:spcPts val="600"/>
              </a:spcAft>
              <a:buFont typeface="Wingdings" panose="05000000000000000000" pitchFamily="2" charset="2"/>
              <a:buChar char="§"/>
            </a:pPr>
            <a:endParaRPr lang="en-US" sz="1500" dirty="0">
              <a:solidFill>
                <a:srgbClr val="FF0000"/>
              </a:solidFill>
              <a:latin typeface="Arial"/>
              <a:cs typeface="Arial"/>
            </a:endParaRPr>
          </a:p>
          <a:p>
            <a:pPr marL="742950" lvl="1" indent="-285750" algn="just">
              <a:spcBef>
                <a:spcPct val="20000"/>
              </a:spcBef>
              <a:buFont typeface="Wingdings" panose="05000000000000000000" pitchFamily="2" charset="2"/>
              <a:buChar char="§"/>
            </a:pPr>
            <a:r>
              <a:rPr lang="en-US" sz="1500" dirty="0" err="1">
                <a:solidFill>
                  <a:srgbClr val="000000"/>
                </a:solidFill>
                <a:latin typeface="Arial"/>
                <a:cs typeface="Arial"/>
              </a:rPr>
              <a:t>Hiển</a:t>
            </a:r>
            <a:r>
              <a:rPr lang="en-US" sz="1500" dirty="0">
                <a:latin typeface="Arial"/>
                <a:cs typeface="Arial"/>
              </a:rPr>
              <a:t> </a:t>
            </a:r>
            <a:r>
              <a:rPr lang="en-US" sz="1500" dirty="0" err="1">
                <a:latin typeface="Arial"/>
                <a:cs typeface="Arial"/>
              </a:rPr>
              <a:t>thị</a:t>
            </a:r>
            <a:r>
              <a:rPr lang="en-US" sz="1500" dirty="0">
                <a:latin typeface="Arial"/>
                <a:cs typeface="Arial"/>
              </a:rPr>
              <a:t> </a:t>
            </a:r>
            <a:r>
              <a:rPr lang="en-US" sz="1500" dirty="0" err="1">
                <a:latin typeface="Arial"/>
                <a:cs typeface="Arial"/>
              </a:rPr>
              <a:t>thông</a:t>
            </a:r>
            <a:r>
              <a:rPr lang="en-US" sz="1500" dirty="0">
                <a:latin typeface="Arial"/>
                <a:cs typeface="Arial"/>
              </a:rPr>
              <a:t> tin </a:t>
            </a:r>
            <a:r>
              <a:rPr lang="en-US" sz="1500" dirty="0" err="1">
                <a:latin typeface="Arial"/>
                <a:cs typeface="Arial"/>
              </a:rPr>
              <a:t>về</a:t>
            </a:r>
            <a:r>
              <a:rPr lang="en-US" sz="1500" dirty="0">
                <a:latin typeface="Arial"/>
                <a:cs typeface="Arial"/>
              </a:rPr>
              <a:t> </a:t>
            </a:r>
            <a:r>
              <a:rPr lang="en-US" sz="1500" dirty="0" err="1">
                <a:latin typeface="Arial"/>
                <a:cs typeface="Arial"/>
              </a:rPr>
              <a:t>các</a:t>
            </a:r>
            <a:r>
              <a:rPr lang="en-US" sz="1500" dirty="0">
                <a:latin typeface="Arial"/>
                <a:cs typeface="Arial"/>
              </a:rPr>
              <a:t> </a:t>
            </a:r>
            <a:r>
              <a:rPr lang="en-US" sz="1500" dirty="0" err="1">
                <a:latin typeface="Arial"/>
                <a:cs typeface="Arial"/>
              </a:rPr>
              <a:t>chốt</a:t>
            </a:r>
            <a:r>
              <a:rPr lang="en-US" sz="1500" dirty="0">
                <a:latin typeface="Arial"/>
                <a:cs typeface="Arial"/>
              </a:rPr>
              <a:t> </a:t>
            </a:r>
            <a:r>
              <a:rPr lang="en-US" sz="1500" err="1">
                <a:latin typeface="Arial"/>
                <a:cs typeface="Arial"/>
              </a:rPr>
              <a:t>mở</a:t>
            </a:r>
            <a:r>
              <a:rPr lang="en-US" sz="1500">
                <a:latin typeface="Arial"/>
                <a:cs typeface="Arial"/>
              </a:rPr>
              <a:t> như</a:t>
            </a:r>
            <a:r>
              <a:rPr lang="en-US" sz="1500" dirty="0">
                <a:latin typeface="Calibri"/>
                <a:cs typeface="Calibri"/>
              </a:rPr>
              <a:t> </a:t>
            </a:r>
            <a:r>
              <a:rPr lang="en-US" sz="1500">
                <a:latin typeface="Arial"/>
                <a:cs typeface="Arial"/>
              </a:rPr>
              <a:t>cổng</a:t>
            </a:r>
            <a:r>
              <a:rPr lang="en-US" sz="1500" dirty="0">
                <a:latin typeface="Arial"/>
                <a:cs typeface="Arial"/>
              </a:rPr>
              <a:t>, </a:t>
            </a:r>
            <a:r>
              <a:rPr lang="en-US" sz="1500" dirty="0" err="1">
                <a:latin typeface="Arial"/>
                <a:cs typeface="Arial"/>
              </a:rPr>
              <a:t>khóa</a:t>
            </a:r>
            <a:r>
              <a:rPr lang="en-US" sz="1500" dirty="0">
                <a:latin typeface="Arial"/>
                <a:cs typeface="Arial"/>
              </a:rPr>
              <a:t> </a:t>
            </a:r>
            <a:r>
              <a:rPr lang="en-US" sz="1500" dirty="0" err="1">
                <a:latin typeface="Arial"/>
                <a:cs typeface="Arial"/>
              </a:rPr>
              <a:t>đăng</a:t>
            </a:r>
            <a:r>
              <a:rPr lang="en-US" sz="1500" dirty="0">
                <a:latin typeface="Arial"/>
                <a:cs typeface="Arial"/>
              </a:rPr>
              <a:t> </a:t>
            </a:r>
            <a:r>
              <a:rPr lang="en-US" sz="1500" dirty="0" err="1">
                <a:latin typeface="Arial"/>
                <a:cs typeface="Arial"/>
              </a:rPr>
              <a:t>ký</a:t>
            </a:r>
            <a:r>
              <a:rPr lang="en-US" sz="1500" dirty="0">
                <a:latin typeface="Arial"/>
                <a:cs typeface="Arial"/>
              </a:rPr>
              <a:t>, </a:t>
            </a:r>
            <a:r>
              <a:rPr lang="en-US" sz="1500" dirty="0" err="1">
                <a:latin typeface="Arial"/>
                <a:cs typeface="Arial"/>
              </a:rPr>
              <a:t>luồng</a:t>
            </a:r>
            <a:r>
              <a:rPr lang="en-US" sz="1500" dirty="0">
                <a:latin typeface="Arial"/>
                <a:cs typeface="Arial"/>
              </a:rPr>
              <a:t> </a:t>
            </a:r>
            <a:r>
              <a:rPr lang="en-US" sz="1500" dirty="0" err="1">
                <a:latin typeface="Arial"/>
                <a:cs typeface="Arial"/>
              </a:rPr>
              <a:t>và</a:t>
            </a:r>
            <a:r>
              <a:rPr lang="en-US" sz="1500" dirty="0">
                <a:latin typeface="Arial"/>
                <a:cs typeface="Arial"/>
              </a:rPr>
              <a:t> </a:t>
            </a:r>
            <a:r>
              <a:rPr lang="en-US" sz="1500" err="1">
                <a:latin typeface="Arial"/>
                <a:cs typeface="Arial"/>
              </a:rPr>
              <a:t>quy</a:t>
            </a:r>
            <a:r>
              <a:rPr lang="en-US" sz="1500">
                <a:latin typeface="Arial"/>
                <a:cs typeface="Arial"/>
              </a:rPr>
              <a:t> trình cho </a:t>
            </a:r>
            <a:r>
              <a:rPr lang="en-US" sz="1500" dirty="0" err="1">
                <a:latin typeface="Arial"/>
                <a:cs typeface="Arial"/>
              </a:rPr>
              <a:t>bất</a:t>
            </a:r>
            <a:r>
              <a:rPr lang="en-US" sz="1500" dirty="0">
                <a:latin typeface="Arial"/>
                <a:cs typeface="Arial"/>
              </a:rPr>
              <a:t> </a:t>
            </a:r>
            <a:r>
              <a:rPr lang="en-US" sz="1500" dirty="0" err="1">
                <a:latin typeface="Arial"/>
                <a:cs typeface="Arial"/>
              </a:rPr>
              <a:t>kỳ</a:t>
            </a:r>
            <a:r>
              <a:rPr lang="en-US" sz="1500" dirty="0">
                <a:latin typeface="Arial"/>
                <a:cs typeface="Arial"/>
              </a:rPr>
              <a:t> </a:t>
            </a:r>
            <a:r>
              <a:rPr lang="en-US" sz="1500" dirty="0" err="1">
                <a:latin typeface="Arial"/>
                <a:cs typeface="Arial"/>
              </a:rPr>
              <a:t>tiến</a:t>
            </a:r>
            <a:r>
              <a:rPr lang="en-US" sz="1500" dirty="0">
                <a:latin typeface="Arial"/>
                <a:cs typeface="Arial"/>
              </a:rPr>
              <a:t> </a:t>
            </a:r>
            <a:r>
              <a:rPr lang="en-US" sz="1500" dirty="0" err="1">
                <a:latin typeface="Arial"/>
                <a:cs typeface="Arial"/>
              </a:rPr>
              <a:t>trình</a:t>
            </a:r>
            <a:r>
              <a:rPr lang="en-US" sz="1500" dirty="0">
                <a:latin typeface="Arial"/>
                <a:cs typeface="Arial"/>
              </a:rPr>
              <a:t> </a:t>
            </a:r>
            <a:r>
              <a:rPr lang="en-US" sz="1500" dirty="0" err="1">
                <a:latin typeface="Arial"/>
                <a:cs typeface="Arial"/>
              </a:rPr>
              <a:t>nào</a:t>
            </a:r>
            <a:endParaRPr lang="en-US" sz="1500" dirty="0">
              <a:ea typeface="+mn-lt"/>
              <a:cs typeface="+mn-lt"/>
            </a:endParaRPr>
          </a:p>
          <a:p>
            <a:pPr marL="742950" lvl="1" indent="-285750" algn="just">
              <a:spcBef>
                <a:spcPct val="20000"/>
              </a:spcBef>
              <a:buFont typeface="Wingdings" panose="05000000000000000000" pitchFamily="2" charset="2"/>
              <a:buChar char="§"/>
            </a:pPr>
            <a:r>
              <a:rPr lang="en-US" sz="1500" dirty="0" err="1">
                <a:latin typeface="Arial"/>
                <a:cs typeface="Arial"/>
              </a:rPr>
              <a:t>Việc</a:t>
            </a:r>
            <a:r>
              <a:rPr lang="en-US" sz="1500" dirty="0">
                <a:latin typeface="Arial"/>
                <a:cs typeface="Arial"/>
              </a:rPr>
              <a:t> </a:t>
            </a:r>
            <a:r>
              <a:rPr lang="en-US" sz="1500" dirty="0" err="1">
                <a:latin typeface="Arial"/>
                <a:cs typeface="Arial"/>
              </a:rPr>
              <a:t>này</a:t>
            </a:r>
            <a:r>
              <a:rPr lang="en-US" sz="1500" dirty="0">
                <a:latin typeface="Arial"/>
                <a:cs typeface="Arial"/>
              </a:rPr>
              <a:t> </a:t>
            </a:r>
            <a:r>
              <a:rPr lang="en-US" sz="1500" dirty="0" err="1">
                <a:latin typeface="Arial"/>
                <a:cs typeface="Arial"/>
              </a:rPr>
              <a:t>hữu</a:t>
            </a:r>
            <a:r>
              <a:rPr lang="en-US" sz="1500" dirty="0">
                <a:latin typeface="Arial"/>
                <a:cs typeface="Arial"/>
              </a:rPr>
              <a:t> </a:t>
            </a:r>
            <a:r>
              <a:rPr lang="en-US" sz="1500" dirty="0" err="1">
                <a:latin typeface="Arial"/>
                <a:cs typeface="Arial"/>
              </a:rPr>
              <a:t>ích</a:t>
            </a:r>
            <a:r>
              <a:rPr lang="en-US" sz="1500" dirty="0">
                <a:latin typeface="Arial"/>
                <a:cs typeface="Arial"/>
              </a:rPr>
              <a:t> </a:t>
            </a:r>
            <a:r>
              <a:rPr lang="en-US" sz="1500" dirty="0" err="1">
                <a:latin typeface="Arial"/>
                <a:cs typeface="Arial"/>
              </a:rPr>
              <a:t>để</a:t>
            </a:r>
            <a:r>
              <a:rPr lang="en-US" sz="1500" dirty="0">
                <a:latin typeface="Arial"/>
                <a:cs typeface="Arial"/>
              </a:rPr>
              <a:t> </a:t>
            </a:r>
            <a:r>
              <a:rPr lang="en-US" sz="1500" dirty="0" err="1">
                <a:latin typeface="Arial"/>
                <a:cs typeface="Arial"/>
              </a:rPr>
              <a:t>xác</a:t>
            </a:r>
            <a:r>
              <a:rPr lang="en-US" sz="1500" dirty="0">
                <a:latin typeface="Arial"/>
                <a:cs typeface="Arial"/>
              </a:rPr>
              <a:t> </a:t>
            </a:r>
            <a:r>
              <a:rPr lang="en-US" sz="1500" dirty="0" err="1">
                <a:latin typeface="Arial"/>
                <a:cs typeface="Arial"/>
              </a:rPr>
              <a:t>định</a:t>
            </a:r>
            <a:r>
              <a:rPr lang="en-US" sz="1500" dirty="0">
                <a:latin typeface="Arial"/>
                <a:cs typeface="Arial"/>
              </a:rPr>
              <a:t> </a:t>
            </a:r>
            <a:r>
              <a:rPr lang="en-US" sz="1500" err="1">
                <a:latin typeface="Arial"/>
                <a:cs typeface="Arial"/>
              </a:rPr>
              <a:t>các</a:t>
            </a:r>
            <a:r>
              <a:rPr lang="en-US" sz="1500">
                <a:latin typeface="Arial"/>
                <a:cs typeface="Arial"/>
              </a:rPr>
              <a:t> tài nguyên </a:t>
            </a:r>
            <a:r>
              <a:rPr lang="en-US" sz="1500" dirty="0" err="1">
                <a:latin typeface="Arial"/>
                <a:cs typeface="Arial"/>
              </a:rPr>
              <a:t>được</a:t>
            </a:r>
            <a:r>
              <a:rPr lang="en-US" sz="1500" dirty="0">
                <a:latin typeface="Arial"/>
                <a:cs typeface="Arial"/>
              </a:rPr>
              <a:t> </a:t>
            </a:r>
            <a:r>
              <a:rPr lang="en-US" sz="1500" dirty="0" err="1">
                <a:latin typeface="Arial"/>
                <a:cs typeface="Arial"/>
              </a:rPr>
              <a:t>truy</a:t>
            </a:r>
            <a:r>
              <a:rPr lang="en-US" sz="1500" dirty="0">
                <a:latin typeface="Arial"/>
                <a:cs typeface="Arial"/>
              </a:rPr>
              <a:t> </a:t>
            </a:r>
            <a:r>
              <a:rPr lang="en-US" sz="1500" dirty="0" err="1">
                <a:latin typeface="Arial"/>
                <a:cs typeface="Arial"/>
              </a:rPr>
              <a:t>cập</a:t>
            </a:r>
            <a:r>
              <a:rPr lang="en-US" sz="1500" dirty="0">
                <a:latin typeface="Arial"/>
                <a:cs typeface="Arial"/>
              </a:rPr>
              <a:t> </a:t>
            </a:r>
            <a:r>
              <a:rPr lang="en-US" sz="1500" dirty="0" err="1">
                <a:latin typeface="Arial"/>
                <a:cs typeface="Arial"/>
              </a:rPr>
              <a:t>bởi</a:t>
            </a:r>
            <a:r>
              <a:rPr lang="en-US" sz="1500" dirty="0">
                <a:latin typeface="Arial"/>
                <a:cs typeface="Arial"/>
              </a:rPr>
              <a:t> </a:t>
            </a:r>
            <a:r>
              <a:rPr lang="en-US" sz="1500" dirty="0" err="1">
                <a:latin typeface="Arial"/>
                <a:cs typeface="Arial"/>
              </a:rPr>
              <a:t>một</a:t>
            </a:r>
            <a:r>
              <a:rPr lang="en-US" sz="1500" dirty="0">
                <a:latin typeface="Arial"/>
                <a:cs typeface="Arial"/>
              </a:rPr>
              <a:t> </a:t>
            </a:r>
            <a:r>
              <a:rPr lang="en-US" sz="1500" dirty="0" err="1">
                <a:latin typeface="Arial"/>
                <a:cs typeface="Arial"/>
              </a:rPr>
              <a:t>tiến</a:t>
            </a:r>
            <a:r>
              <a:rPr lang="en-US" sz="1500" dirty="0">
                <a:latin typeface="Arial"/>
                <a:cs typeface="Arial"/>
              </a:rPr>
              <a:t> </a:t>
            </a:r>
            <a:r>
              <a:rPr lang="en-US" sz="1500" err="1">
                <a:latin typeface="Arial"/>
                <a:cs typeface="Arial"/>
              </a:rPr>
              <a:t>trình</a:t>
            </a:r>
            <a:r>
              <a:rPr lang="en-US" sz="1500">
                <a:latin typeface="Arial"/>
                <a:cs typeface="Arial"/>
              </a:rPr>
              <a:t> </a:t>
            </a:r>
            <a:r>
              <a:rPr lang="en-US" sz="1500" dirty="0">
                <a:latin typeface="Calibri"/>
                <a:cs typeface="Calibri"/>
              </a:rPr>
              <a:t> </a:t>
            </a:r>
            <a:r>
              <a:rPr lang="en-US" sz="1500">
                <a:latin typeface="Arial"/>
                <a:cs typeface="Arial"/>
              </a:rPr>
              <a:t>khi </a:t>
            </a:r>
            <a:r>
              <a:rPr lang="en-US" sz="1500" dirty="0" err="1">
                <a:latin typeface="Arial"/>
                <a:cs typeface="Arial"/>
              </a:rPr>
              <a:t>nó</a:t>
            </a:r>
            <a:r>
              <a:rPr lang="en-US" sz="1500" dirty="0">
                <a:latin typeface="Arial"/>
                <a:cs typeface="Arial"/>
              </a:rPr>
              <a:t> </a:t>
            </a:r>
            <a:r>
              <a:rPr lang="en-US" sz="1500" dirty="0" err="1">
                <a:latin typeface="Arial"/>
                <a:cs typeface="Arial"/>
              </a:rPr>
              <a:t>đang</a:t>
            </a:r>
            <a:r>
              <a:rPr lang="en-US" sz="1500" dirty="0">
                <a:latin typeface="Arial"/>
                <a:cs typeface="Arial"/>
              </a:rPr>
              <a:t> </a:t>
            </a:r>
            <a:r>
              <a:rPr lang="en-US" sz="1500" dirty="0" err="1">
                <a:latin typeface="Arial"/>
                <a:cs typeface="Arial"/>
              </a:rPr>
              <a:t>chạy</a:t>
            </a:r>
            <a:endParaRPr lang="en-US" sz="1500" dirty="0">
              <a:cs typeface="Calibri"/>
            </a:endParaRPr>
          </a:p>
        </p:txBody>
      </p:sp>
      <p:sp>
        <p:nvSpPr>
          <p:cNvPr id="2" name="Rectangle: Rounded Corners 1">
            <a:extLst>
              <a:ext uri="{FF2B5EF4-FFF2-40B4-BE49-F238E27FC236}">
                <a16:creationId xmlns:a16="http://schemas.microsoft.com/office/drawing/2014/main" id="{B7AA89F7-9332-F241-7A43-8C5E6DC4030B}"/>
              </a:ext>
            </a:extLst>
          </p:cNvPr>
          <p:cNvSpPr/>
          <p:nvPr/>
        </p:nvSpPr>
        <p:spPr>
          <a:xfrm>
            <a:off x="6915032" y="4360228"/>
            <a:ext cx="2804908" cy="3646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95000"/>
                    <a:lumOff val="5000"/>
                  </a:schemeClr>
                </a:solidFill>
                <a:latin typeface="Arial"/>
                <a:cs typeface="Arial"/>
              </a:rPr>
              <a:t> Handle</a:t>
            </a:r>
            <a:endParaRPr lang="en-US" sz="2000" b="1">
              <a:solidFill>
                <a:schemeClr val="tx1">
                  <a:lumMod val="95000"/>
                  <a:lumOff val="5000"/>
                </a:schemeClr>
              </a:solidFill>
            </a:endParaRPr>
          </a:p>
        </p:txBody>
      </p:sp>
      <p:sp>
        <p:nvSpPr>
          <p:cNvPr id="5" name="Rectangle: Rounded Corners 4">
            <a:extLst>
              <a:ext uri="{FF2B5EF4-FFF2-40B4-BE49-F238E27FC236}">
                <a16:creationId xmlns:a16="http://schemas.microsoft.com/office/drawing/2014/main" id="{902F52E0-0C4B-5445-BD38-C0DAA3DA3523}"/>
              </a:ext>
            </a:extLst>
          </p:cNvPr>
          <p:cNvSpPr/>
          <p:nvPr/>
        </p:nvSpPr>
        <p:spPr>
          <a:xfrm>
            <a:off x="2413154" y="910191"/>
            <a:ext cx="2804908" cy="3786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err="1">
                <a:solidFill>
                  <a:schemeClr val="tx1">
                    <a:lumMod val="95000"/>
                    <a:lumOff val="5000"/>
                  </a:schemeClr>
                </a:solidFill>
                <a:latin typeface="Arial "/>
                <a:cs typeface="Calibri"/>
              </a:rPr>
              <a:t>Listdlls</a:t>
            </a:r>
            <a:endParaRPr lang="en-US">
              <a:solidFill>
                <a:schemeClr val="tx1">
                  <a:lumMod val="95000"/>
                  <a:lumOff val="5000"/>
                </a:schemeClr>
              </a:solidFill>
              <a:latin typeface="Arial "/>
            </a:endParaRPr>
          </a:p>
        </p:txBody>
      </p:sp>
      <p:sp>
        <p:nvSpPr>
          <p:cNvPr id="12" name="TextBox 11">
            <a:extLst>
              <a:ext uri="{FF2B5EF4-FFF2-40B4-BE49-F238E27FC236}">
                <a16:creationId xmlns:a16="http://schemas.microsoft.com/office/drawing/2014/main" id="{19E46A42-6FF4-C9FB-18B6-518F1FE8F4B5}"/>
              </a:ext>
            </a:extLst>
          </p:cNvPr>
          <p:cNvSpPr txBox="1"/>
          <p:nvPr/>
        </p:nvSpPr>
        <p:spPr>
          <a:xfrm>
            <a:off x="1439853" y="1318306"/>
            <a:ext cx="4486508" cy="1197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113999"/>
              </a:lnSpc>
              <a:spcBef>
                <a:spcPts val="600"/>
              </a:spcBef>
              <a:spcAft>
                <a:spcPts val="600"/>
              </a:spcAft>
              <a:buFont typeface="Wingdings" panose="05000000000000000000" pitchFamily="2" charset="2"/>
              <a:buChar char="§"/>
            </a:pPr>
            <a:r>
              <a:rPr lang="en-US" sz="1600" dirty="0" err="1">
                <a:latin typeface="Arial"/>
                <a:cs typeface="Arial"/>
              </a:rPr>
              <a:t>Là</a:t>
            </a:r>
            <a:r>
              <a:rPr lang="en-US" sz="1600" dirty="0">
                <a:latin typeface="Arial"/>
                <a:cs typeface="Arial"/>
              </a:rPr>
              <a:t> </a:t>
            </a:r>
            <a:r>
              <a:rPr lang="en-US" sz="1600" dirty="0" err="1">
                <a:latin typeface="Arial"/>
                <a:cs typeface="Arial"/>
              </a:rPr>
              <a:t>một</a:t>
            </a:r>
            <a:r>
              <a:rPr lang="en-US" sz="1600" dirty="0">
                <a:latin typeface="Arial"/>
                <a:cs typeface="Arial"/>
              </a:rPr>
              <a:t> </a:t>
            </a:r>
            <a:r>
              <a:rPr lang="en-US" sz="1600" dirty="0" err="1">
                <a:latin typeface="Arial"/>
                <a:cs typeface="Arial"/>
              </a:rPr>
              <a:t>tiện</a:t>
            </a:r>
            <a:r>
              <a:rPr lang="en-US" sz="1600" dirty="0">
                <a:latin typeface="Arial"/>
                <a:cs typeface="Arial"/>
              </a:rPr>
              <a:t> </a:t>
            </a:r>
            <a:r>
              <a:rPr lang="en-US" sz="1600" dirty="0" err="1">
                <a:latin typeface="Arial"/>
                <a:cs typeface="Arial"/>
              </a:rPr>
              <a:t>ích</a:t>
            </a:r>
            <a:r>
              <a:rPr lang="en-US" sz="1600" dirty="0">
                <a:latin typeface="Arial"/>
                <a:cs typeface="Arial"/>
              </a:rPr>
              <a:t> </a:t>
            </a:r>
            <a:r>
              <a:rPr lang="en-US" sz="1600" dirty="0" err="1">
                <a:latin typeface="Arial"/>
                <a:cs typeface="Arial"/>
              </a:rPr>
              <a:t>liệt</a:t>
            </a:r>
            <a:r>
              <a:rPr lang="en-US" sz="1600" dirty="0">
                <a:latin typeface="Arial"/>
                <a:cs typeface="Arial"/>
              </a:rPr>
              <a:t> </a:t>
            </a:r>
            <a:r>
              <a:rPr lang="en-US" sz="1600" dirty="0" err="1">
                <a:latin typeface="Arial"/>
                <a:cs typeface="Arial"/>
              </a:rPr>
              <a:t>kê</a:t>
            </a:r>
            <a:r>
              <a:rPr lang="en-US" sz="1600" dirty="0">
                <a:latin typeface="Arial"/>
                <a:cs typeface="Arial"/>
              </a:rPr>
              <a:t> </a:t>
            </a:r>
            <a:r>
              <a:rPr lang="en-US" sz="1600" dirty="0" err="1">
                <a:latin typeface="Arial"/>
                <a:cs typeface="Arial"/>
              </a:rPr>
              <a:t>tất</a:t>
            </a:r>
            <a:r>
              <a:rPr lang="en-US" sz="1600" dirty="0">
                <a:latin typeface="Arial"/>
                <a:cs typeface="Arial"/>
              </a:rPr>
              <a:t> </a:t>
            </a:r>
            <a:r>
              <a:rPr lang="en-US" sz="1600" dirty="0" err="1">
                <a:latin typeface="Arial"/>
                <a:cs typeface="Arial"/>
              </a:rPr>
              <a:t>cả</a:t>
            </a:r>
            <a:r>
              <a:rPr lang="en-US" sz="1600" dirty="0">
                <a:latin typeface="Arial"/>
                <a:cs typeface="Arial"/>
              </a:rPr>
              <a:t> DLLs </a:t>
            </a:r>
            <a:r>
              <a:rPr lang="en-US" sz="1600" dirty="0" err="1">
                <a:latin typeface="Arial"/>
                <a:cs typeface="Arial"/>
              </a:rPr>
              <a:t>được</a:t>
            </a:r>
            <a:r>
              <a:rPr lang="en-US" sz="1600" dirty="0">
                <a:latin typeface="Arial"/>
                <a:cs typeface="Arial"/>
              </a:rPr>
              <a:t> </a:t>
            </a:r>
            <a:r>
              <a:rPr lang="en-US" sz="1600" dirty="0" err="1">
                <a:latin typeface="Arial"/>
                <a:cs typeface="Arial"/>
              </a:rPr>
              <a:t>tải</a:t>
            </a:r>
            <a:r>
              <a:rPr lang="en-US" sz="1600" dirty="0">
                <a:latin typeface="Arial"/>
                <a:cs typeface="Arial"/>
              </a:rPr>
              <a:t> </a:t>
            </a:r>
            <a:r>
              <a:rPr lang="en-US" sz="1600" dirty="0" err="1">
                <a:latin typeface="Arial"/>
                <a:cs typeface="Arial"/>
              </a:rPr>
              <a:t>trong</a:t>
            </a:r>
            <a:r>
              <a:rPr lang="en-US" sz="1600" dirty="0">
                <a:latin typeface="Arial"/>
                <a:cs typeface="Arial"/>
              </a:rPr>
              <a:t> </a:t>
            </a:r>
            <a:r>
              <a:rPr lang="en-US" sz="1600" dirty="0" err="1">
                <a:latin typeface="Arial"/>
                <a:cs typeface="Arial"/>
              </a:rPr>
              <a:t>các</a:t>
            </a:r>
            <a:r>
              <a:rPr lang="en-US" sz="1600" dirty="0">
                <a:latin typeface="Arial"/>
                <a:cs typeface="Arial"/>
              </a:rPr>
              <a:t> </a:t>
            </a:r>
            <a:r>
              <a:rPr lang="en-US" sz="1600" dirty="0" err="1">
                <a:latin typeface="Arial"/>
                <a:cs typeface="Arial"/>
              </a:rPr>
              <a:t>tiến</a:t>
            </a:r>
            <a:r>
              <a:rPr lang="en-US" sz="1600" dirty="0">
                <a:latin typeface="Arial"/>
                <a:cs typeface="Arial"/>
              </a:rPr>
              <a:t> </a:t>
            </a:r>
            <a:r>
              <a:rPr lang="en-US" sz="1600" dirty="0" err="1">
                <a:latin typeface="Arial"/>
                <a:cs typeface="Arial"/>
              </a:rPr>
              <a:t>trình</a:t>
            </a:r>
            <a:r>
              <a:rPr lang="en-US" sz="1600" dirty="0">
                <a:latin typeface="Arial"/>
                <a:cs typeface="Arial"/>
              </a:rPr>
              <a:t> </a:t>
            </a:r>
            <a:r>
              <a:rPr lang="en-US" sz="1600" dirty="0" err="1">
                <a:latin typeface="Arial"/>
                <a:cs typeface="Arial"/>
              </a:rPr>
              <a:t>và</a:t>
            </a:r>
            <a:r>
              <a:rPr lang="en-US" sz="1600" dirty="0">
                <a:latin typeface="Arial"/>
                <a:cs typeface="Arial"/>
              </a:rPr>
              <a:t> </a:t>
            </a:r>
            <a:r>
              <a:rPr lang="en-US" sz="1600" dirty="0" err="1">
                <a:latin typeface="Arial"/>
                <a:cs typeface="Arial"/>
              </a:rPr>
              <a:t>một</a:t>
            </a:r>
            <a:r>
              <a:rPr lang="en-US" sz="1600" dirty="0">
                <a:latin typeface="Arial"/>
                <a:cs typeface="Arial"/>
              </a:rPr>
              <a:t> </a:t>
            </a:r>
            <a:r>
              <a:rPr lang="en-US" sz="1600" dirty="0" err="1">
                <a:latin typeface="Arial"/>
                <a:cs typeface="Arial"/>
              </a:rPr>
              <a:t>tiến</a:t>
            </a:r>
            <a:r>
              <a:rPr lang="en-US" sz="1600" dirty="0">
                <a:latin typeface="Arial"/>
                <a:cs typeface="Arial"/>
              </a:rPr>
              <a:t> </a:t>
            </a:r>
            <a:r>
              <a:rPr lang="en-US" sz="1600" dirty="0" err="1">
                <a:latin typeface="Arial"/>
                <a:cs typeface="Arial"/>
              </a:rPr>
              <a:t>trình</a:t>
            </a:r>
            <a:r>
              <a:rPr lang="en-US" sz="1600" dirty="0">
                <a:latin typeface="Arial"/>
                <a:cs typeface="Arial"/>
              </a:rPr>
              <a:t> </a:t>
            </a:r>
            <a:r>
              <a:rPr lang="en-US" sz="1600" dirty="0" err="1">
                <a:latin typeface="Arial"/>
                <a:cs typeface="Arial"/>
              </a:rPr>
              <a:t>cụ</a:t>
            </a:r>
            <a:r>
              <a:rPr lang="en-US" sz="1600" dirty="0">
                <a:latin typeface="Arial"/>
                <a:cs typeface="Arial"/>
              </a:rPr>
              <a:t> </a:t>
            </a:r>
            <a:r>
              <a:rPr lang="en-US" sz="1600" dirty="0" err="1">
                <a:latin typeface="Arial"/>
                <a:cs typeface="Arial"/>
              </a:rPr>
              <a:t>thể</a:t>
            </a:r>
            <a:r>
              <a:rPr lang="en-US" sz="1600" dirty="0">
                <a:latin typeface="Arial"/>
                <a:cs typeface="Arial"/>
              </a:rPr>
              <a:t> </a:t>
            </a:r>
            <a:r>
              <a:rPr lang="en-US" sz="1600" dirty="0" err="1">
                <a:latin typeface="Arial"/>
                <a:cs typeface="Arial"/>
              </a:rPr>
              <a:t>hoặc</a:t>
            </a:r>
            <a:r>
              <a:rPr lang="en-US" sz="1600" dirty="0">
                <a:latin typeface="Arial"/>
                <a:cs typeface="Arial"/>
              </a:rPr>
              <a:t> </a:t>
            </a:r>
            <a:r>
              <a:rPr lang="en-US" sz="1600" dirty="0" err="1">
                <a:latin typeface="Arial"/>
                <a:cs typeface="Arial"/>
              </a:rPr>
              <a:t>để</a:t>
            </a:r>
            <a:r>
              <a:rPr lang="en-US" sz="1600" dirty="0">
                <a:latin typeface="Arial"/>
                <a:cs typeface="Arial"/>
              </a:rPr>
              <a:t> </a:t>
            </a:r>
            <a:r>
              <a:rPr lang="en-US" sz="1600" dirty="0" err="1">
                <a:latin typeface="Arial"/>
                <a:cs typeface="Arial"/>
              </a:rPr>
              <a:t>liệt</a:t>
            </a:r>
            <a:r>
              <a:rPr lang="en-US" sz="1600" dirty="0">
                <a:latin typeface="Arial"/>
                <a:cs typeface="Arial"/>
              </a:rPr>
              <a:t> </a:t>
            </a:r>
            <a:r>
              <a:rPr lang="en-US" sz="1600" dirty="0" err="1">
                <a:latin typeface="Arial"/>
                <a:cs typeface="Arial"/>
              </a:rPr>
              <a:t>kế</a:t>
            </a:r>
            <a:r>
              <a:rPr lang="en-US" sz="1600" dirty="0">
                <a:latin typeface="Arial"/>
                <a:cs typeface="Arial"/>
              </a:rPr>
              <a:t> </a:t>
            </a:r>
            <a:r>
              <a:rPr lang="en-US" sz="1600" dirty="0" err="1">
                <a:latin typeface="Arial"/>
                <a:cs typeface="Arial"/>
              </a:rPr>
              <a:t>các</a:t>
            </a:r>
            <a:r>
              <a:rPr lang="en-US" sz="1600" dirty="0">
                <a:latin typeface="Arial"/>
                <a:cs typeface="Arial"/>
              </a:rPr>
              <a:t> </a:t>
            </a:r>
            <a:r>
              <a:rPr lang="en-US" sz="1600" dirty="0" err="1">
                <a:latin typeface="Arial"/>
                <a:cs typeface="Arial"/>
              </a:rPr>
              <a:t>tiến</a:t>
            </a:r>
            <a:r>
              <a:rPr lang="en-US" sz="1600" dirty="0">
                <a:latin typeface="Arial"/>
                <a:cs typeface="Arial"/>
              </a:rPr>
              <a:t> </a:t>
            </a:r>
            <a:r>
              <a:rPr lang="en-US" sz="1600" dirty="0" err="1">
                <a:latin typeface="Arial"/>
                <a:cs typeface="Arial"/>
              </a:rPr>
              <a:t>trình</a:t>
            </a:r>
            <a:r>
              <a:rPr lang="en-US" sz="1600" dirty="0">
                <a:latin typeface="Arial"/>
                <a:cs typeface="Arial"/>
              </a:rPr>
              <a:t> </a:t>
            </a:r>
            <a:r>
              <a:rPr lang="en-US" sz="1600" dirty="0" err="1">
                <a:latin typeface="Arial"/>
                <a:cs typeface="Arial"/>
              </a:rPr>
              <a:t>đã</a:t>
            </a:r>
            <a:r>
              <a:rPr lang="en-US" sz="1600" dirty="0">
                <a:latin typeface="Arial"/>
                <a:cs typeface="Arial"/>
              </a:rPr>
              <a:t> </a:t>
            </a:r>
            <a:r>
              <a:rPr lang="en-US" sz="1600" dirty="0" err="1">
                <a:latin typeface="Arial"/>
                <a:cs typeface="Arial"/>
              </a:rPr>
              <a:t>tải</a:t>
            </a:r>
            <a:r>
              <a:rPr lang="en-US" sz="1600" dirty="0">
                <a:latin typeface="Arial"/>
                <a:cs typeface="Arial"/>
              </a:rPr>
              <a:t> </a:t>
            </a:r>
            <a:r>
              <a:rPr lang="en-US" sz="1600" dirty="0" err="1">
                <a:latin typeface="Arial"/>
                <a:cs typeface="Arial"/>
              </a:rPr>
              <a:t>một</a:t>
            </a:r>
            <a:r>
              <a:rPr lang="en-US" sz="1600" dirty="0">
                <a:latin typeface="Arial"/>
                <a:cs typeface="Arial"/>
              </a:rPr>
              <a:t> DLL </a:t>
            </a:r>
            <a:r>
              <a:rPr lang="en-US" sz="1600" dirty="0" err="1">
                <a:latin typeface="Arial"/>
                <a:cs typeface="Arial"/>
              </a:rPr>
              <a:t>cụ</a:t>
            </a:r>
            <a:r>
              <a:rPr lang="en-US" sz="1600" dirty="0">
                <a:latin typeface="Arial"/>
                <a:cs typeface="Arial"/>
              </a:rPr>
              <a:t> </a:t>
            </a:r>
            <a:r>
              <a:rPr lang="en-US" sz="1600" dirty="0" err="1">
                <a:latin typeface="Arial"/>
                <a:cs typeface="Arial"/>
              </a:rPr>
              <a:t>thể</a:t>
            </a:r>
            <a:endParaRPr lang="en-US" sz="1600" dirty="0" err="1">
              <a:cs typeface="Calibri"/>
            </a:endParaRPr>
          </a:p>
        </p:txBody>
      </p:sp>
      <p:pic>
        <p:nvPicPr>
          <p:cNvPr id="14" name="Picture 13">
            <a:extLst>
              <a:ext uri="{FF2B5EF4-FFF2-40B4-BE49-F238E27FC236}">
                <a16:creationId xmlns:a16="http://schemas.microsoft.com/office/drawing/2014/main" id="{7E48DD3C-B245-E409-865A-B56D189EA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034" y="4590290"/>
            <a:ext cx="4221967" cy="1638364"/>
          </a:xfrm>
          <a:prstGeom prst="rect">
            <a:avLst/>
          </a:prstGeom>
        </p:spPr>
      </p:pic>
      <p:pic>
        <p:nvPicPr>
          <p:cNvPr id="16" name="Picture 15">
            <a:extLst>
              <a:ext uri="{FF2B5EF4-FFF2-40B4-BE49-F238E27FC236}">
                <a16:creationId xmlns:a16="http://schemas.microsoft.com/office/drawing/2014/main" id="{D0F158A1-906E-DE90-1141-65C56B08B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226" y="772331"/>
            <a:ext cx="4341638" cy="3487094"/>
          </a:xfrm>
          <a:prstGeom prst="rect">
            <a:avLst/>
          </a:prstGeom>
        </p:spPr>
      </p:pic>
    </p:spTree>
    <p:extLst>
      <p:ext uri="{BB962C8B-B14F-4D97-AF65-F5344CB8AC3E}">
        <p14:creationId xmlns:p14="http://schemas.microsoft.com/office/powerpoint/2010/main" val="169111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9" grpId="0" animBg="1"/>
      <p:bldP spid="10" grpId="0" animBg="1"/>
      <p:bldP spid="11" grpId="0"/>
      <p:bldP spid="2" grpId="0" animBg="1"/>
      <p:bldP spid="5"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Trạng thái cổng dịch vụ mạng</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a:p>
        </p:txBody>
      </p:sp>
      <p:sp>
        <p:nvSpPr>
          <p:cNvPr id="2" name="Rectangle 1">
            <a:extLst>
              <a:ext uri="{FF2B5EF4-FFF2-40B4-BE49-F238E27FC236}">
                <a16:creationId xmlns:a16="http://schemas.microsoft.com/office/drawing/2014/main" id="{4C6B2575-B1EF-B297-4B66-2195DCA070EA}"/>
              </a:ext>
            </a:extLst>
          </p:cNvPr>
          <p:cNvSpPr/>
          <p:nvPr/>
        </p:nvSpPr>
        <p:spPr>
          <a:xfrm>
            <a:off x="2145103" y="935509"/>
            <a:ext cx="7907545" cy="2228047"/>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76EAC7-2C21-6889-BD53-1FC3BA78BA10}"/>
              </a:ext>
            </a:extLst>
          </p:cNvPr>
          <p:cNvSpPr txBox="1"/>
          <p:nvPr/>
        </p:nvSpPr>
        <p:spPr>
          <a:xfrm>
            <a:off x="2285481" y="1262448"/>
            <a:ext cx="7907546" cy="164044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600"/>
              </a:spcBef>
              <a:spcAft>
                <a:spcPts val="600"/>
              </a:spcAft>
              <a:buFont typeface="Arial"/>
              <a:buChar char="•"/>
            </a:pPr>
            <a:r>
              <a:rPr lang="en-US" dirty="0">
                <a:latin typeface="Arial "/>
                <a:cs typeface="Arial"/>
              </a:rPr>
              <a:t>Process-to-Port Mapping </a:t>
            </a:r>
            <a:r>
              <a:rPr lang="en-US" b="1" dirty="0" err="1">
                <a:solidFill>
                  <a:srgbClr val="FF0000"/>
                </a:solidFill>
                <a:latin typeface="Arial "/>
                <a:cs typeface="Arial"/>
              </a:rPr>
              <a:t>theo</a:t>
            </a:r>
            <a:r>
              <a:rPr lang="en-US" b="1" dirty="0">
                <a:solidFill>
                  <a:srgbClr val="FF0000"/>
                </a:solidFill>
                <a:latin typeface="Arial "/>
                <a:cs typeface="Arial"/>
              </a:rPr>
              <a:t> </a:t>
            </a:r>
            <a:r>
              <a:rPr lang="en-US" b="1" dirty="0" err="1">
                <a:solidFill>
                  <a:srgbClr val="FF0000"/>
                </a:solidFill>
                <a:latin typeface="Arial "/>
                <a:cs typeface="Arial"/>
              </a:rPr>
              <a:t>dõi</a:t>
            </a:r>
            <a:r>
              <a:rPr lang="en-US" b="1" dirty="0">
                <a:solidFill>
                  <a:srgbClr val="FF0000"/>
                </a:solidFill>
                <a:latin typeface="Arial "/>
                <a:cs typeface="Arial"/>
              </a:rPr>
              <a:t> </a:t>
            </a:r>
            <a:r>
              <a:rPr lang="en-US" b="1" dirty="0" err="1">
                <a:solidFill>
                  <a:srgbClr val="FF0000"/>
                </a:solidFill>
                <a:latin typeface="Arial "/>
                <a:cs typeface="Arial"/>
              </a:rPr>
              <a:t>cổng</a:t>
            </a:r>
            <a:r>
              <a:rPr lang="en-US" b="1" dirty="0">
                <a:solidFill>
                  <a:srgbClr val="FF0000"/>
                </a:solidFill>
                <a:latin typeface="Arial "/>
                <a:cs typeface="Arial"/>
              </a:rPr>
              <a:t> </a:t>
            </a:r>
            <a:r>
              <a:rPr lang="en-US" b="1" dirty="0" err="1">
                <a:solidFill>
                  <a:srgbClr val="FF0000"/>
                </a:solidFill>
                <a:latin typeface="Arial "/>
                <a:cs typeface="Arial"/>
              </a:rPr>
              <a:t>được</a:t>
            </a:r>
            <a:r>
              <a:rPr lang="en-US" b="1" dirty="0">
                <a:solidFill>
                  <a:srgbClr val="FF0000"/>
                </a:solidFill>
                <a:latin typeface="Arial "/>
                <a:cs typeface="Arial"/>
              </a:rPr>
              <a:t> </a:t>
            </a:r>
            <a:r>
              <a:rPr lang="en-US" b="1" dirty="0" err="1">
                <a:solidFill>
                  <a:srgbClr val="FF0000"/>
                </a:solidFill>
                <a:latin typeface="Arial "/>
                <a:cs typeface="Arial"/>
              </a:rPr>
              <a:t>sử</a:t>
            </a:r>
            <a:r>
              <a:rPr lang="en-US" b="1" dirty="0">
                <a:solidFill>
                  <a:srgbClr val="FF0000"/>
                </a:solidFill>
                <a:latin typeface="Arial "/>
                <a:cs typeface="Arial"/>
              </a:rPr>
              <a:t> </a:t>
            </a:r>
            <a:r>
              <a:rPr lang="en-US" b="1" dirty="0" err="1">
                <a:solidFill>
                  <a:srgbClr val="FF0000"/>
                </a:solidFill>
                <a:latin typeface="Arial "/>
                <a:cs typeface="Arial"/>
              </a:rPr>
              <a:t>dụng</a:t>
            </a:r>
            <a:r>
              <a:rPr lang="en-US" b="1" dirty="0">
                <a:solidFill>
                  <a:srgbClr val="FF0000"/>
                </a:solidFill>
                <a:latin typeface="Arial "/>
                <a:cs typeface="Arial"/>
              </a:rPr>
              <a:t> </a:t>
            </a:r>
            <a:r>
              <a:rPr lang="en-US" b="1" dirty="0" err="1">
                <a:solidFill>
                  <a:srgbClr val="FF0000"/>
                </a:solidFill>
                <a:latin typeface="Arial "/>
                <a:cs typeface="Arial"/>
              </a:rPr>
              <a:t>bởi</a:t>
            </a:r>
            <a:r>
              <a:rPr lang="en-US" b="1" dirty="0">
                <a:solidFill>
                  <a:srgbClr val="FF0000"/>
                </a:solidFill>
                <a:latin typeface="Arial "/>
                <a:cs typeface="Arial"/>
              </a:rPr>
              <a:t> </a:t>
            </a:r>
            <a:r>
              <a:rPr lang="en-US" b="1" dirty="0" err="1">
                <a:solidFill>
                  <a:srgbClr val="FF0000"/>
                </a:solidFill>
                <a:latin typeface="Arial "/>
                <a:cs typeface="Arial"/>
              </a:rPr>
              <a:t>tiến</a:t>
            </a:r>
            <a:r>
              <a:rPr lang="en-US" b="1" dirty="0">
                <a:solidFill>
                  <a:srgbClr val="FF0000"/>
                </a:solidFill>
                <a:latin typeface="Arial "/>
                <a:cs typeface="Arial"/>
              </a:rPr>
              <a:t> </a:t>
            </a:r>
            <a:r>
              <a:rPr lang="en-US" b="1" dirty="0" err="1">
                <a:solidFill>
                  <a:srgbClr val="FF0000"/>
                </a:solidFill>
                <a:latin typeface="Arial "/>
                <a:cs typeface="Arial"/>
              </a:rPr>
              <a:t>trình</a:t>
            </a:r>
            <a:r>
              <a:rPr lang="en-US" b="1" dirty="0">
                <a:solidFill>
                  <a:srgbClr val="FF0000"/>
                </a:solidFill>
                <a:latin typeface="Arial "/>
                <a:cs typeface="Arial"/>
              </a:rPr>
              <a:t> </a:t>
            </a:r>
            <a:endParaRPr lang="en-US" dirty="0">
              <a:latin typeface="Arial "/>
              <a:cs typeface="Calibri"/>
            </a:endParaRPr>
          </a:p>
          <a:p>
            <a:pPr>
              <a:spcBef>
                <a:spcPts val="600"/>
              </a:spcBef>
              <a:spcAft>
                <a:spcPts val="600"/>
              </a:spcAft>
            </a:pPr>
            <a:r>
              <a:rPr lang="en-US" dirty="0">
                <a:latin typeface="Arial "/>
                <a:cs typeface="Arial"/>
              </a:rPr>
              <a:t>     </a:t>
            </a:r>
            <a:r>
              <a:rPr lang="en-US" dirty="0" err="1">
                <a:latin typeface="Arial "/>
                <a:cs typeface="Arial"/>
              </a:rPr>
              <a:t>và</a:t>
            </a:r>
            <a:r>
              <a:rPr lang="en-US" dirty="0">
                <a:latin typeface="Arial "/>
                <a:cs typeface="Arial"/>
              </a:rPr>
              <a:t> </a:t>
            </a:r>
            <a:r>
              <a:rPr lang="en-US" dirty="0" err="1">
                <a:latin typeface="Arial "/>
                <a:cs typeface="Arial"/>
              </a:rPr>
              <a:t>giao</a:t>
            </a:r>
            <a:r>
              <a:rPr lang="en-US" dirty="0">
                <a:latin typeface="Arial "/>
                <a:cs typeface="Arial"/>
              </a:rPr>
              <a:t> </a:t>
            </a:r>
            <a:r>
              <a:rPr lang="en-US" dirty="0" err="1">
                <a:latin typeface="Arial "/>
                <a:cs typeface="Arial"/>
              </a:rPr>
              <a:t>thức</a:t>
            </a:r>
            <a:r>
              <a:rPr lang="en-US" dirty="0">
                <a:latin typeface="Arial "/>
                <a:cs typeface="Arial"/>
              </a:rPr>
              <a:t> </a:t>
            </a:r>
            <a:r>
              <a:rPr lang="en-US" dirty="0" err="1">
                <a:latin typeface="Arial "/>
                <a:cs typeface="Arial"/>
              </a:rPr>
              <a:t>được</a:t>
            </a:r>
            <a:r>
              <a:rPr lang="en-US" dirty="0">
                <a:latin typeface="Arial "/>
                <a:cs typeface="Arial"/>
              </a:rPr>
              <a:t> </a:t>
            </a:r>
            <a:r>
              <a:rPr lang="en-US" dirty="0" err="1">
                <a:latin typeface="Arial "/>
                <a:cs typeface="Arial"/>
              </a:rPr>
              <a:t>kết</a:t>
            </a:r>
            <a:r>
              <a:rPr lang="en-US" dirty="0">
                <a:latin typeface="Arial "/>
                <a:cs typeface="Arial"/>
              </a:rPr>
              <a:t> </a:t>
            </a:r>
            <a:r>
              <a:rPr lang="en-US" dirty="0" err="1">
                <a:latin typeface="Arial "/>
                <a:cs typeface="Arial"/>
              </a:rPr>
              <a:t>nối</a:t>
            </a:r>
            <a:r>
              <a:rPr lang="en-US" dirty="0">
                <a:latin typeface="Arial "/>
                <a:cs typeface="Arial"/>
              </a:rPr>
              <a:t> </a:t>
            </a:r>
            <a:r>
              <a:rPr lang="en-US" dirty="0" err="1">
                <a:latin typeface="Arial "/>
                <a:cs typeface="Arial"/>
              </a:rPr>
              <a:t>tới</a:t>
            </a:r>
            <a:r>
              <a:rPr lang="en-US" dirty="0">
                <a:latin typeface="Arial "/>
                <a:cs typeface="Arial"/>
              </a:rPr>
              <a:t> IP</a:t>
            </a:r>
            <a:endParaRPr lang="en-US" dirty="0">
              <a:latin typeface="Arial "/>
              <a:ea typeface="+mn-lt"/>
              <a:cs typeface="+mn-lt"/>
            </a:endParaRPr>
          </a:p>
          <a:p>
            <a:pPr marL="285750" indent="-285750">
              <a:spcBef>
                <a:spcPts val="600"/>
              </a:spcBef>
              <a:spcAft>
                <a:spcPts val="600"/>
              </a:spcAft>
              <a:buFont typeface="Arial"/>
              <a:buChar char="•"/>
            </a:pPr>
            <a:r>
              <a:rPr lang="en-US" dirty="0" err="1">
                <a:latin typeface="Arial "/>
                <a:cs typeface="Arial"/>
              </a:rPr>
              <a:t>Các</a:t>
            </a:r>
            <a:r>
              <a:rPr lang="en-US" dirty="0">
                <a:latin typeface="Arial "/>
                <a:cs typeface="Arial"/>
              </a:rPr>
              <a:t> </a:t>
            </a:r>
            <a:r>
              <a:rPr lang="en-US" dirty="0" err="1">
                <a:latin typeface="Arial "/>
                <a:cs typeface="Arial"/>
              </a:rPr>
              <a:t>công</a:t>
            </a:r>
            <a:r>
              <a:rPr lang="en-US" dirty="0">
                <a:latin typeface="Arial "/>
                <a:cs typeface="Arial"/>
              </a:rPr>
              <a:t> </a:t>
            </a:r>
            <a:r>
              <a:rPr lang="en-US" dirty="0" err="1">
                <a:latin typeface="Arial "/>
                <a:cs typeface="Arial"/>
              </a:rPr>
              <a:t>cụ</a:t>
            </a:r>
            <a:r>
              <a:rPr lang="en-US" dirty="0">
                <a:latin typeface="Arial "/>
                <a:cs typeface="Arial"/>
              </a:rPr>
              <a:t> </a:t>
            </a:r>
            <a:r>
              <a:rPr lang="en-US" dirty="0" err="1">
                <a:latin typeface="Arial "/>
                <a:cs typeface="Arial"/>
              </a:rPr>
              <a:t>và</a:t>
            </a:r>
            <a:r>
              <a:rPr lang="en-US" dirty="0">
                <a:latin typeface="Arial "/>
                <a:cs typeface="Arial"/>
              </a:rPr>
              <a:t> </a:t>
            </a:r>
            <a:r>
              <a:rPr lang="en-US" dirty="0" err="1">
                <a:latin typeface="Arial "/>
                <a:cs typeface="Arial"/>
              </a:rPr>
              <a:t>lệnh</a:t>
            </a:r>
            <a:r>
              <a:rPr lang="en-US" dirty="0">
                <a:latin typeface="Arial "/>
                <a:cs typeface="Arial"/>
              </a:rPr>
              <a:t> </a:t>
            </a:r>
            <a:r>
              <a:rPr lang="en-US" dirty="0" err="1">
                <a:latin typeface="Arial "/>
                <a:cs typeface="Arial"/>
              </a:rPr>
              <a:t>để</a:t>
            </a:r>
            <a:r>
              <a:rPr lang="en-US" dirty="0">
                <a:latin typeface="Arial "/>
                <a:cs typeface="Arial"/>
              </a:rPr>
              <a:t> </a:t>
            </a:r>
            <a:r>
              <a:rPr lang="en-US" dirty="0" err="1">
                <a:latin typeface="Arial "/>
                <a:cs typeface="Arial"/>
              </a:rPr>
              <a:t>truy</a:t>
            </a:r>
            <a:r>
              <a:rPr lang="en-US" dirty="0">
                <a:latin typeface="Arial "/>
                <a:cs typeface="Arial"/>
              </a:rPr>
              <a:t> </a:t>
            </a:r>
            <a:r>
              <a:rPr lang="en-US" dirty="0" err="1">
                <a:latin typeface="Arial "/>
                <a:cs typeface="Arial"/>
              </a:rPr>
              <a:t>xuất</a:t>
            </a:r>
            <a:r>
              <a:rPr lang="en-US" dirty="0">
                <a:latin typeface="Arial "/>
                <a:cs typeface="Arial"/>
              </a:rPr>
              <a:t> Process-to-Port Mapping:</a:t>
            </a:r>
            <a:endParaRPr lang="en-US" dirty="0">
              <a:latin typeface="Arial "/>
              <a:ea typeface="+mn-lt"/>
              <a:cs typeface="+mn-lt"/>
            </a:endParaRPr>
          </a:p>
          <a:p>
            <a:pPr marL="742950" lvl="1" indent="-285750">
              <a:spcBef>
                <a:spcPct val="20000"/>
              </a:spcBef>
              <a:buFont typeface="Arial"/>
              <a:buChar char="•"/>
            </a:pPr>
            <a:r>
              <a:rPr lang="en-US" b="1" dirty="0">
                <a:solidFill>
                  <a:srgbClr val="FF0000"/>
                </a:solidFill>
                <a:latin typeface="Arial "/>
                <a:cs typeface="Arial"/>
              </a:rPr>
              <a:t>Netstat Command</a:t>
            </a:r>
            <a:endParaRPr lang="en-US" b="1" dirty="0">
              <a:latin typeface="Arial "/>
              <a:cs typeface="Calibri"/>
            </a:endParaRPr>
          </a:p>
        </p:txBody>
      </p:sp>
      <p:pic>
        <p:nvPicPr>
          <p:cNvPr id="8" name="Picture 7">
            <a:extLst>
              <a:ext uri="{FF2B5EF4-FFF2-40B4-BE49-F238E27FC236}">
                <a16:creationId xmlns:a16="http://schemas.microsoft.com/office/drawing/2014/main" id="{F002C66C-009B-B9B8-8F16-905F11E98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91" y="3229836"/>
            <a:ext cx="6447619" cy="3371429"/>
          </a:xfrm>
          <a:prstGeom prst="rect">
            <a:avLst/>
          </a:prstGeom>
        </p:spPr>
      </p:pic>
    </p:spTree>
    <p:extLst>
      <p:ext uri="{BB962C8B-B14F-4D97-AF65-F5344CB8AC3E}">
        <p14:creationId xmlns:p14="http://schemas.microsoft.com/office/powerpoint/2010/main" val="3088504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Process Memory</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a:p>
        </p:txBody>
      </p:sp>
      <p:sp>
        <p:nvSpPr>
          <p:cNvPr id="7" name="Rectangle 6">
            <a:extLst>
              <a:ext uri="{FF2B5EF4-FFF2-40B4-BE49-F238E27FC236}">
                <a16:creationId xmlns:a16="http://schemas.microsoft.com/office/drawing/2014/main" id="{6A4E0997-FBC3-BB17-E109-D31E5D09ECD5}"/>
              </a:ext>
            </a:extLst>
          </p:cNvPr>
          <p:cNvSpPr/>
          <p:nvPr/>
        </p:nvSpPr>
        <p:spPr>
          <a:xfrm>
            <a:off x="1658461" y="828674"/>
            <a:ext cx="4067114" cy="5932380"/>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4">
            <a:extLst>
              <a:ext uri="{FF2B5EF4-FFF2-40B4-BE49-F238E27FC236}">
                <a16:creationId xmlns:a16="http://schemas.microsoft.com/office/drawing/2014/main" id="{707232BE-38A2-26C2-2953-1B6D86A8D8EF}"/>
              </a:ext>
            </a:extLst>
          </p:cNvPr>
          <p:cNvSpPr txBox="1">
            <a:spLocks/>
          </p:cNvSpPr>
          <p:nvPr/>
        </p:nvSpPr>
        <p:spPr>
          <a:xfrm>
            <a:off x="1942868" y="894298"/>
            <a:ext cx="3745955" cy="5863661"/>
          </a:xfrm>
          <a:prstGeom prst="rect">
            <a:avLst/>
          </a:prstGeom>
          <a:solidFill>
            <a:srgbClr val="FFFFFF"/>
          </a:solidFill>
        </p:spPr>
        <p:txBody>
          <a:bodyPr vert="horz" lIns="91440" tIns="45720" rIns="91440" bIns="45720" rtlCol="0" anchor="t">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dirty="0" err="1">
                <a:latin typeface="Arial"/>
                <a:ea typeface="Tahoma"/>
                <a:cs typeface="Tahoma"/>
              </a:rPr>
              <a:t>đang</a:t>
            </a:r>
            <a:r>
              <a:rPr lang="en-US" sz="1600" dirty="0">
                <a:latin typeface="Arial"/>
                <a:ea typeface="Tahoma"/>
                <a:cs typeface="Tahoma"/>
              </a:rPr>
              <a:t> </a:t>
            </a:r>
            <a:r>
              <a:rPr lang="en-US" sz="1600" dirty="0" err="1">
                <a:latin typeface="Arial"/>
                <a:ea typeface="Tahoma"/>
                <a:cs typeface="Tahoma"/>
              </a:rPr>
              <a:t>chạy</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thể</a:t>
            </a:r>
            <a:r>
              <a:rPr lang="en-US" sz="1600" dirty="0">
                <a:latin typeface="Arial"/>
                <a:ea typeface="Tahoma"/>
                <a:cs typeface="Tahoma"/>
              </a:rPr>
              <a:t> </a:t>
            </a:r>
            <a:r>
              <a:rPr lang="en-US" sz="1600" b="1" dirty="0" err="1">
                <a:solidFill>
                  <a:srgbClr val="FF0000"/>
                </a:solidFill>
                <a:latin typeface="Arial"/>
                <a:ea typeface="Tahoma"/>
                <a:cs typeface="Tahoma"/>
              </a:rPr>
              <a:t>đáng</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ngờ</a:t>
            </a:r>
            <a:r>
              <a:rPr lang="en-US" sz="1600" dirty="0">
                <a:latin typeface="Arial"/>
                <a:ea typeface="Tahoma"/>
                <a:cs typeface="Tahoma"/>
              </a:rPr>
              <a:t> </a:t>
            </a:r>
            <a:r>
              <a:rPr lang="en-US" sz="1600" dirty="0" err="1">
                <a:latin typeface="Arial"/>
                <a:ea typeface="Tahoma"/>
                <a:cs typeface="Tahoma"/>
              </a:rPr>
              <a:t>hoặc</a:t>
            </a:r>
            <a:r>
              <a:rPr lang="en-US" sz="1600" dirty="0">
                <a:latin typeface="Arial"/>
                <a:ea typeface="Tahoma"/>
                <a:cs typeface="Tahoma"/>
              </a:rPr>
              <a:t> </a:t>
            </a:r>
            <a:r>
              <a:rPr lang="en-US" sz="1600" b="1" dirty="0" err="1">
                <a:solidFill>
                  <a:srgbClr val="FF0000"/>
                </a:solidFill>
                <a:latin typeface="Arial"/>
                <a:ea typeface="Tahoma"/>
                <a:cs typeface="Tahoma"/>
              </a:rPr>
              <a:t>độc</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hại</a:t>
            </a:r>
            <a:r>
              <a:rPr lang="en-US" sz="1600" dirty="0">
                <a:latin typeface="Arial"/>
                <a:ea typeface="Tahoma"/>
                <a:cs typeface="Tahoma"/>
              </a:rPr>
              <a:t> </a:t>
            </a:r>
            <a:r>
              <a:rPr lang="en-US" sz="1600" dirty="0" err="1">
                <a:latin typeface="Arial"/>
                <a:ea typeface="Tahoma"/>
                <a:cs typeface="Tahoma"/>
              </a:rPr>
              <a:t>về</a:t>
            </a:r>
            <a:r>
              <a:rPr lang="en-US" sz="1600" dirty="0">
                <a:latin typeface="Arial"/>
                <a:ea typeface="Tahoma"/>
                <a:cs typeface="Tahoma"/>
              </a:rPr>
              <a:t> </a:t>
            </a:r>
            <a:r>
              <a:rPr lang="en-US" sz="1600" dirty="0" err="1">
                <a:latin typeface="Arial"/>
                <a:ea typeface="Tahoma"/>
                <a:cs typeface="Tahoma"/>
              </a:rPr>
              <a:t>bản</a:t>
            </a:r>
            <a:r>
              <a:rPr lang="en-US" sz="1600" dirty="0">
                <a:latin typeface="Arial"/>
                <a:ea typeface="Tahoma"/>
                <a:cs typeface="Tahoma"/>
              </a:rPr>
              <a:t> </a:t>
            </a:r>
            <a:r>
              <a:rPr lang="en-US" sz="1600" dirty="0" err="1">
                <a:latin typeface="Arial"/>
                <a:ea typeface="Tahoma"/>
                <a:cs typeface="Tahoma"/>
              </a:rPr>
              <a:t>chất</a:t>
            </a:r>
            <a:endParaRPr lang="en-US" sz="1600" dirty="0">
              <a:latin typeface="Arial"/>
              <a:ea typeface="Tahoma"/>
              <a:cs typeface="Tahoma"/>
            </a:endParaRPr>
          </a:p>
          <a:p>
            <a:pPr marL="0" indent="0" algn="just">
              <a:buNone/>
            </a:pPr>
            <a:r>
              <a:rPr lang="en-US" sz="1600" dirty="0" err="1">
                <a:latin typeface="Arial"/>
                <a:ea typeface="Tahoma"/>
                <a:cs typeface="Tahoma"/>
              </a:rPr>
              <a:t>Chương</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b="1" dirty="0">
                <a:solidFill>
                  <a:srgbClr val="FF0000"/>
                </a:solidFill>
                <a:latin typeface="Arial"/>
                <a:ea typeface="Tahoma"/>
                <a:cs typeface="Tahoma"/>
              </a:rPr>
              <a:t>Process Explorer</a:t>
            </a:r>
            <a:r>
              <a:rPr lang="en-US" sz="1600" dirty="0">
                <a:latin typeface="Arial"/>
                <a:ea typeface="Tahoma"/>
                <a:cs typeface="Tahoma"/>
              </a:rPr>
              <a:t> </a:t>
            </a:r>
            <a:r>
              <a:rPr lang="en-US" sz="1600" dirty="0" err="1">
                <a:latin typeface="Arial"/>
                <a:ea typeface="Tahoma"/>
                <a:cs typeface="Tahoma"/>
              </a:rPr>
              <a:t>sử</a:t>
            </a:r>
            <a:r>
              <a:rPr lang="en-US" sz="1600" dirty="0">
                <a:latin typeface="Arial"/>
                <a:ea typeface="Tahoma"/>
                <a:cs typeface="Tahoma"/>
              </a:rPr>
              <a:t> </a:t>
            </a:r>
            <a:r>
              <a:rPr lang="en-US" sz="1600" dirty="0" err="1">
                <a:latin typeface="Arial"/>
                <a:ea typeface="Tahoma"/>
                <a:cs typeface="Tahoma"/>
              </a:rPr>
              <a:t>dụng</a:t>
            </a:r>
            <a:r>
              <a:rPr lang="en-US" sz="1600" dirty="0">
                <a:latin typeface="Arial"/>
                <a:ea typeface="Tahoma"/>
                <a:cs typeface="Tahoma"/>
              </a:rPr>
              <a:t> </a:t>
            </a:r>
            <a:r>
              <a:rPr lang="en-US" sz="1600" dirty="0" err="1">
                <a:latin typeface="Arial"/>
                <a:ea typeface="Tahoma"/>
                <a:cs typeface="Tahoma"/>
              </a:rPr>
              <a:t>để</a:t>
            </a:r>
            <a:r>
              <a:rPr lang="en-US" sz="1600" dirty="0">
                <a:latin typeface="Arial"/>
                <a:ea typeface="Tahoma"/>
                <a:cs typeface="Tahoma"/>
              </a:rPr>
              <a:t> </a:t>
            </a:r>
            <a:r>
              <a:rPr lang="en-US" sz="1600" dirty="0" err="1">
                <a:latin typeface="Arial"/>
                <a:ea typeface="Tahoma"/>
                <a:cs typeface="Tahoma"/>
              </a:rPr>
              <a:t>kiểm</a:t>
            </a:r>
            <a:r>
              <a:rPr lang="en-US" sz="1600" dirty="0">
                <a:latin typeface="Arial"/>
                <a:ea typeface="Tahoma"/>
                <a:cs typeface="Tahoma"/>
              </a:rPr>
              <a:t> </a:t>
            </a:r>
            <a:r>
              <a:rPr lang="en-US" sz="1600" dirty="0" err="1">
                <a:latin typeface="Arial"/>
                <a:ea typeface="Tahoma"/>
                <a:cs typeface="Tahoma"/>
              </a:rPr>
              <a:t>tra</a:t>
            </a:r>
            <a:r>
              <a:rPr lang="en-US" sz="1600" dirty="0">
                <a:latin typeface="Arial"/>
                <a:ea typeface="Tahoma"/>
                <a:cs typeface="Tahoma"/>
              </a:rPr>
              <a:t> </a:t>
            </a:r>
            <a:r>
              <a:rPr lang="en-US" sz="1600" dirty="0" err="1">
                <a:latin typeface="Arial"/>
                <a:ea typeface="Tahoma"/>
                <a:cs typeface="Tahoma"/>
              </a:rPr>
              <a:t>xem</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độc</a:t>
            </a:r>
            <a:r>
              <a:rPr lang="en-US" sz="1600" dirty="0">
                <a:latin typeface="Arial"/>
                <a:ea typeface="Tahoma"/>
                <a:cs typeface="Tahoma"/>
              </a:rPr>
              <a:t> </a:t>
            </a:r>
            <a:r>
              <a:rPr lang="en-US" sz="1600" dirty="0" err="1">
                <a:latin typeface="Arial"/>
                <a:ea typeface="Tahoma"/>
                <a:cs typeface="Tahoma"/>
              </a:rPr>
              <a:t>hại</a:t>
            </a:r>
            <a:r>
              <a:rPr lang="en-US" sz="1600" dirty="0">
                <a:latin typeface="Arial"/>
                <a:ea typeface="Tahoma"/>
                <a:cs typeface="Tahoma"/>
              </a:rPr>
              <a:t> hay </a:t>
            </a:r>
            <a:r>
              <a:rPr lang="en-US" sz="1600" dirty="0" err="1">
                <a:latin typeface="Arial"/>
                <a:ea typeface="Tahoma"/>
                <a:cs typeface="Tahoma"/>
              </a:rPr>
              <a:t>đáng</a:t>
            </a:r>
            <a:r>
              <a:rPr lang="en-US" sz="1600" dirty="0">
                <a:latin typeface="Arial"/>
                <a:ea typeface="Tahoma"/>
                <a:cs typeface="Tahoma"/>
              </a:rPr>
              <a:t> </a:t>
            </a:r>
            <a:r>
              <a:rPr lang="en-US" sz="1600" dirty="0" err="1">
                <a:latin typeface="Arial"/>
                <a:ea typeface="Tahoma"/>
                <a:cs typeface="Tahoma"/>
              </a:rPr>
              <a:t>ngờ</a:t>
            </a:r>
            <a:r>
              <a:rPr lang="en-US" sz="1600" dirty="0">
                <a:latin typeface="Arial"/>
                <a:ea typeface="Tahoma"/>
                <a:cs typeface="Tahoma"/>
              </a:rPr>
              <a:t> </a:t>
            </a:r>
            <a:r>
              <a:rPr lang="en-US" sz="1600" dirty="0" err="1">
                <a:latin typeface="Arial"/>
                <a:ea typeface="Tahoma"/>
                <a:cs typeface="Tahoma"/>
              </a:rPr>
              <a:t>không</a:t>
            </a:r>
            <a:endParaRPr lang="en-US" sz="1600" dirty="0">
              <a:latin typeface="Arial"/>
              <a:ea typeface="Tahoma"/>
              <a:cs typeface="Tahoma"/>
            </a:endParaRPr>
          </a:p>
          <a:p>
            <a:pPr marL="0" indent="0" algn="just">
              <a:buNone/>
            </a:pPr>
            <a:r>
              <a:rPr lang="en-US" sz="1600" dirty="0">
                <a:latin typeface="Arial"/>
                <a:ea typeface="Tahoma"/>
                <a:cs typeface="Tahoma"/>
              </a:rPr>
              <a:t>Process Explorer </a:t>
            </a:r>
            <a:r>
              <a:rPr lang="en-US" sz="1600" dirty="0" err="1">
                <a:latin typeface="Arial"/>
                <a:ea typeface="Tahoma"/>
                <a:cs typeface="Tahoma"/>
              </a:rPr>
              <a:t>hiển</a:t>
            </a:r>
            <a:r>
              <a:rPr lang="en-US" sz="1600" dirty="0">
                <a:latin typeface="Arial"/>
                <a:ea typeface="Tahoma"/>
                <a:cs typeface="Tahoma"/>
              </a:rPr>
              <a:t> </a:t>
            </a:r>
            <a:r>
              <a:rPr lang="en-US" sz="1600" dirty="0" err="1">
                <a:latin typeface="Arial"/>
                <a:ea typeface="Tahoma"/>
                <a:cs typeface="Tahoma"/>
              </a:rPr>
              <a:t>thị</a:t>
            </a:r>
            <a:r>
              <a:rPr lang="en-US" sz="1600" dirty="0">
                <a:latin typeface="Arial"/>
                <a:ea typeface="Tahoma"/>
                <a:cs typeface="Tahoma"/>
              </a:rPr>
              <a:t> </a:t>
            </a:r>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về</a:t>
            </a:r>
            <a:r>
              <a:rPr lang="en-US" sz="1600" dirty="0">
                <a:latin typeface="Arial"/>
                <a:ea typeface="Tahoma"/>
                <a:cs typeface="Tahoma"/>
              </a:rPr>
              <a:t> </a:t>
            </a:r>
            <a:r>
              <a:rPr lang="en-US" sz="1600" dirty="0" err="1">
                <a:solidFill>
                  <a:srgbClr val="000000"/>
                </a:solidFill>
                <a:latin typeface="Arial"/>
                <a:ea typeface="Tahoma"/>
                <a:cs typeface="Tahoma"/>
              </a:rPr>
              <a:t>các</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xử</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lý</a:t>
            </a:r>
            <a:r>
              <a:rPr lang="en-US" sz="1600" dirty="0">
                <a:latin typeface="Arial"/>
                <a:ea typeface="Tahoma"/>
                <a:cs typeface="Tahoma"/>
              </a:rPr>
              <a:t> </a:t>
            </a:r>
            <a:r>
              <a:rPr lang="en-US" sz="1600" dirty="0" err="1">
                <a:latin typeface="Arial"/>
                <a:ea typeface="Tahoma"/>
                <a:cs typeface="Tahoma"/>
              </a:rPr>
              <a:t>đã</a:t>
            </a:r>
            <a:r>
              <a:rPr lang="en-US" sz="1600" dirty="0">
                <a:latin typeface="Arial"/>
                <a:ea typeface="Tahoma"/>
                <a:cs typeface="Tahoma"/>
              </a:rPr>
              <a:t> </a:t>
            </a:r>
            <a:r>
              <a:rPr lang="en-US" sz="1600" dirty="0" err="1">
                <a:latin typeface="Arial"/>
                <a:ea typeface="Tahoma"/>
                <a:cs typeface="Tahoma"/>
              </a:rPr>
              <a:t>mở</a:t>
            </a:r>
            <a:r>
              <a:rPr lang="en-US" sz="1600" dirty="0">
                <a:latin typeface="Arial"/>
                <a:ea typeface="Tahoma"/>
                <a:cs typeface="Tahoma"/>
              </a:rPr>
              <a:t> </a:t>
            </a:r>
            <a:r>
              <a:rPr lang="en-US" sz="1600" dirty="0" err="1">
                <a:latin typeface="Arial"/>
                <a:ea typeface="Tahoma"/>
                <a:cs typeface="Tahoma"/>
              </a:rPr>
              <a:t>hoặc</a:t>
            </a:r>
            <a:r>
              <a:rPr lang="en-US" sz="1600" dirty="0">
                <a:latin typeface="Arial"/>
                <a:ea typeface="Tahoma"/>
                <a:cs typeface="Tahoma"/>
              </a:rPr>
              <a:t> </a:t>
            </a:r>
            <a:r>
              <a:rPr lang="en-US" sz="1600" dirty="0" err="1">
                <a:latin typeface="Arial"/>
                <a:ea typeface="Tahoma"/>
                <a:cs typeface="Tahoma"/>
              </a:rPr>
              <a:t>tải</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b="1" dirty="0">
                <a:solidFill>
                  <a:srgbClr val="FF0000"/>
                </a:solidFill>
                <a:latin typeface="Arial"/>
                <a:ea typeface="Tahoma"/>
                <a:cs typeface="Tahoma"/>
              </a:rPr>
              <a:t>handles</a:t>
            </a:r>
            <a:r>
              <a:rPr lang="en-US" sz="1600" dirty="0">
                <a:latin typeface="Arial"/>
                <a:ea typeface="Tahoma"/>
                <a:cs typeface="Tahoma"/>
              </a:rPr>
              <a:t> </a:t>
            </a:r>
            <a:r>
              <a:rPr lang="en-US" sz="1600" dirty="0" err="1">
                <a:latin typeface="Arial"/>
                <a:ea typeface="Tahoma"/>
                <a:cs typeface="Tahoma"/>
              </a:rPr>
              <a:t>và</a:t>
            </a:r>
            <a:r>
              <a:rPr lang="en-US" sz="1600" b="1" dirty="0">
                <a:solidFill>
                  <a:srgbClr val="FF0000"/>
                </a:solidFill>
                <a:latin typeface="Arial"/>
                <a:ea typeface="Tahoma"/>
                <a:cs typeface="Tahoma"/>
              </a:rPr>
              <a:t> DLLs</a:t>
            </a:r>
          </a:p>
          <a:p>
            <a:pPr marL="0" indent="0" algn="just">
              <a:buNone/>
            </a:pPr>
            <a:r>
              <a:rPr lang="en-US" sz="1600" dirty="0" err="1">
                <a:latin typeface="Arial"/>
                <a:ea typeface="Tahoma"/>
                <a:cs typeface="Tahoma"/>
              </a:rPr>
              <a:t>Nếu</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dirty="0" err="1">
                <a:latin typeface="Arial"/>
                <a:ea typeface="Tahoma"/>
                <a:cs typeface="Tahoma"/>
              </a:rPr>
              <a:t>đáng</a:t>
            </a:r>
            <a:r>
              <a:rPr lang="en-US" sz="1600" dirty="0">
                <a:latin typeface="Arial"/>
                <a:ea typeface="Tahoma"/>
                <a:cs typeface="Tahoma"/>
              </a:rPr>
              <a:t> </a:t>
            </a:r>
            <a:r>
              <a:rPr lang="en-US" sz="1600" dirty="0" err="1">
                <a:latin typeface="Arial"/>
                <a:ea typeface="Tahoma"/>
                <a:cs typeface="Tahoma"/>
              </a:rPr>
              <a:t>ngờ</a:t>
            </a:r>
            <a:r>
              <a:rPr lang="en-US" sz="1600" dirty="0">
                <a:latin typeface="Arial"/>
                <a:ea typeface="Tahoma"/>
                <a:cs typeface="Tahoma"/>
              </a:rPr>
              <a:t>, </a:t>
            </a:r>
            <a:r>
              <a:rPr lang="en-US" sz="1600" dirty="0" err="1">
                <a:latin typeface="Arial"/>
                <a:ea typeface="Tahoma"/>
                <a:cs typeface="Tahoma"/>
              </a:rPr>
              <a:t>nó</a:t>
            </a:r>
            <a:r>
              <a:rPr lang="en-US" sz="1600" dirty="0">
                <a:latin typeface="Arial"/>
                <a:ea typeface="Tahoma"/>
                <a:cs typeface="Tahoma"/>
              </a:rPr>
              <a:t> </a:t>
            </a:r>
            <a:r>
              <a:rPr lang="en-US" sz="1600" dirty="0" err="1">
                <a:latin typeface="Arial"/>
                <a:ea typeface="Tahoma"/>
                <a:cs typeface="Tahoma"/>
              </a:rPr>
              <a:t>thu</a:t>
            </a:r>
            <a:r>
              <a:rPr lang="en-US" sz="1600" dirty="0">
                <a:latin typeface="Arial"/>
                <a:ea typeface="Tahoma"/>
                <a:cs typeface="Tahoma"/>
              </a:rPr>
              <a:t> </a:t>
            </a:r>
            <a:r>
              <a:rPr lang="en-US" sz="1600" dirty="0" err="1">
                <a:latin typeface="Arial"/>
                <a:ea typeface="Tahoma"/>
                <a:cs typeface="Tahoma"/>
              </a:rPr>
              <a:t>thập</a:t>
            </a:r>
            <a:r>
              <a:rPr lang="en-US" sz="1600" dirty="0">
                <a:latin typeface="Arial"/>
                <a:ea typeface="Tahoma"/>
                <a:cs typeface="Tahoma"/>
              </a:rPr>
              <a:t> </a:t>
            </a:r>
            <a:r>
              <a:rPr lang="en-US" sz="1600" dirty="0" err="1">
                <a:latin typeface="Arial"/>
                <a:ea typeface="Tahoma"/>
                <a:cs typeface="Tahoma"/>
              </a:rPr>
              <a:t>thêm</a:t>
            </a:r>
            <a:r>
              <a:rPr lang="en-US" sz="1600" dirty="0">
                <a:latin typeface="Arial"/>
                <a:ea typeface="Tahoma"/>
                <a:cs typeface="Tahoma"/>
              </a:rPr>
              <a:t> </a:t>
            </a:r>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bằng</a:t>
            </a:r>
            <a:r>
              <a:rPr lang="en-US" sz="1600" dirty="0">
                <a:latin typeface="Arial"/>
                <a:ea typeface="Tahoma"/>
                <a:cs typeface="Tahoma"/>
              </a:rPr>
              <a:t> </a:t>
            </a:r>
            <a:r>
              <a:rPr lang="en-US" sz="1600" dirty="0" err="1">
                <a:latin typeface="Arial"/>
                <a:ea typeface="Tahoma"/>
                <a:cs typeface="Tahoma"/>
              </a:rPr>
              <a:t>cách</a:t>
            </a:r>
            <a:r>
              <a:rPr lang="en-US" sz="1600" dirty="0">
                <a:latin typeface="Arial"/>
                <a:ea typeface="Tahoma"/>
                <a:cs typeface="Tahoma"/>
              </a:rPr>
              <a:t> </a:t>
            </a:r>
            <a:r>
              <a:rPr lang="en-US" sz="1600" dirty="0" err="1">
                <a:latin typeface="Arial"/>
                <a:ea typeface="Tahoma"/>
                <a:cs typeface="Tahoma"/>
              </a:rPr>
              <a:t>kết</a:t>
            </a:r>
            <a:r>
              <a:rPr lang="en-US" sz="1600" dirty="0">
                <a:latin typeface="Arial"/>
                <a:ea typeface="Tahoma"/>
                <a:cs typeface="Tahoma"/>
              </a:rPr>
              <a:t> </a:t>
            </a:r>
            <a:r>
              <a:rPr lang="en-US" sz="1600" dirty="0" err="1">
                <a:latin typeface="Arial"/>
                <a:ea typeface="Tahoma"/>
                <a:cs typeface="Tahoma"/>
              </a:rPr>
              <a:t>xuất</a:t>
            </a:r>
            <a:r>
              <a:rPr lang="en-US" sz="1600" dirty="0">
                <a:latin typeface="Arial"/>
                <a:ea typeface="Tahoma"/>
                <a:cs typeface="Tahoma"/>
              </a:rPr>
              <a:t> </a:t>
            </a:r>
            <a:r>
              <a:rPr lang="en-US" sz="1600" dirty="0" err="1">
                <a:latin typeface="Arial"/>
                <a:ea typeface="Tahoma"/>
                <a:cs typeface="Tahoma"/>
              </a:rPr>
              <a:t>bộ</a:t>
            </a:r>
            <a:r>
              <a:rPr lang="en-US" sz="1600" dirty="0">
                <a:latin typeface="Arial"/>
                <a:ea typeface="Tahoma"/>
                <a:cs typeface="Tahoma"/>
              </a:rPr>
              <a:t> </a:t>
            </a:r>
            <a:r>
              <a:rPr lang="en-US" sz="1600" dirty="0" err="1">
                <a:latin typeface="Arial"/>
                <a:ea typeface="Tahoma"/>
                <a:cs typeface="Tahoma"/>
              </a:rPr>
              <a:t>nhớ</a:t>
            </a:r>
            <a:r>
              <a:rPr lang="en-US" sz="1600" dirty="0">
                <a:latin typeface="Arial"/>
                <a:ea typeface="Tahoma"/>
                <a:cs typeface="Tahoma"/>
              </a:rPr>
              <a:t> </a:t>
            </a:r>
            <a:r>
              <a:rPr lang="en-US" sz="1600" dirty="0" err="1">
                <a:latin typeface="Arial"/>
                <a:ea typeface="Tahoma"/>
                <a:cs typeface="Tahoma"/>
              </a:rPr>
              <a:t>mà</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dirty="0" err="1">
                <a:latin typeface="Arial"/>
                <a:ea typeface="Tahoma"/>
                <a:cs typeface="Tahoma"/>
              </a:rPr>
              <a:t>sử</a:t>
            </a:r>
            <a:r>
              <a:rPr lang="en-US" sz="1600" dirty="0">
                <a:latin typeface="Arial"/>
                <a:ea typeface="Tahoma"/>
                <a:cs typeface="Tahoma"/>
              </a:rPr>
              <a:t> </a:t>
            </a:r>
            <a:r>
              <a:rPr lang="en-US" sz="1600" dirty="0" err="1">
                <a:latin typeface="Arial"/>
                <a:ea typeface="Tahoma"/>
                <a:cs typeface="Tahoma"/>
              </a:rPr>
              <a:t>dụng</a:t>
            </a:r>
            <a:r>
              <a:rPr lang="en-US" sz="1600" dirty="0">
                <a:latin typeface="Arial"/>
                <a:ea typeface="Tahoma"/>
                <a:cs typeface="Tahoma"/>
              </a:rPr>
              <a:t> </a:t>
            </a:r>
            <a:r>
              <a:rPr lang="en-US" sz="1600" dirty="0" err="1">
                <a:latin typeface="Arial"/>
                <a:ea typeface="Tahoma"/>
                <a:cs typeface="Tahoma"/>
              </a:rPr>
              <a:t>bằng</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công</a:t>
            </a:r>
            <a:r>
              <a:rPr lang="en-US" sz="1600" dirty="0">
                <a:latin typeface="Arial"/>
                <a:ea typeface="Tahoma"/>
                <a:cs typeface="Tahoma"/>
              </a:rPr>
              <a:t> </a:t>
            </a:r>
            <a:r>
              <a:rPr lang="en-US" sz="1600" dirty="0" err="1">
                <a:latin typeface="Arial"/>
                <a:ea typeface="Tahoma"/>
                <a:cs typeface="Tahoma"/>
              </a:rPr>
              <a:t>cụ</a:t>
            </a:r>
            <a:r>
              <a:rPr lang="en-US" sz="1600" dirty="0">
                <a:latin typeface="Arial"/>
                <a:ea typeface="Tahoma"/>
                <a:cs typeface="Tahoma"/>
              </a:rPr>
              <a:t> </a:t>
            </a:r>
            <a:r>
              <a:rPr lang="en-US" sz="1600" dirty="0" err="1">
                <a:latin typeface="Arial"/>
                <a:ea typeface="Tahoma"/>
                <a:cs typeface="Tahoma"/>
              </a:rPr>
              <a:t>như</a:t>
            </a:r>
            <a:r>
              <a:rPr lang="en-US" sz="1600" dirty="0">
                <a:latin typeface="Arial"/>
                <a:ea typeface="Tahoma"/>
                <a:cs typeface="Tahoma"/>
              </a:rPr>
              <a:t>: </a:t>
            </a:r>
            <a:r>
              <a:rPr lang="en-US" sz="1600" b="1" dirty="0" err="1">
                <a:solidFill>
                  <a:srgbClr val="FF0000"/>
                </a:solidFill>
                <a:latin typeface="Arial"/>
                <a:ea typeface="Tahoma"/>
                <a:cs typeface="Tahoma"/>
              </a:rPr>
              <a:t>PMDump</a:t>
            </a:r>
            <a:r>
              <a:rPr lang="en-US" sz="1600" dirty="0">
                <a:latin typeface="Arial"/>
                <a:ea typeface="Tahoma"/>
                <a:cs typeface="Tahoma"/>
              </a:rPr>
              <a:t>, </a:t>
            </a:r>
            <a:r>
              <a:rPr lang="en-US" sz="1600" b="1" dirty="0" err="1">
                <a:solidFill>
                  <a:srgbClr val="FF0000"/>
                </a:solidFill>
                <a:latin typeface="Arial"/>
                <a:ea typeface="Tahoma"/>
                <a:cs typeface="Tahoma"/>
              </a:rPr>
              <a:t>ProcDump</a:t>
            </a:r>
            <a:r>
              <a:rPr lang="en-US" sz="1600" dirty="0">
                <a:latin typeface="Arial"/>
                <a:ea typeface="Tahoma"/>
                <a:cs typeface="Tahoma"/>
              </a:rPr>
              <a:t>, </a:t>
            </a:r>
            <a:r>
              <a:rPr lang="en-US" sz="1600" b="1" dirty="0">
                <a:solidFill>
                  <a:srgbClr val="FF0000"/>
                </a:solidFill>
                <a:latin typeface="Arial"/>
                <a:ea typeface="Tahoma"/>
                <a:cs typeface="Tahoma"/>
              </a:rPr>
              <a:t>Process Dumper</a:t>
            </a:r>
            <a:r>
              <a:rPr lang="en-US" sz="1600" dirty="0">
                <a:latin typeface="Arial"/>
                <a:ea typeface="Tahoma"/>
                <a:cs typeface="Tahoma"/>
              </a:rPr>
              <a:t>, …</a:t>
            </a:r>
          </a:p>
          <a:p>
            <a:pPr marL="0" indent="0" algn="just">
              <a:buNone/>
            </a:pPr>
            <a:r>
              <a:rPr lang="en-US" sz="1600" dirty="0" err="1">
                <a:latin typeface="Arial"/>
                <a:ea typeface="Tahoma"/>
                <a:cs typeface="Tahoma"/>
              </a:rPr>
              <a:t>Công</a:t>
            </a:r>
            <a:r>
              <a:rPr lang="en-US" sz="1600" dirty="0">
                <a:latin typeface="Arial"/>
                <a:ea typeface="Tahoma"/>
                <a:cs typeface="Tahoma"/>
              </a:rPr>
              <a:t> </a:t>
            </a:r>
            <a:r>
              <a:rPr lang="en-US" sz="1600" dirty="0" err="1">
                <a:latin typeface="Arial"/>
                <a:ea typeface="Tahoma"/>
                <a:cs typeface="Tahoma"/>
              </a:rPr>
              <a:t>cụ</a:t>
            </a:r>
            <a:r>
              <a:rPr lang="en-US" sz="1600" dirty="0">
                <a:latin typeface="Arial"/>
                <a:ea typeface="Tahoma"/>
                <a:cs typeface="Tahoma"/>
              </a:rPr>
              <a:t> </a:t>
            </a:r>
            <a:r>
              <a:rPr lang="en-US" sz="1600" dirty="0" err="1">
                <a:latin typeface="Arial"/>
                <a:ea typeface="Tahoma"/>
                <a:cs typeface="Tahoma"/>
              </a:rPr>
              <a:t>này</a:t>
            </a:r>
            <a:r>
              <a:rPr lang="en-US" sz="1600" dirty="0">
                <a:latin typeface="Arial"/>
                <a:ea typeface="Tahoma"/>
                <a:cs typeface="Tahoma"/>
              </a:rPr>
              <a:t> </a:t>
            </a:r>
            <a:r>
              <a:rPr lang="en-US" sz="1600" dirty="0" err="1">
                <a:latin typeface="Arial"/>
                <a:ea typeface="Tahoma"/>
                <a:cs typeface="Tahoma"/>
              </a:rPr>
              <a:t>đi</a:t>
            </a:r>
            <a:r>
              <a:rPr lang="en-US" sz="1600" dirty="0">
                <a:latin typeface="Arial"/>
                <a:ea typeface="Tahoma"/>
                <a:cs typeface="Tahoma"/>
              </a:rPr>
              <a:t> </a:t>
            </a:r>
            <a:r>
              <a:rPr lang="en-US" sz="1600" dirty="0" err="1">
                <a:latin typeface="Arial"/>
                <a:ea typeface="Tahoma"/>
                <a:cs typeface="Tahoma"/>
              </a:rPr>
              <a:t>kèm</a:t>
            </a:r>
            <a:r>
              <a:rPr lang="en-US" sz="1600" dirty="0">
                <a:latin typeface="Arial"/>
                <a:ea typeface="Tahoma"/>
                <a:cs typeface="Tahoma"/>
              </a:rPr>
              <a:t> </a:t>
            </a:r>
            <a:r>
              <a:rPr lang="en-US" sz="1600" dirty="0" err="1">
                <a:latin typeface="Arial"/>
                <a:ea typeface="Tahoma"/>
                <a:cs typeface="Tahoma"/>
              </a:rPr>
              <a:t>với</a:t>
            </a:r>
            <a:r>
              <a:rPr lang="en-US" sz="1600" dirty="0">
                <a:latin typeface="Arial"/>
                <a:ea typeface="Tahoma"/>
                <a:cs typeface="Tahoma"/>
              </a:rPr>
              <a:t> </a:t>
            </a:r>
            <a:r>
              <a:rPr lang="en-US" sz="1600" dirty="0" err="1">
                <a:latin typeface="Arial"/>
                <a:ea typeface="Tahoma"/>
                <a:cs typeface="Tahoma"/>
              </a:rPr>
              <a:t>hỗ</a:t>
            </a:r>
            <a:r>
              <a:rPr lang="en-US" sz="1600" dirty="0">
                <a:latin typeface="Arial"/>
                <a:ea typeface="Tahoma"/>
                <a:cs typeface="Tahoma"/>
              </a:rPr>
              <a:t> </a:t>
            </a:r>
            <a:r>
              <a:rPr lang="en-US" sz="1600" dirty="0" err="1">
                <a:latin typeface="Arial"/>
                <a:ea typeface="Tahoma"/>
                <a:cs typeface="Tahoma"/>
              </a:rPr>
              <a:t>trợ</a:t>
            </a:r>
            <a:r>
              <a:rPr lang="en-US" sz="1600" dirty="0">
                <a:latin typeface="Arial"/>
                <a:ea typeface="Tahoma"/>
                <a:cs typeface="Tahoma"/>
              </a:rPr>
              <a:t> </a:t>
            </a:r>
            <a:r>
              <a:rPr lang="en-US" sz="1600" dirty="0" err="1">
                <a:latin typeface="Arial"/>
                <a:ea typeface="Tahoma"/>
                <a:cs typeface="Tahoma"/>
              </a:rPr>
              <a:t>tích</a:t>
            </a:r>
            <a:r>
              <a:rPr lang="en-US" sz="1600" dirty="0">
                <a:latin typeface="Arial"/>
                <a:ea typeface="Tahoma"/>
                <a:cs typeface="Tahoma"/>
              </a:rPr>
              <a:t> </a:t>
            </a:r>
            <a:r>
              <a:rPr lang="en-US" sz="1600" dirty="0" err="1">
                <a:latin typeface="Arial"/>
                <a:ea typeface="Tahoma"/>
                <a:cs typeface="Tahoma"/>
              </a:rPr>
              <a:t>hợp</a:t>
            </a:r>
            <a:r>
              <a:rPr lang="en-US" sz="1600" dirty="0">
                <a:latin typeface="Arial"/>
                <a:ea typeface="Tahoma"/>
                <a:cs typeface="Tahoma"/>
              </a:rPr>
              <a:t> </a:t>
            </a:r>
            <a:r>
              <a:rPr lang="en-US" sz="1600" dirty="0" err="1">
                <a:latin typeface="Arial"/>
                <a:ea typeface="Tahoma"/>
                <a:cs typeface="Tahoma"/>
              </a:rPr>
              <a:t>để</a:t>
            </a:r>
            <a:r>
              <a:rPr lang="en-US" sz="1600" dirty="0">
                <a:latin typeface="Arial"/>
                <a:ea typeface="Tahoma"/>
                <a:cs typeface="Tahoma"/>
              </a:rPr>
              <a:t> </a:t>
            </a:r>
            <a:r>
              <a:rPr lang="en-US" sz="1600" dirty="0" err="1">
                <a:latin typeface="Arial"/>
                <a:ea typeface="Tahoma"/>
                <a:cs typeface="Tahoma"/>
              </a:rPr>
              <a:t>kiểm</a:t>
            </a:r>
            <a:r>
              <a:rPr lang="en-US" sz="1600" dirty="0">
                <a:latin typeface="Arial"/>
                <a:ea typeface="Tahoma"/>
                <a:cs typeface="Tahoma"/>
              </a:rPr>
              <a:t> </a:t>
            </a:r>
            <a:r>
              <a:rPr lang="en-US" sz="1600" dirty="0" err="1">
                <a:latin typeface="Arial"/>
                <a:ea typeface="Tahoma"/>
                <a:cs typeface="Tahoma"/>
              </a:rPr>
              <a:t>tra</a:t>
            </a:r>
            <a:r>
              <a:rPr lang="en-US" sz="1600" dirty="0">
                <a:latin typeface="Arial"/>
                <a:ea typeface="Tahoma"/>
                <a:cs typeface="Tahoma"/>
              </a:rPr>
              <a:t> </a:t>
            </a:r>
            <a:r>
              <a:rPr lang="en-US" sz="1600" dirty="0" err="1">
                <a:latin typeface="Arial"/>
                <a:ea typeface="Tahoma"/>
                <a:cs typeface="Tahoma"/>
              </a:rPr>
              <a:t>chéo</a:t>
            </a:r>
            <a:r>
              <a:rPr lang="en-US" sz="1600" dirty="0">
                <a:latin typeface="Arial"/>
                <a:ea typeface="Tahoma"/>
                <a:cs typeface="Tahoma"/>
              </a:rPr>
              <a:t> </a:t>
            </a:r>
            <a:r>
              <a:rPr lang="en-US" sz="1600" dirty="0" err="1">
                <a:latin typeface="Arial"/>
                <a:ea typeface="Tahoma"/>
                <a:cs typeface="Tahoma"/>
              </a:rPr>
              <a:t>xem</a:t>
            </a:r>
            <a:r>
              <a:rPr lang="en-US" sz="1600" dirty="0">
                <a:latin typeface="Arial"/>
                <a:ea typeface="Tahoma"/>
                <a:cs typeface="Tahoma"/>
              </a:rPr>
              <a:t> </a:t>
            </a:r>
            <a:r>
              <a:rPr lang="en-US" sz="1600" dirty="0" err="1">
                <a:latin typeface="Arial"/>
                <a:ea typeface="Tahoma"/>
                <a:cs typeface="Tahoma"/>
              </a:rPr>
              <a:t>tiến</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độc</a:t>
            </a:r>
            <a:r>
              <a:rPr lang="en-US" sz="1600" dirty="0">
                <a:latin typeface="Arial"/>
                <a:ea typeface="Tahoma"/>
                <a:cs typeface="Tahoma"/>
              </a:rPr>
              <a:t> </a:t>
            </a:r>
            <a:r>
              <a:rPr lang="en-US" sz="1600" dirty="0" err="1">
                <a:latin typeface="Arial"/>
                <a:ea typeface="Tahoma"/>
                <a:cs typeface="Tahoma"/>
              </a:rPr>
              <a:t>hại</a:t>
            </a:r>
            <a:r>
              <a:rPr lang="en-US" sz="1600" dirty="0">
                <a:latin typeface="Arial"/>
                <a:ea typeface="Tahoma"/>
                <a:cs typeface="Tahoma"/>
              </a:rPr>
              <a:t> hay </a:t>
            </a:r>
            <a:r>
              <a:rPr lang="en-US" sz="1600" dirty="0" err="1">
                <a:latin typeface="Arial"/>
                <a:ea typeface="Tahoma"/>
                <a:cs typeface="Tahoma"/>
              </a:rPr>
              <a:t>không</a:t>
            </a:r>
            <a:r>
              <a:rPr lang="en-US" sz="1600" dirty="0">
                <a:latin typeface="Arial"/>
                <a:ea typeface="Tahoma"/>
                <a:cs typeface="Tahoma"/>
              </a:rPr>
              <a:t> </a:t>
            </a:r>
            <a:r>
              <a:rPr lang="en-US" sz="1600" dirty="0" err="1">
                <a:latin typeface="Arial"/>
                <a:ea typeface="Tahoma"/>
                <a:cs typeface="Tahoma"/>
              </a:rPr>
              <a:t>bằng</a:t>
            </a:r>
            <a:r>
              <a:rPr lang="en-US" sz="1600" dirty="0">
                <a:latin typeface="Arial"/>
                <a:ea typeface="Tahoma"/>
                <a:cs typeface="Tahoma"/>
              </a:rPr>
              <a:t> </a:t>
            </a:r>
            <a:r>
              <a:rPr lang="en-US" sz="1600" dirty="0" err="1">
                <a:latin typeface="Arial"/>
                <a:ea typeface="Tahoma"/>
                <a:cs typeface="Tahoma"/>
              </a:rPr>
              <a:t>cách</a:t>
            </a:r>
            <a:r>
              <a:rPr lang="en-US" sz="1600" dirty="0">
                <a:latin typeface="Arial"/>
                <a:ea typeface="Tahoma"/>
                <a:cs typeface="Tahoma"/>
              </a:rPr>
              <a:t> </a:t>
            </a:r>
            <a:r>
              <a:rPr lang="en-US" sz="1600" dirty="0" err="1">
                <a:latin typeface="Arial"/>
                <a:ea typeface="Tahoma"/>
                <a:cs typeface="Tahoma"/>
              </a:rPr>
              <a:t>quét</a:t>
            </a:r>
            <a:r>
              <a:rPr lang="en-US" sz="1600" dirty="0">
                <a:latin typeface="Arial"/>
                <a:ea typeface="Tahoma"/>
                <a:cs typeface="Tahoma"/>
              </a:rPr>
              <a:t> </a:t>
            </a:r>
            <a:r>
              <a:rPr lang="en-US" sz="1600" dirty="0" err="1">
                <a:latin typeface="Arial"/>
                <a:ea typeface="Tahoma"/>
                <a:cs typeface="Tahoma"/>
              </a:rPr>
              <a:t>nó</a:t>
            </a:r>
            <a:r>
              <a:rPr lang="en-US" sz="1600" dirty="0">
                <a:latin typeface="Arial"/>
                <a:ea typeface="Tahoma"/>
                <a:cs typeface="Tahoma"/>
              </a:rPr>
              <a:t> </a:t>
            </a:r>
            <a:r>
              <a:rPr lang="en-US" sz="1600" dirty="0" err="1">
                <a:latin typeface="Arial"/>
                <a:ea typeface="Tahoma"/>
                <a:cs typeface="Tahoma"/>
              </a:rPr>
              <a:t>trên</a:t>
            </a:r>
            <a:r>
              <a:rPr lang="en-US" sz="1600" dirty="0">
                <a:latin typeface="Arial"/>
                <a:ea typeface="Tahoma"/>
                <a:cs typeface="Tahoma"/>
              </a:rPr>
              <a:t> </a:t>
            </a:r>
            <a:r>
              <a:rPr lang="en-US" sz="1600" dirty="0" err="1">
                <a:latin typeface="Arial"/>
                <a:ea typeface="Tahoma"/>
                <a:cs typeface="Tahoma"/>
              </a:rPr>
              <a:t>cơ</a:t>
            </a:r>
            <a:r>
              <a:rPr lang="en-US" sz="1600" dirty="0">
                <a:latin typeface="Arial"/>
                <a:ea typeface="Tahoma"/>
                <a:cs typeface="Tahoma"/>
              </a:rPr>
              <a:t> </a:t>
            </a:r>
            <a:r>
              <a:rPr lang="en-US" sz="1600" dirty="0" err="1">
                <a:latin typeface="Arial"/>
                <a:ea typeface="Tahoma"/>
                <a:cs typeface="Tahoma"/>
              </a:rPr>
              <a:t>sở</a:t>
            </a:r>
            <a:r>
              <a:rPr lang="en-US" sz="1600" dirty="0">
                <a:latin typeface="Arial"/>
                <a:ea typeface="Tahoma"/>
                <a:cs typeface="Tahoma"/>
              </a:rPr>
              <a:t> </a:t>
            </a:r>
            <a:r>
              <a:rPr lang="en-US" sz="1600" dirty="0" err="1">
                <a:latin typeface="Arial"/>
                <a:ea typeface="Tahoma"/>
                <a:cs typeface="Tahoma"/>
              </a:rPr>
              <a:t>dữ</a:t>
            </a:r>
            <a:r>
              <a:rPr lang="en-US" sz="1600" dirty="0">
                <a:latin typeface="Arial"/>
                <a:ea typeface="Tahoma"/>
                <a:cs typeface="Tahoma"/>
              </a:rPr>
              <a:t> </a:t>
            </a:r>
            <a:r>
              <a:rPr lang="en-US" sz="1600" dirty="0" err="1">
                <a:latin typeface="Arial"/>
                <a:ea typeface="Tahoma"/>
                <a:cs typeface="Tahoma"/>
              </a:rPr>
              <a:t>liệu</a:t>
            </a:r>
            <a:r>
              <a:rPr lang="en-US" sz="1600" dirty="0">
                <a:latin typeface="Arial"/>
                <a:ea typeface="Tahoma"/>
                <a:cs typeface="Tahoma"/>
              </a:rPr>
              <a:t> </a:t>
            </a:r>
            <a:r>
              <a:rPr lang="en-US" sz="1600" dirty="0" err="1">
                <a:latin typeface="Arial"/>
                <a:ea typeface="Tahoma"/>
                <a:cs typeface="Tahoma"/>
              </a:rPr>
              <a:t>phần</a:t>
            </a:r>
            <a:r>
              <a:rPr lang="en-US" sz="1600" dirty="0">
                <a:latin typeface="Arial"/>
                <a:ea typeface="Tahoma"/>
                <a:cs typeface="Tahoma"/>
              </a:rPr>
              <a:t> </a:t>
            </a:r>
            <a:r>
              <a:rPr lang="en-US" sz="1600" dirty="0" err="1">
                <a:latin typeface="Arial"/>
                <a:ea typeface="Tahoma"/>
                <a:cs typeface="Tahoma"/>
              </a:rPr>
              <a:t>mềm</a:t>
            </a:r>
            <a:r>
              <a:rPr lang="en-US" sz="1600" dirty="0">
                <a:latin typeface="Arial"/>
                <a:ea typeface="Tahoma"/>
                <a:cs typeface="Tahoma"/>
              </a:rPr>
              <a:t> </a:t>
            </a:r>
            <a:r>
              <a:rPr lang="en-US" sz="1600" dirty="0" err="1">
                <a:latin typeface="Arial"/>
                <a:ea typeface="Tahoma"/>
                <a:cs typeface="Tahoma"/>
              </a:rPr>
              <a:t>độc</a:t>
            </a:r>
            <a:r>
              <a:rPr lang="en-US" sz="1600" dirty="0">
                <a:latin typeface="Arial"/>
                <a:ea typeface="Tahoma"/>
                <a:cs typeface="Tahoma"/>
              </a:rPr>
              <a:t> </a:t>
            </a:r>
            <a:r>
              <a:rPr lang="en-US" sz="1600" dirty="0" err="1">
                <a:latin typeface="Arial"/>
                <a:ea typeface="Tahoma"/>
                <a:cs typeface="Tahoma"/>
              </a:rPr>
              <a:t>hại</a:t>
            </a:r>
            <a:r>
              <a:rPr lang="en-US" sz="1600" dirty="0">
                <a:latin typeface="Arial"/>
                <a:ea typeface="Tahoma"/>
                <a:cs typeface="Tahoma"/>
              </a:rPr>
              <a:t> </a:t>
            </a:r>
            <a:r>
              <a:rPr lang="en-US" sz="1600" dirty="0" err="1">
                <a:latin typeface="Arial"/>
                <a:ea typeface="Tahoma"/>
                <a:cs typeface="Tahoma"/>
              </a:rPr>
              <a:t>của</a:t>
            </a:r>
            <a:r>
              <a:rPr lang="en-US" sz="1600" dirty="0">
                <a:latin typeface="Arial"/>
                <a:ea typeface="Tahoma"/>
                <a:cs typeface="Tahoma"/>
              </a:rPr>
              <a:t> </a:t>
            </a:r>
            <a:r>
              <a:rPr lang="en-US" sz="1600" dirty="0" err="1">
                <a:latin typeface="Arial"/>
                <a:ea typeface="Tahoma"/>
                <a:cs typeface="Tahoma"/>
              </a:rPr>
              <a:t>virustotal</a:t>
            </a:r>
            <a:endParaRPr lang="en-US" sz="1600" dirty="0">
              <a:latin typeface="Arial"/>
              <a:ea typeface="Tahoma"/>
              <a:cs typeface="Tahoma"/>
            </a:endParaRPr>
          </a:p>
        </p:txBody>
      </p:sp>
      <p:sp>
        <p:nvSpPr>
          <p:cNvPr id="14" name="Flowchart: Connector 13">
            <a:extLst>
              <a:ext uri="{FF2B5EF4-FFF2-40B4-BE49-F238E27FC236}">
                <a16:creationId xmlns:a16="http://schemas.microsoft.com/office/drawing/2014/main" id="{0DC6011E-D863-F264-7873-8EB692494454}"/>
              </a:ext>
            </a:extLst>
          </p:cNvPr>
          <p:cNvSpPr/>
          <p:nvPr/>
        </p:nvSpPr>
        <p:spPr>
          <a:xfrm>
            <a:off x="1777494" y="1003806"/>
            <a:ext cx="168294" cy="168294"/>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A421DAB-EA64-8965-509E-AF9D70229EED}"/>
              </a:ext>
            </a:extLst>
          </p:cNvPr>
          <p:cNvSpPr/>
          <p:nvPr/>
        </p:nvSpPr>
        <p:spPr>
          <a:xfrm>
            <a:off x="1777493" y="1747106"/>
            <a:ext cx="168294" cy="168294"/>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84D4693A-C870-A7CE-324C-C217395CFE4F}"/>
              </a:ext>
            </a:extLst>
          </p:cNvPr>
          <p:cNvSpPr/>
          <p:nvPr/>
        </p:nvSpPr>
        <p:spPr>
          <a:xfrm>
            <a:off x="1777494" y="2714800"/>
            <a:ext cx="168294" cy="168294"/>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63C616CC-18E4-0C3F-239A-93B1BC38622F}"/>
              </a:ext>
            </a:extLst>
          </p:cNvPr>
          <p:cNvSpPr/>
          <p:nvPr/>
        </p:nvSpPr>
        <p:spPr>
          <a:xfrm>
            <a:off x="1777493" y="3710542"/>
            <a:ext cx="168294" cy="168294"/>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75778521-9ACA-E82B-CF49-23A3475C0389}"/>
              </a:ext>
            </a:extLst>
          </p:cNvPr>
          <p:cNvSpPr/>
          <p:nvPr/>
        </p:nvSpPr>
        <p:spPr>
          <a:xfrm>
            <a:off x="1777493" y="5267265"/>
            <a:ext cx="168294" cy="168294"/>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6AE07AA-09B5-5D93-C0F1-FCE4F8657AB7}"/>
              </a:ext>
            </a:extLst>
          </p:cNvPr>
          <p:cNvPicPr>
            <a:picLocks noChangeAspect="1"/>
          </p:cNvPicPr>
          <p:nvPr/>
        </p:nvPicPr>
        <p:blipFill rotWithShape="1">
          <a:blip r:embed="rId2">
            <a:extLst>
              <a:ext uri="{28A0092B-C50C-407E-A947-70E740481C1C}">
                <a14:useLocalDpi xmlns:a14="http://schemas.microsoft.com/office/drawing/2010/main" val="0"/>
              </a:ext>
            </a:extLst>
          </a:blip>
          <a:srcRect r="9396"/>
          <a:stretch/>
        </p:blipFill>
        <p:spPr>
          <a:xfrm>
            <a:off x="6009982" y="4371806"/>
            <a:ext cx="4523558" cy="1749255"/>
          </a:xfrm>
          <a:prstGeom prst="rect">
            <a:avLst/>
          </a:prstGeom>
        </p:spPr>
      </p:pic>
      <p:grpSp>
        <p:nvGrpSpPr>
          <p:cNvPr id="5" name="Group 4">
            <a:extLst>
              <a:ext uri="{FF2B5EF4-FFF2-40B4-BE49-F238E27FC236}">
                <a16:creationId xmlns:a16="http://schemas.microsoft.com/office/drawing/2014/main" id="{7F699816-58CD-0B0B-CEB3-D8B4EDF8A9CD}"/>
              </a:ext>
            </a:extLst>
          </p:cNvPr>
          <p:cNvGrpSpPr/>
          <p:nvPr/>
        </p:nvGrpSpPr>
        <p:grpSpPr>
          <a:xfrm>
            <a:off x="5920382" y="826045"/>
            <a:ext cx="4747618" cy="3467378"/>
            <a:chOff x="4396382" y="826045"/>
            <a:chExt cx="4747618" cy="3467378"/>
          </a:xfrm>
        </p:grpSpPr>
        <p:pic>
          <p:nvPicPr>
            <p:cNvPr id="9" name="Picture 8">
              <a:extLst>
                <a:ext uri="{FF2B5EF4-FFF2-40B4-BE49-F238E27FC236}">
                  <a16:creationId xmlns:a16="http://schemas.microsoft.com/office/drawing/2014/main" id="{B4ED46F5-D44F-20ED-1EB7-C7BCB486E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82" y="826045"/>
              <a:ext cx="4747618" cy="3467378"/>
            </a:xfrm>
            <a:prstGeom prst="rect">
              <a:avLst/>
            </a:prstGeom>
          </p:spPr>
        </p:pic>
        <p:sp>
          <p:nvSpPr>
            <p:cNvPr id="2" name="Rectangle 1">
              <a:extLst>
                <a:ext uri="{FF2B5EF4-FFF2-40B4-BE49-F238E27FC236}">
                  <a16:creationId xmlns:a16="http://schemas.microsoft.com/office/drawing/2014/main" id="{DFA33B91-7AB7-CED7-507B-41ECB7A7DA4A}"/>
                </a:ext>
              </a:extLst>
            </p:cNvPr>
            <p:cNvSpPr/>
            <p:nvPr/>
          </p:nvSpPr>
          <p:spPr>
            <a:xfrm>
              <a:off x="6381750" y="3886456"/>
              <a:ext cx="613410" cy="148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122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10" grpId="0" animBg="1"/>
      <p:bldP spid="14" grpId="0" animBg="1"/>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latin typeface="Arial"/>
                <a:cs typeface="Arial"/>
              </a:rPr>
              <a:t>Network Status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a:p>
        </p:txBody>
      </p:sp>
      <p:sp>
        <p:nvSpPr>
          <p:cNvPr id="2" name="Rectangle 1">
            <a:extLst>
              <a:ext uri="{FF2B5EF4-FFF2-40B4-BE49-F238E27FC236}">
                <a16:creationId xmlns:a16="http://schemas.microsoft.com/office/drawing/2014/main" id="{DEE45A2A-EEED-56A9-459B-BCBE1FE9149B}"/>
              </a:ext>
            </a:extLst>
          </p:cNvPr>
          <p:cNvSpPr/>
          <p:nvPr/>
        </p:nvSpPr>
        <p:spPr>
          <a:xfrm>
            <a:off x="1669855" y="840069"/>
            <a:ext cx="8863508" cy="1318308"/>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cs typeface="Arial"/>
            </a:endParaRPr>
          </a:p>
        </p:txBody>
      </p:sp>
      <p:sp>
        <p:nvSpPr>
          <p:cNvPr id="14" name="Flowchart: Connector 13">
            <a:extLst>
              <a:ext uri="{FF2B5EF4-FFF2-40B4-BE49-F238E27FC236}">
                <a16:creationId xmlns:a16="http://schemas.microsoft.com/office/drawing/2014/main" id="{73D0F156-BB44-C7B0-34E0-01C2C95A8EA3}"/>
              </a:ext>
            </a:extLst>
          </p:cNvPr>
          <p:cNvSpPr/>
          <p:nvPr/>
        </p:nvSpPr>
        <p:spPr>
          <a:xfrm>
            <a:off x="1808172" y="1132657"/>
            <a:ext cx="140245" cy="140245"/>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a:extLst>
              <a:ext uri="{FF2B5EF4-FFF2-40B4-BE49-F238E27FC236}">
                <a16:creationId xmlns:a16="http://schemas.microsoft.com/office/drawing/2014/main" id="{2F82DEAC-FC4F-4733-A6AF-70B459EA0F8E}"/>
              </a:ext>
            </a:extLst>
          </p:cNvPr>
          <p:cNvSpPr txBox="1"/>
          <p:nvPr/>
        </p:nvSpPr>
        <p:spPr>
          <a:xfrm>
            <a:off x="2000834" y="1051840"/>
            <a:ext cx="8516399" cy="923330"/>
          </a:xfrm>
          <a:prstGeom prst="rect">
            <a:avLst/>
          </a:prstGeom>
          <a:solidFill>
            <a:srgbClr val="FFFFF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Thu </a:t>
            </a:r>
            <a:r>
              <a:rPr lang="en-US" err="1">
                <a:latin typeface="Arial"/>
                <a:cs typeface="Arial"/>
              </a:rPr>
              <a:t>thập</a:t>
            </a:r>
            <a:r>
              <a:rPr lang="en-US">
                <a:latin typeface="Arial"/>
                <a:cs typeface="Arial"/>
              </a:rPr>
              <a:t> </a:t>
            </a:r>
            <a:r>
              <a:rPr lang="en-US" err="1">
                <a:latin typeface="Arial"/>
                <a:cs typeface="Arial"/>
              </a:rPr>
              <a:t>thông</a:t>
            </a:r>
            <a:r>
              <a:rPr lang="en-US">
                <a:latin typeface="Arial"/>
                <a:cs typeface="Arial"/>
              </a:rPr>
              <a:t> tin </a:t>
            </a:r>
            <a:r>
              <a:rPr lang="en-US" err="1">
                <a:latin typeface="Arial"/>
                <a:cs typeface="Arial"/>
              </a:rPr>
              <a:t>về</a:t>
            </a:r>
            <a:r>
              <a:rPr lang="en-US">
                <a:latin typeface="Arial"/>
                <a:cs typeface="Arial"/>
              </a:rPr>
              <a:t> </a:t>
            </a:r>
            <a:r>
              <a:rPr lang="en-US" err="1">
                <a:latin typeface="Arial"/>
                <a:cs typeface="Arial"/>
              </a:rPr>
              <a:t>các</a:t>
            </a:r>
            <a:r>
              <a:rPr lang="en-US" b="1">
                <a:solidFill>
                  <a:srgbClr val="FF0000"/>
                </a:solidFill>
                <a:latin typeface="Arial"/>
                <a:cs typeface="Arial"/>
              </a:rPr>
              <a:t> network interfacecards</a:t>
            </a:r>
            <a:r>
              <a:rPr lang="en-US">
                <a:latin typeface="Arial"/>
                <a:cs typeface="Arial"/>
              </a:rPr>
              <a:t> (NICS) </a:t>
            </a:r>
            <a:r>
              <a:rPr lang="en-US" err="1">
                <a:latin typeface="Arial"/>
                <a:cs typeface="Arial"/>
              </a:rPr>
              <a:t>của</a:t>
            </a:r>
            <a:r>
              <a:rPr lang="en-US">
                <a:latin typeface="Arial"/>
                <a:cs typeface="Arial"/>
              </a:rPr>
              <a:t> </a:t>
            </a:r>
            <a:r>
              <a:rPr lang="en-US" err="1">
                <a:latin typeface="Arial"/>
                <a:cs typeface="Arial"/>
              </a:rPr>
              <a:t>hệ</a:t>
            </a:r>
            <a:r>
              <a:rPr lang="en-US">
                <a:latin typeface="Arial"/>
                <a:cs typeface="Arial"/>
              </a:rPr>
              <a:t> </a:t>
            </a:r>
            <a:r>
              <a:rPr lang="en-US" err="1">
                <a:latin typeface="Arial"/>
                <a:cs typeface="Arial"/>
              </a:rPr>
              <a:t>thống</a:t>
            </a:r>
            <a:r>
              <a:rPr lang="en-US">
                <a:latin typeface="Arial"/>
                <a:cs typeface="Arial"/>
              </a:rPr>
              <a:t> để biết liệu </a:t>
            </a:r>
            <a:r>
              <a:rPr lang="en-US" err="1">
                <a:latin typeface="Arial"/>
                <a:cs typeface="Arial"/>
              </a:rPr>
              <a:t>hệ</a:t>
            </a:r>
            <a:r>
              <a:rPr lang="en-US">
                <a:latin typeface="Arial"/>
                <a:cs typeface="Arial"/>
              </a:rPr>
              <a:t> </a:t>
            </a:r>
            <a:r>
              <a:rPr lang="en-US" err="1">
                <a:latin typeface="Arial"/>
                <a:cs typeface="Arial"/>
              </a:rPr>
              <a:t>thống</a:t>
            </a:r>
            <a:r>
              <a:rPr lang="en-US">
                <a:latin typeface="Arial"/>
                <a:cs typeface="Arial"/>
              </a:rPr>
              <a:t> </a:t>
            </a:r>
            <a:r>
              <a:rPr lang="en-US" err="1">
                <a:latin typeface="Arial"/>
                <a:cs typeface="Arial"/>
              </a:rPr>
              <a:t>có</a:t>
            </a:r>
            <a:r>
              <a:rPr lang="en-US">
                <a:latin typeface="Arial"/>
                <a:cs typeface="Arial"/>
              </a:rPr>
              <a:t> </a:t>
            </a:r>
            <a:r>
              <a:rPr lang="en-US" err="1">
                <a:latin typeface="Arial"/>
                <a:cs typeface="Arial"/>
              </a:rPr>
              <a:t>được</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với</a:t>
            </a:r>
            <a:r>
              <a:rPr lang="en-US">
                <a:latin typeface="Arial"/>
                <a:cs typeface="Arial"/>
              </a:rPr>
              <a:t> </a:t>
            </a:r>
            <a:r>
              <a:rPr lang="en-US" b="1">
                <a:solidFill>
                  <a:srgbClr val="FF0000"/>
                </a:solidFill>
                <a:latin typeface="Arial"/>
                <a:cs typeface="Arial"/>
              </a:rPr>
              <a:t>điểm </a:t>
            </a:r>
            <a:r>
              <a:rPr lang="en-US" b="1" err="1">
                <a:solidFill>
                  <a:srgbClr val="FF0000"/>
                </a:solidFill>
                <a:latin typeface="Arial"/>
                <a:cs typeface="Arial"/>
              </a:rPr>
              <a:t>truy</a:t>
            </a:r>
            <a:r>
              <a:rPr lang="en-US" b="1">
                <a:solidFill>
                  <a:srgbClr val="FF0000"/>
                </a:solidFill>
                <a:latin typeface="Arial"/>
                <a:cs typeface="Arial"/>
              </a:rPr>
              <a:t> </a:t>
            </a:r>
            <a:r>
              <a:rPr lang="en-US" b="1" err="1">
                <a:solidFill>
                  <a:srgbClr val="FF0000"/>
                </a:solidFill>
                <a:latin typeface="Arial"/>
                <a:cs typeface="Arial"/>
              </a:rPr>
              <a:t>cập</a:t>
            </a:r>
            <a:r>
              <a:rPr lang="en-US" b="1">
                <a:solidFill>
                  <a:srgbClr val="FF0000"/>
                </a:solidFill>
                <a:latin typeface="Arial"/>
                <a:cs typeface="Arial"/>
              </a:rPr>
              <a:t> </a:t>
            </a:r>
            <a:r>
              <a:rPr lang="en-US" b="1" err="1">
                <a:solidFill>
                  <a:srgbClr val="FF0000"/>
                </a:solidFill>
                <a:latin typeface="Arial"/>
                <a:cs typeface="Arial"/>
              </a:rPr>
              <a:t>không</a:t>
            </a:r>
            <a:r>
              <a:rPr lang="en-US" b="1">
                <a:solidFill>
                  <a:srgbClr val="FF0000"/>
                </a:solidFill>
                <a:latin typeface="Arial"/>
                <a:cs typeface="Arial"/>
              </a:rPr>
              <a:t> </a:t>
            </a:r>
            <a:r>
              <a:rPr lang="en-US" b="1" err="1">
                <a:solidFill>
                  <a:srgbClr val="FF0000"/>
                </a:solidFill>
                <a:latin typeface="Arial"/>
                <a:cs typeface="Arial"/>
              </a:rPr>
              <a:t>dây</a:t>
            </a:r>
            <a:r>
              <a:rPr lang="en-US">
                <a:latin typeface="Arial"/>
                <a:cs typeface="Arial"/>
              </a:rPr>
              <a:t> hay </a:t>
            </a:r>
            <a:r>
              <a:rPr lang="en-US" err="1">
                <a:latin typeface="Arial"/>
                <a:cs typeface="Arial"/>
              </a:rPr>
              <a:t>không</a:t>
            </a:r>
            <a:r>
              <a:rPr lang="en-US">
                <a:latin typeface="Arial"/>
                <a:cs typeface="Arial"/>
              </a:rPr>
              <a:t> </a:t>
            </a:r>
            <a:r>
              <a:rPr lang="en-US" err="1">
                <a:latin typeface="Arial"/>
                <a:cs typeface="Arial"/>
              </a:rPr>
              <a:t>và</a:t>
            </a:r>
            <a:r>
              <a:rPr lang="en-US">
                <a:latin typeface="Arial"/>
                <a:cs typeface="Arial"/>
              </a:rPr>
              <a:t> </a:t>
            </a:r>
            <a:r>
              <a:rPr lang="en-US" b="1" err="1">
                <a:solidFill>
                  <a:srgbClr val="FF0000"/>
                </a:solidFill>
                <a:latin typeface="Arial"/>
                <a:cs typeface="Arial"/>
              </a:rPr>
              <a:t>địa</a:t>
            </a:r>
            <a:r>
              <a:rPr lang="en-US" b="1">
                <a:solidFill>
                  <a:srgbClr val="FF0000"/>
                </a:solidFill>
                <a:latin typeface="Arial"/>
                <a:cs typeface="Arial"/>
              </a:rPr>
              <a:t> </a:t>
            </a:r>
            <a:r>
              <a:rPr lang="en-US" b="1" err="1">
                <a:solidFill>
                  <a:srgbClr val="FF0000"/>
                </a:solidFill>
                <a:latin typeface="Arial"/>
                <a:cs typeface="Arial"/>
              </a:rPr>
              <a:t>chỉ</a:t>
            </a:r>
            <a:r>
              <a:rPr lang="en-US" b="1">
                <a:solidFill>
                  <a:srgbClr val="FF0000"/>
                </a:solidFill>
                <a:latin typeface="Arial"/>
                <a:cs typeface="Arial"/>
              </a:rPr>
              <a:t> IP</a:t>
            </a:r>
            <a:r>
              <a:rPr lang="en-US">
                <a:latin typeface="Arial"/>
                <a:cs typeface="Arial"/>
              </a:rPr>
              <a:t> </a:t>
            </a:r>
            <a:r>
              <a:rPr lang="en-US" err="1">
                <a:latin typeface="Arial"/>
                <a:cs typeface="Arial"/>
              </a:rPr>
              <a:t>nào</a:t>
            </a:r>
            <a:r>
              <a:rPr lang="en-US">
                <a:latin typeface="Arial"/>
                <a:cs typeface="Arial"/>
              </a:rPr>
              <a:t> </a:t>
            </a:r>
            <a:r>
              <a:rPr lang="en-US" err="1">
                <a:latin typeface="Arial"/>
                <a:cs typeface="Arial"/>
              </a:rPr>
              <a:t>đang</a:t>
            </a:r>
            <a:r>
              <a:rPr lang="en-US">
                <a:latin typeface="Arial"/>
                <a:cs typeface="Arial"/>
              </a:rPr>
              <a:t> </a:t>
            </a:r>
            <a:r>
              <a:rPr lang="en-US" err="1">
                <a:latin typeface="Arial"/>
                <a:cs typeface="Arial"/>
              </a:rPr>
              <a:t>được</a:t>
            </a:r>
            <a:r>
              <a:rPr lang="en-US">
                <a:latin typeface="Arial"/>
                <a:cs typeface="Arial"/>
              </a:rPr>
              <a:t> </a:t>
            </a:r>
            <a:r>
              <a:rPr lang="en-US" err="1">
                <a:latin typeface="Arial"/>
                <a:cs typeface="Arial"/>
              </a:rPr>
              <a:t>sử</a:t>
            </a:r>
            <a:r>
              <a:rPr lang="en-US">
                <a:latin typeface="Arial"/>
                <a:cs typeface="Arial"/>
              </a:rPr>
              <a:t> </a:t>
            </a:r>
            <a:r>
              <a:rPr lang="en-US" err="1">
                <a:latin typeface="Arial"/>
                <a:cs typeface="Arial"/>
              </a:rPr>
              <a:t>dụng</a:t>
            </a:r>
            <a:endParaRPr lang="en-US" err="1">
              <a:ea typeface="+mn-lt"/>
              <a:cs typeface="+mn-lt"/>
            </a:endParaRPr>
          </a:p>
        </p:txBody>
      </p:sp>
      <p:sp>
        <p:nvSpPr>
          <p:cNvPr id="20" name="Rectangle 19">
            <a:extLst>
              <a:ext uri="{FF2B5EF4-FFF2-40B4-BE49-F238E27FC236}">
                <a16:creationId xmlns:a16="http://schemas.microsoft.com/office/drawing/2014/main" id="{DBA8E385-18CD-E8D6-20AA-F6AABA449A8D}"/>
              </a:ext>
            </a:extLst>
          </p:cNvPr>
          <p:cNvSpPr/>
          <p:nvPr/>
        </p:nvSpPr>
        <p:spPr>
          <a:xfrm>
            <a:off x="1669855" y="2253042"/>
            <a:ext cx="4358127" cy="4445778"/>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a:extLst>
              <a:ext uri="{FF2B5EF4-FFF2-40B4-BE49-F238E27FC236}">
                <a16:creationId xmlns:a16="http://schemas.microsoft.com/office/drawing/2014/main" id="{8DF0BA33-B83C-79D0-57B5-524E2B1C3B3E}"/>
              </a:ext>
            </a:extLst>
          </p:cNvPr>
          <p:cNvSpPr txBox="1">
            <a:spLocks/>
          </p:cNvSpPr>
          <p:nvPr/>
        </p:nvSpPr>
        <p:spPr>
          <a:xfrm>
            <a:off x="1945405" y="2447988"/>
            <a:ext cx="4132164" cy="4113631"/>
          </a:xfrm>
          <a:prstGeom prst="rect">
            <a:avLst/>
          </a:prstGeom>
        </p:spPr>
        <p:txBody>
          <a:bodyPr vert="horz" lIns="91440" tIns="45720" rIns="91440" bIns="45720" rtlCol="0" anchor="t">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latin typeface="Arial"/>
                <a:ea typeface="Tahoma"/>
                <a:cs typeface="Arial"/>
              </a:rPr>
              <a:t>Các</a:t>
            </a:r>
            <a:r>
              <a:rPr lang="en-US" sz="1600" dirty="0">
                <a:latin typeface="Arial"/>
                <a:ea typeface="Tahoma"/>
                <a:cs typeface="Arial"/>
              </a:rPr>
              <a:t> </a:t>
            </a:r>
            <a:r>
              <a:rPr lang="en-US" sz="1600" dirty="0" err="1">
                <a:latin typeface="Arial"/>
                <a:ea typeface="Tahoma"/>
                <a:cs typeface="Arial"/>
              </a:rPr>
              <a:t>công</a:t>
            </a:r>
            <a:r>
              <a:rPr lang="en-US" sz="1600" dirty="0">
                <a:latin typeface="Arial"/>
                <a:ea typeface="Tahoma"/>
                <a:cs typeface="Arial"/>
              </a:rPr>
              <a:t> </a:t>
            </a:r>
            <a:r>
              <a:rPr lang="en-US" sz="1600" dirty="0" err="1">
                <a:latin typeface="Arial"/>
                <a:ea typeface="Tahoma"/>
                <a:cs typeface="Arial"/>
              </a:rPr>
              <a:t>cụ</a:t>
            </a:r>
            <a:r>
              <a:rPr lang="en-US" sz="1600" dirty="0">
                <a:latin typeface="Arial"/>
                <a:ea typeface="Tahoma"/>
                <a:cs typeface="Arial"/>
              </a:rPr>
              <a:t> </a:t>
            </a:r>
            <a:r>
              <a:rPr lang="en-US" sz="1600" dirty="0" err="1">
                <a:latin typeface="Arial"/>
                <a:ea typeface="Tahoma"/>
                <a:cs typeface="Arial"/>
              </a:rPr>
              <a:t>dùng</a:t>
            </a:r>
            <a:r>
              <a:rPr lang="en-US" sz="1600" dirty="0">
                <a:latin typeface="Arial"/>
                <a:ea typeface="Tahoma"/>
                <a:cs typeface="Arial"/>
              </a:rPr>
              <a:t> </a:t>
            </a:r>
            <a:r>
              <a:rPr lang="en-US" sz="1600" dirty="0" err="1">
                <a:latin typeface="Arial"/>
                <a:ea typeface="Tahoma"/>
                <a:cs typeface="Arial"/>
              </a:rPr>
              <a:t>cho</a:t>
            </a:r>
            <a:r>
              <a:rPr lang="en-US" sz="1600" dirty="0">
                <a:latin typeface="Arial"/>
                <a:ea typeface="Tahoma"/>
                <a:cs typeface="Arial"/>
              </a:rPr>
              <a:t> </a:t>
            </a:r>
            <a:r>
              <a:rPr lang="en-US" sz="1600" dirty="0" err="1">
                <a:latin typeface="Arial"/>
                <a:ea typeface="Tahoma"/>
                <a:cs typeface="Arial"/>
              </a:rPr>
              <a:t>việc</a:t>
            </a:r>
            <a:r>
              <a:rPr lang="en-US" sz="1600" dirty="0">
                <a:latin typeface="Arial"/>
                <a:ea typeface="Tahoma"/>
                <a:cs typeface="Arial"/>
              </a:rPr>
              <a:t> </a:t>
            </a:r>
            <a:r>
              <a:rPr lang="en-US" sz="1600" dirty="0" err="1">
                <a:latin typeface="Arial"/>
                <a:ea typeface="Tahoma"/>
                <a:cs typeface="Arial"/>
              </a:rPr>
              <a:t>phát</a:t>
            </a:r>
            <a:r>
              <a:rPr lang="en-US" sz="1600" dirty="0">
                <a:latin typeface="Arial"/>
                <a:ea typeface="Tahoma"/>
                <a:cs typeface="Arial"/>
              </a:rPr>
              <a:t> </a:t>
            </a:r>
            <a:r>
              <a:rPr lang="en-US" sz="1600" dirty="0" err="1">
                <a:latin typeface="Arial"/>
                <a:ea typeface="Tahoma"/>
                <a:cs typeface="Arial"/>
              </a:rPr>
              <a:t>hiện</a:t>
            </a:r>
            <a:endParaRPr lang="en-US" dirty="0">
              <a:latin typeface="Calibri"/>
              <a:ea typeface="Tahoma"/>
              <a:cs typeface="Calibri"/>
            </a:endParaRPr>
          </a:p>
          <a:p>
            <a:pPr algn="just"/>
            <a:r>
              <a:rPr lang="en-US" sz="1600" dirty="0">
                <a:latin typeface="Arial"/>
                <a:ea typeface="Tahoma"/>
                <a:cs typeface="Arial"/>
              </a:rPr>
              <a:t> network: </a:t>
            </a:r>
            <a:endParaRPr lang="en-US" dirty="0">
              <a:cs typeface="Calibri"/>
            </a:endParaRPr>
          </a:p>
          <a:p>
            <a:pPr marL="742950" lvl="1" indent="-285750" algn="just">
              <a:buFont typeface="Arial"/>
              <a:buChar char="•"/>
            </a:pPr>
            <a:r>
              <a:rPr lang="en-US" sz="1600" dirty="0" err="1">
                <a:latin typeface="Arial"/>
                <a:ea typeface="Tahoma"/>
                <a:cs typeface="Arial"/>
              </a:rPr>
              <a:t>Lệnh</a:t>
            </a:r>
            <a:r>
              <a:rPr lang="en-US" sz="1600" dirty="0">
                <a:latin typeface="Arial"/>
                <a:ea typeface="Tahoma"/>
                <a:cs typeface="Arial"/>
              </a:rPr>
              <a:t> </a:t>
            </a:r>
            <a:r>
              <a:rPr lang="en-US" sz="1600" b="1" dirty="0">
                <a:solidFill>
                  <a:srgbClr val="FF0000"/>
                </a:solidFill>
                <a:latin typeface="Arial"/>
                <a:ea typeface="Tahoma"/>
                <a:cs typeface="Arial"/>
              </a:rPr>
              <a:t>Ipconfig</a:t>
            </a:r>
            <a:r>
              <a:rPr lang="en-US" sz="1600" dirty="0">
                <a:latin typeface="Arial"/>
                <a:ea typeface="Tahoma"/>
                <a:cs typeface="Arial"/>
              </a:rPr>
              <a:t> </a:t>
            </a:r>
            <a:endParaRPr lang="en-US" sz="1600" dirty="0">
              <a:ea typeface="+mn-lt"/>
              <a:cs typeface="+mn-lt"/>
            </a:endParaRPr>
          </a:p>
          <a:p>
            <a:pPr marL="742950" lvl="1" indent="-285750" algn="just">
              <a:buFont typeface="Arial"/>
              <a:buChar char="•"/>
            </a:pPr>
            <a:r>
              <a:rPr lang="en-US" sz="1600" dirty="0" err="1">
                <a:latin typeface="Arial"/>
                <a:ea typeface="Tahoma"/>
                <a:cs typeface="Arial"/>
              </a:rPr>
              <a:t>Công</a:t>
            </a:r>
            <a:r>
              <a:rPr lang="en-US" sz="1600" dirty="0">
                <a:latin typeface="Arial"/>
                <a:ea typeface="Tahoma"/>
                <a:cs typeface="Arial"/>
              </a:rPr>
              <a:t> </a:t>
            </a:r>
            <a:r>
              <a:rPr lang="en-US" sz="1600" dirty="0" err="1">
                <a:latin typeface="Arial"/>
                <a:ea typeface="Tahoma"/>
                <a:cs typeface="Arial"/>
              </a:rPr>
              <a:t>cụ</a:t>
            </a:r>
            <a:r>
              <a:rPr lang="en-US" sz="1600" dirty="0">
                <a:latin typeface="Arial"/>
                <a:ea typeface="Tahoma"/>
                <a:cs typeface="Arial"/>
              </a:rPr>
              <a:t> </a:t>
            </a:r>
            <a:r>
              <a:rPr lang="en-US" sz="1600" b="1" dirty="0" err="1">
                <a:solidFill>
                  <a:srgbClr val="FF0000"/>
                </a:solidFill>
                <a:latin typeface="Arial"/>
                <a:ea typeface="Tahoma"/>
                <a:cs typeface="Arial"/>
              </a:rPr>
              <a:t>PromiscDetect</a:t>
            </a:r>
            <a:r>
              <a:rPr lang="en-US" sz="1600" dirty="0">
                <a:latin typeface="Arial"/>
                <a:ea typeface="Tahoma"/>
                <a:cs typeface="Arial"/>
              </a:rPr>
              <a:t> </a:t>
            </a:r>
            <a:endParaRPr lang="en-US" sz="1600" dirty="0">
              <a:ea typeface="+mn-lt"/>
              <a:cs typeface="+mn-lt"/>
            </a:endParaRPr>
          </a:p>
          <a:p>
            <a:pPr marL="742950" lvl="1" indent="-285750" algn="just">
              <a:buFont typeface="Arial"/>
              <a:buChar char="•"/>
            </a:pPr>
            <a:r>
              <a:rPr lang="en-US" sz="1600" dirty="0" err="1">
                <a:latin typeface="Arial"/>
                <a:ea typeface="Tahoma"/>
                <a:cs typeface="Arial"/>
              </a:rPr>
              <a:t>Công</a:t>
            </a:r>
            <a:r>
              <a:rPr lang="en-US" sz="1600" dirty="0">
                <a:latin typeface="Arial"/>
                <a:ea typeface="Tahoma"/>
                <a:cs typeface="Arial"/>
              </a:rPr>
              <a:t> </a:t>
            </a:r>
            <a:r>
              <a:rPr lang="en-US" sz="1600" dirty="0" err="1">
                <a:latin typeface="Arial"/>
                <a:ea typeface="Tahoma"/>
                <a:cs typeface="Arial"/>
              </a:rPr>
              <a:t>cụ</a:t>
            </a:r>
            <a:r>
              <a:rPr lang="en-US" sz="1600" dirty="0">
                <a:latin typeface="Arial"/>
                <a:ea typeface="Tahoma"/>
                <a:cs typeface="Arial"/>
              </a:rPr>
              <a:t> </a:t>
            </a:r>
            <a:r>
              <a:rPr lang="en-US" sz="1600" b="1" dirty="0" err="1">
                <a:solidFill>
                  <a:srgbClr val="FF0000"/>
                </a:solidFill>
                <a:latin typeface="Arial"/>
                <a:ea typeface="Tahoma"/>
                <a:cs typeface="Arial"/>
              </a:rPr>
              <a:t>Promqry</a:t>
            </a:r>
            <a:endParaRPr lang="en-US" sz="1600" dirty="0">
              <a:ea typeface="+mn-lt"/>
              <a:cs typeface="+mn-lt"/>
            </a:endParaRPr>
          </a:p>
          <a:p>
            <a:pPr algn="just"/>
            <a:endParaRPr lang="en-US" sz="1600" dirty="0">
              <a:solidFill>
                <a:srgbClr val="000000"/>
              </a:solidFill>
              <a:latin typeface="Arial"/>
              <a:ea typeface="Tahoma"/>
              <a:cs typeface="Arial"/>
            </a:endParaRPr>
          </a:p>
          <a:p>
            <a:pPr algn="just"/>
            <a:r>
              <a:rPr lang="en-US" sz="1600" b="1" dirty="0">
                <a:solidFill>
                  <a:srgbClr val="FF0000"/>
                </a:solidFill>
                <a:latin typeface="Arial"/>
                <a:ea typeface="Tahoma"/>
                <a:cs typeface="Tahoma"/>
              </a:rPr>
              <a:t>Ipconfig.exe</a:t>
            </a:r>
            <a:r>
              <a:rPr lang="en-US" sz="1600" dirty="0">
                <a:solidFill>
                  <a:srgbClr val="FF0000"/>
                </a:solidFill>
                <a:latin typeface="Arial"/>
                <a:ea typeface="Tahoma"/>
                <a:cs typeface="Tahoma"/>
              </a:rPr>
              <a:t> </a:t>
            </a:r>
            <a:r>
              <a:rPr lang="en-US" sz="1600" dirty="0" err="1">
                <a:latin typeface="Arial"/>
                <a:ea typeface="Tahoma"/>
                <a:cs typeface="Tahoma"/>
              </a:rPr>
              <a:t>là</a:t>
            </a:r>
            <a:r>
              <a:rPr lang="en-US" sz="1600" dirty="0">
                <a:latin typeface="Arial"/>
                <a:ea typeface="Tahoma"/>
                <a:cs typeface="Tahoma"/>
              </a:rPr>
              <a:t> </a:t>
            </a:r>
            <a:r>
              <a:rPr lang="en-US" sz="1600" dirty="0" err="1">
                <a:latin typeface="Arial"/>
                <a:ea typeface="Tahoma"/>
                <a:cs typeface="Tahoma"/>
              </a:rPr>
              <a:t>một</a:t>
            </a:r>
            <a:r>
              <a:rPr lang="en-US" sz="1600" dirty="0">
                <a:latin typeface="Arial"/>
                <a:ea typeface="Tahoma"/>
                <a:cs typeface="Tahoma"/>
              </a:rPr>
              <a:t> </a:t>
            </a:r>
            <a:r>
              <a:rPr lang="en-US" sz="1600" dirty="0" err="1">
                <a:latin typeface="Arial"/>
                <a:ea typeface="Tahoma"/>
                <a:cs typeface="Tahoma"/>
              </a:rPr>
              <a:t>tiện</a:t>
            </a:r>
            <a:r>
              <a:rPr lang="en-US" sz="1600" dirty="0">
                <a:latin typeface="Arial"/>
                <a:ea typeface="Tahoma"/>
                <a:cs typeface="Tahoma"/>
              </a:rPr>
              <a:t> </a:t>
            </a:r>
            <a:r>
              <a:rPr lang="en-US" sz="1600" dirty="0" err="1">
                <a:latin typeface="Arial"/>
                <a:ea typeface="Tahoma"/>
                <a:cs typeface="Tahoma"/>
              </a:rPr>
              <a:t>ích</a:t>
            </a:r>
            <a:r>
              <a:rPr lang="en-US" sz="1600" dirty="0">
                <a:latin typeface="Arial"/>
                <a:ea typeface="Tahoma"/>
                <a:cs typeface="Tahoma"/>
              </a:rPr>
              <a:t> </a:t>
            </a:r>
            <a:r>
              <a:rPr lang="en-US" sz="1600" dirty="0" err="1">
                <a:latin typeface="Arial"/>
                <a:ea typeface="Tahoma"/>
                <a:cs typeface="Tahoma"/>
              </a:rPr>
              <a:t>dành</a:t>
            </a:r>
            <a:r>
              <a:rPr lang="en-US" sz="1600" dirty="0">
                <a:latin typeface="Arial"/>
                <a:ea typeface="Tahoma"/>
                <a:cs typeface="Tahoma"/>
              </a:rPr>
              <a:t> </a:t>
            </a:r>
            <a:r>
              <a:rPr lang="en-US" sz="1600" dirty="0" err="1">
                <a:latin typeface="Arial"/>
                <a:ea typeface="Tahoma"/>
                <a:cs typeface="Tahoma"/>
              </a:rPr>
              <a:t>cho</a:t>
            </a:r>
            <a:r>
              <a:rPr lang="en-US" sz="1600" dirty="0">
                <a:latin typeface="Arial"/>
                <a:ea typeface="Tahoma"/>
                <a:cs typeface="Tahoma"/>
              </a:rPr>
              <a:t> </a:t>
            </a:r>
            <a:r>
              <a:rPr lang="en-US" sz="1600" dirty="0" err="1">
                <a:latin typeface="Arial"/>
                <a:ea typeface="Tahoma"/>
                <a:cs typeface="Tahoma"/>
              </a:rPr>
              <a:t>hệ</a:t>
            </a:r>
            <a:endParaRPr lang="en-US" sz="1600" dirty="0">
              <a:latin typeface="Arial"/>
              <a:ea typeface="Tahoma"/>
              <a:cs typeface="Tahoma"/>
            </a:endParaRPr>
          </a:p>
          <a:p>
            <a:pPr algn="just"/>
            <a:r>
              <a:rPr lang="en-US" sz="1600" dirty="0" err="1">
                <a:latin typeface="Arial"/>
                <a:ea typeface="Tahoma"/>
                <a:cs typeface="Tahoma"/>
              </a:rPr>
              <a:t>thống</a:t>
            </a:r>
            <a:r>
              <a:rPr lang="en-US" sz="1600" dirty="0">
                <a:latin typeface="Arial"/>
                <a:ea typeface="Tahoma"/>
                <a:cs typeface="Tahoma"/>
              </a:rPr>
              <a:t> Windows </a:t>
            </a:r>
            <a:r>
              <a:rPr lang="en-US" sz="1600" dirty="0" err="1">
                <a:latin typeface="Arial"/>
                <a:ea typeface="Tahoma"/>
                <a:cs typeface="Tahoma"/>
              </a:rPr>
              <a:t>hiển</a:t>
            </a:r>
            <a:r>
              <a:rPr lang="en-US" sz="1600" dirty="0">
                <a:latin typeface="Arial"/>
                <a:ea typeface="Tahoma"/>
                <a:cs typeface="Tahoma"/>
              </a:rPr>
              <a:t> </a:t>
            </a:r>
            <a:r>
              <a:rPr lang="en-US" sz="1600" dirty="0" err="1">
                <a:latin typeface="Arial"/>
                <a:ea typeface="Tahoma"/>
                <a:cs typeface="Tahoma"/>
              </a:rPr>
              <a:t>thị</a:t>
            </a:r>
            <a:r>
              <a:rPr lang="en-US" sz="1600" dirty="0">
                <a:latin typeface="Arial"/>
                <a:ea typeface="Tahoma"/>
                <a:cs typeface="Tahoma"/>
              </a:rPr>
              <a:t> </a:t>
            </a:r>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về</a:t>
            </a:r>
            <a:r>
              <a:rPr lang="en-US" sz="1600" dirty="0">
                <a:latin typeface="Arial"/>
                <a:ea typeface="Tahoma"/>
                <a:cs typeface="Tahoma"/>
              </a:rPr>
              <a:t> NICS</a:t>
            </a:r>
          </a:p>
          <a:p>
            <a:pPr algn="just"/>
            <a:r>
              <a:rPr lang="en-US" sz="1600" dirty="0" err="1">
                <a:latin typeface="Arial"/>
                <a:ea typeface="Tahoma"/>
                <a:cs typeface="Tahoma"/>
              </a:rPr>
              <a:t>và</a:t>
            </a:r>
            <a:r>
              <a:rPr lang="en-US" sz="1600" dirty="0">
                <a:latin typeface="Arial"/>
                <a:ea typeface="Tahoma"/>
                <a:cs typeface="Tahoma"/>
              </a:rPr>
              <a:t> </a:t>
            </a:r>
            <a:r>
              <a:rPr lang="en-US" sz="1600" dirty="0" err="1">
                <a:latin typeface="Arial"/>
                <a:ea typeface="Tahoma"/>
                <a:cs typeface="Tahoma"/>
              </a:rPr>
              <a:t>trạng</a:t>
            </a:r>
            <a:r>
              <a:rPr lang="en-US" sz="1600" dirty="0">
                <a:latin typeface="Arial"/>
                <a:ea typeface="Tahoma"/>
                <a:cs typeface="Tahoma"/>
              </a:rPr>
              <a:t> </a:t>
            </a:r>
            <a:r>
              <a:rPr lang="en-US" sz="1600" dirty="0" err="1">
                <a:latin typeface="Arial"/>
                <a:ea typeface="Tahoma"/>
                <a:cs typeface="Tahoma"/>
              </a:rPr>
              <a:t>thái</a:t>
            </a:r>
            <a:r>
              <a:rPr lang="en-US" sz="1600" dirty="0">
                <a:latin typeface="Arial"/>
                <a:ea typeface="Tahoma"/>
                <a:cs typeface="Tahoma"/>
              </a:rPr>
              <a:t> </a:t>
            </a:r>
            <a:r>
              <a:rPr lang="en-US" sz="1600" dirty="0" err="1">
                <a:latin typeface="Arial"/>
                <a:ea typeface="Tahoma"/>
                <a:cs typeface="Tahoma"/>
              </a:rPr>
              <a:t>của</a:t>
            </a:r>
            <a:r>
              <a:rPr lang="en-US" sz="1600" dirty="0">
                <a:latin typeface="Arial"/>
                <a:ea typeface="Tahoma"/>
                <a:cs typeface="Tahoma"/>
              </a:rPr>
              <a:t> </a:t>
            </a:r>
            <a:r>
              <a:rPr lang="en-US" sz="1600" dirty="0" err="1">
                <a:latin typeface="Arial"/>
                <a:ea typeface="Tahoma"/>
                <a:cs typeface="Tahoma"/>
              </a:rPr>
              <a:t>chúng</a:t>
            </a:r>
            <a:endParaRPr lang="en-US" sz="1600" dirty="0">
              <a:latin typeface="Arial"/>
              <a:ea typeface="Tahoma"/>
              <a:cs typeface="Tahoma"/>
            </a:endParaRPr>
          </a:p>
          <a:p>
            <a:pPr algn="just">
              <a:buFont typeface="Arial" pitchFamily="34" charset="0"/>
            </a:pPr>
            <a:endParaRPr lang="en-US" sz="1600" dirty="0">
              <a:latin typeface="Arial"/>
              <a:ea typeface="Tahoma"/>
              <a:cs typeface="Tahoma"/>
            </a:endParaRPr>
          </a:p>
          <a:p>
            <a:pPr algn="just"/>
            <a:r>
              <a:rPr lang="en-US" sz="1600" dirty="0" err="1">
                <a:latin typeface="Arial"/>
                <a:ea typeface="Tahoma"/>
                <a:cs typeface="Tahoma"/>
              </a:rPr>
              <a:t>Lệnh</a:t>
            </a:r>
            <a:r>
              <a:rPr lang="en-US" sz="1600" b="1" dirty="0">
                <a:latin typeface="Arial"/>
                <a:ea typeface="Tahoma"/>
                <a:cs typeface="Tahoma"/>
              </a:rPr>
              <a:t> </a:t>
            </a:r>
            <a:r>
              <a:rPr lang="en-US" sz="1600" b="1" dirty="0">
                <a:solidFill>
                  <a:srgbClr val="FF0000"/>
                </a:solidFill>
                <a:latin typeface="Arial"/>
                <a:ea typeface="Tahoma"/>
                <a:cs typeface="Tahoma"/>
              </a:rPr>
              <a:t>Ipconfig /all</a:t>
            </a:r>
            <a:r>
              <a:rPr lang="en-US" sz="1600" dirty="0">
                <a:solidFill>
                  <a:srgbClr val="FF0000"/>
                </a:solidFill>
                <a:latin typeface="Arial"/>
                <a:ea typeface="Tahoma"/>
                <a:cs typeface="Tahoma"/>
              </a:rPr>
              <a:t> </a:t>
            </a:r>
            <a:r>
              <a:rPr lang="en-US" sz="1600" dirty="0" err="1">
                <a:latin typeface="Arial"/>
                <a:ea typeface="Tahoma"/>
                <a:cs typeface="Tahoma"/>
              </a:rPr>
              <a:t>hiển</a:t>
            </a:r>
            <a:r>
              <a:rPr lang="en-US" sz="1600" dirty="0">
                <a:latin typeface="Arial"/>
                <a:ea typeface="Tahoma"/>
                <a:cs typeface="Tahoma"/>
              </a:rPr>
              <a:t> </a:t>
            </a:r>
            <a:r>
              <a:rPr lang="en-US" sz="1600" dirty="0" err="1">
                <a:latin typeface="Arial"/>
                <a:ea typeface="Tahoma"/>
                <a:cs typeface="Tahoma"/>
              </a:rPr>
              <a:t>thị</a:t>
            </a:r>
            <a:r>
              <a:rPr lang="en-US" sz="1600" dirty="0">
                <a:latin typeface="Arial"/>
                <a:ea typeface="Tahoma"/>
                <a:cs typeface="Tahoma"/>
              </a:rPr>
              <a:t> </a:t>
            </a:r>
            <a:r>
              <a:rPr lang="en-US" sz="1600" dirty="0" err="1">
                <a:latin typeface="Arial"/>
                <a:ea typeface="Tahoma"/>
                <a:cs typeface="Tahoma"/>
              </a:rPr>
              <a:t>cấu</a:t>
            </a:r>
            <a:r>
              <a:rPr lang="en-US" sz="1600" dirty="0">
                <a:latin typeface="Arial"/>
                <a:ea typeface="Tahoma"/>
                <a:cs typeface="Tahoma"/>
              </a:rPr>
              <a:t> </a:t>
            </a:r>
            <a:r>
              <a:rPr lang="en-US" sz="1600" dirty="0" err="1">
                <a:latin typeface="Arial"/>
                <a:ea typeface="Tahoma"/>
                <a:cs typeface="Tahoma"/>
              </a:rPr>
              <a:t>hình</a:t>
            </a:r>
            <a:r>
              <a:rPr lang="en-US" sz="1600" dirty="0">
                <a:latin typeface="Arial"/>
                <a:ea typeface="Tahoma"/>
                <a:cs typeface="Tahoma"/>
              </a:rPr>
              <a:t> </a:t>
            </a:r>
            <a:r>
              <a:rPr lang="en-US" sz="1600" dirty="0" err="1">
                <a:latin typeface="Arial"/>
                <a:ea typeface="Tahoma"/>
                <a:cs typeface="Tahoma"/>
              </a:rPr>
              <a:t>mạng</a:t>
            </a:r>
            <a:endParaRPr lang="en-US" sz="1600" dirty="0">
              <a:latin typeface="Arial"/>
              <a:ea typeface="Tahoma"/>
              <a:cs typeface="Tahoma"/>
            </a:endParaRPr>
          </a:p>
          <a:p>
            <a:pPr algn="just"/>
            <a:r>
              <a:rPr lang="en-US" sz="1600" dirty="0" err="1">
                <a:latin typeface="Arial"/>
                <a:ea typeface="Tahoma"/>
                <a:cs typeface="Tahoma"/>
              </a:rPr>
              <a:t>của</a:t>
            </a:r>
            <a:r>
              <a:rPr lang="en-US" sz="1600" dirty="0">
                <a:latin typeface="Arial"/>
                <a:ea typeface="Tahoma"/>
                <a:cs typeface="Tahoma"/>
              </a:rPr>
              <a:t> NICS </a:t>
            </a:r>
            <a:r>
              <a:rPr lang="en-US" sz="1600" dirty="0" err="1">
                <a:latin typeface="Arial"/>
                <a:ea typeface="Tahoma"/>
                <a:cs typeface="Tahoma"/>
              </a:rPr>
              <a:t>trên</a:t>
            </a:r>
            <a:r>
              <a:rPr lang="en-US" sz="1600" dirty="0">
                <a:latin typeface="Arial"/>
                <a:ea typeface="Tahoma"/>
                <a:cs typeface="Tahoma"/>
              </a:rPr>
              <a:t> </a:t>
            </a:r>
            <a:r>
              <a:rPr lang="en-US" sz="1600" dirty="0" err="1">
                <a:latin typeface="Arial"/>
                <a:ea typeface="Tahoma"/>
                <a:cs typeface="Tahoma"/>
              </a:rPr>
              <a:t>hệ</a:t>
            </a:r>
            <a:r>
              <a:rPr lang="en-US" sz="1600" dirty="0">
                <a:latin typeface="Arial"/>
                <a:ea typeface="Tahoma"/>
                <a:cs typeface="Tahoma"/>
              </a:rPr>
              <a:t> </a:t>
            </a:r>
            <a:r>
              <a:rPr lang="en-US" sz="1600" dirty="0" err="1">
                <a:latin typeface="Arial"/>
                <a:ea typeface="Tahoma"/>
                <a:cs typeface="Tahoma"/>
              </a:rPr>
              <a:t>thống</a:t>
            </a:r>
            <a:endParaRPr lang="en-US" sz="1600" dirty="0">
              <a:latin typeface="Arial"/>
              <a:ea typeface="Tahoma"/>
              <a:cs typeface="Tahoma"/>
            </a:endParaRPr>
          </a:p>
          <a:p>
            <a:pPr algn="just">
              <a:buFont typeface="Arial" pitchFamily="34" charset="0"/>
            </a:pPr>
            <a:endParaRPr lang="en-US" sz="1600" dirty="0">
              <a:latin typeface="Arial"/>
              <a:ea typeface="Tahoma"/>
              <a:cs typeface="Tahoma"/>
            </a:endParaRPr>
          </a:p>
          <a:p>
            <a:pPr algn="just"/>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này</a:t>
            </a:r>
            <a:r>
              <a:rPr lang="en-US" sz="1600" dirty="0">
                <a:latin typeface="Arial"/>
                <a:ea typeface="Tahoma"/>
                <a:cs typeface="Tahoma"/>
              </a:rPr>
              <a:t> bao </a:t>
            </a:r>
            <a:r>
              <a:rPr lang="en-US" sz="1600" dirty="0" err="1">
                <a:latin typeface="Arial"/>
                <a:ea typeface="Tahoma"/>
                <a:cs typeface="Tahoma"/>
              </a:rPr>
              <a:t>gồm</a:t>
            </a:r>
            <a:r>
              <a:rPr lang="en-US" sz="1600" dirty="0">
                <a:latin typeface="Arial"/>
                <a:ea typeface="Tahoma"/>
                <a:cs typeface="Tahoma"/>
              </a:rPr>
              <a:t> </a:t>
            </a:r>
            <a:r>
              <a:rPr lang="en-US" sz="1600" dirty="0" err="1">
                <a:latin typeface="Arial"/>
                <a:ea typeface="Tahoma"/>
                <a:cs typeface="Tahoma"/>
              </a:rPr>
              <a:t>trạng</a:t>
            </a:r>
            <a:r>
              <a:rPr lang="en-US" sz="1600" dirty="0">
                <a:latin typeface="Arial"/>
                <a:ea typeface="Tahoma"/>
                <a:cs typeface="Tahoma"/>
              </a:rPr>
              <a:t> </a:t>
            </a:r>
            <a:r>
              <a:rPr lang="en-US" sz="1600" dirty="0" err="1">
                <a:latin typeface="Arial"/>
                <a:ea typeface="Tahoma"/>
                <a:cs typeface="Tahoma"/>
              </a:rPr>
              <a:t>thái</a:t>
            </a:r>
            <a:r>
              <a:rPr lang="en-US" sz="1600" dirty="0">
                <a:latin typeface="Arial"/>
                <a:ea typeface="Tahoma"/>
                <a:cs typeface="Tahoma"/>
              </a:rPr>
              <a:t> </a:t>
            </a:r>
            <a:r>
              <a:rPr lang="en-US" sz="1600" dirty="0" err="1">
                <a:latin typeface="Arial"/>
                <a:ea typeface="Tahoma"/>
                <a:cs typeface="Tahoma"/>
              </a:rPr>
              <a:t>của</a:t>
            </a:r>
            <a:r>
              <a:rPr lang="en-US" sz="1600" dirty="0">
                <a:latin typeface="Arial"/>
                <a:ea typeface="Tahoma"/>
                <a:cs typeface="Tahoma"/>
              </a:rPr>
              <a:t> </a:t>
            </a:r>
            <a:r>
              <a:rPr lang="en-US" sz="1600" b="1" dirty="0">
                <a:solidFill>
                  <a:srgbClr val="FF0000"/>
                </a:solidFill>
                <a:latin typeface="Arial"/>
                <a:ea typeface="Tahoma"/>
                <a:cs typeface="Tahoma"/>
              </a:rPr>
              <a:t>NIC</a:t>
            </a:r>
            <a:r>
              <a:rPr lang="en-US" sz="1600" dirty="0">
                <a:latin typeface="Arial"/>
                <a:ea typeface="Tahoma"/>
                <a:cs typeface="Tahoma"/>
              </a:rPr>
              <a:t>,</a:t>
            </a:r>
          </a:p>
          <a:p>
            <a:pPr algn="just"/>
            <a:r>
              <a:rPr lang="en-US" sz="1600" dirty="0" err="1">
                <a:latin typeface="Arial"/>
                <a:ea typeface="Tahoma"/>
                <a:cs typeface="Tahoma"/>
              </a:rPr>
              <a:t>cho</a:t>
            </a:r>
            <a:r>
              <a:rPr lang="en-US" sz="1600" dirty="0">
                <a:latin typeface="Arial"/>
                <a:ea typeface="Tahoma"/>
                <a:cs typeface="Tahoma"/>
              </a:rPr>
              <a:t> </a:t>
            </a:r>
            <a:r>
              <a:rPr lang="en-US" sz="1600" dirty="0" err="1">
                <a:latin typeface="Arial"/>
                <a:ea typeface="Tahoma"/>
                <a:cs typeface="Tahoma"/>
              </a:rPr>
              <a:t>dù</a:t>
            </a:r>
            <a:r>
              <a:rPr lang="en-US" sz="1600" dirty="0">
                <a:latin typeface="Arial"/>
                <a:ea typeface="Tahoma"/>
                <a:cs typeface="Tahoma"/>
              </a:rPr>
              <a:t> </a:t>
            </a:r>
            <a:r>
              <a:rPr lang="en-US" sz="1600" b="1" dirty="0">
                <a:solidFill>
                  <a:srgbClr val="FF0000"/>
                </a:solidFill>
                <a:latin typeface="Arial"/>
                <a:ea typeface="Tahoma"/>
                <a:cs typeface="Tahoma"/>
              </a:rPr>
              <a:t>DHCP</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a:t>
            </a:r>
            <a:r>
              <a:rPr lang="en-US" sz="1600" dirty="0" err="1">
                <a:latin typeface="Arial"/>
                <a:ea typeface="Tahoma"/>
                <a:cs typeface="Tahoma"/>
              </a:rPr>
              <a:t>bật</a:t>
            </a:r>
            <a:r>
              <a:rPr lang="en-US" sz="1600" dirty="0">
                <a:latin typeface="Arial"/>
                <a:ea typeface="Tahoma"/>
                <a:cs typeface="Tahoma"/>
              </a:rPr>
              <a:t> hay </a:t>
            </a:r>
            <a:r>
              <a:rPr lang="en-US" sz="1600" dirty="0" err="1">
                <a:latin typeface="Arial"/>
                <a:ea typeface="Tahoma"/>
                <a:cs typeface="Tahoma"/>
              </a:rPr>
              <a:t>không</a:t>
            </a:r>
            <a:r>
              <a:rPr lang="en-US" sz="1600" dirty="0">
                <a:latin typeface="Arial"/>
                <a:ea typeface="Tahoma"/>
                <a:cs typeface="Tahoma"/>
              </a:rPr>
              <a:t>, </a:t>
            </a:r>
            <a:r>
              <a:rPr lang="en-US" sz="1600" dirty="0" err="1">
                <a:latin typeface="Arial"/>
                <a:ea typeface="Tahoma"/>
                <a:cs typeface="Tahoma"/>
              </a:rPr>
              <a:t>địa</a:t>
            </a:r>
            <a:r>
              <a:rPr lang="en-US" sz="1600" dirty="0">
                <a:latin typeface="Arial"/>
                <a:ea typeface="Tahoma"/>
                <a:cs typeface="Tahoma"/>
              </a:rPr>
              <a:t> </a:t>
            </a:r>
            <a:r>
              <a:rPr lang="en-US" sz="1600" dirty="0" err="1">
                <a:latin typeface="Arial"/>
                <a:ea typeface="Tahoma"/>
                <a:cs typeface="Tahoma"/>
              </a:rPr>
              <a:t>chỉ</a:t>
            </a:r>
            <a:r>
              <a:rPr lang="en-US" sz="1600" dirty="0">
                <a:latin typeface="Arial"/>
                <a:ea typeface="Tahoma"/>
                <a:cs typeface="Tahoma"/>
              </a:rPr>
              <a:t> IP, </a:t>
            </a:r>
            <a:r>
              <a:rPr lang="en-US" sz="1600" dirty="0" err="1">
                <a:latin typeface="Arial"/>
                <a:ea typeface="Tahoma"/>
                <a:cs typeface="Tahoma"/>
              </a:rPr>
              <a:t>của</a:t>
            </a:r>
            <a:r>
              <a:rPr lang="en-US" sz="1600" dirty="0">
                <a:latin typeface="Arial"/>
                <a:ea typeface="Tahoma"/>
                <a:cs typeface="Tahoma"/>
              </a:rPr>
              <a:t> NIC, …</a:t>
            </a:r>
          </a:p>
        </p:txBody>
      </p:sp>
      <p:sp>
        <p:nvSpPr>
          <p:cNvPr id="22" name="TextBox 21">
            <a:extLst>
              <a:ext uri="{FF2B5EF4-FFF2-40B4-BE49-F238E27FC236}">
                <a16:creationId xmlns:a16="http://schemas.microsoft.com/office/drawing/2014/main" id="{E1DEC03C-75F7-F952-D703-404EF9520F2F}"/>
              </a:ext>
            </a:extLst>
          </p:cNvPr>
          <p:cNvSpPr txBox="1"/>
          <p:nvPr/>
        </p:nvSpPr>
        <p:spPr>
          <a:xfrm>
            <a:off x="10362265" y="28638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just">
              <a:buChar char="•"/>
            </a:pPr>
            <a:endParaRPr lang="en-US">
              <a:solidFill>
                <a:srgbClr val="000000"/>
              </a:solidFill>
              <a:latin typeface="Arial"/>
              <a:cs typeface="Arial"/>
            </a:endParaRPr>
          </a:p>
        </p:txBody>
      </p:sp>
      <p:sp>
        <p:nvSpPr>
          <p:cNvPr id="23" name="Flowchart: Connector 22">
            <a:extLst>
              <a:ext uri="{FF2B5EF4-FFF2-40B4-BE49-F238E27FC236}">
                <a16:creationId xmlns:a16="http://schemas.microsoft.com/office/drawing/2014/main" id="{178E96CF-16DA-A9BC-F288-447C26A4E529}"/>
              </a:ext>
            </a:extLst>
          </p:cNvPr>
          <p:cNvSpPr/>
          <p:nvPr/>
        </p:nvSpPr>
        <p:spPr>
          <a:xfrm>
            <a:off x="1858135" y="2585074"/>
            <a:ext cx="140245" cy="140245"/>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lowchart: Connector 23">
            <a:extLst>
              <a:ext uri="{FF2B5EF4-FFF2-40B4-BE49-F238E27FC236}">
                <a16:creationId xmlns:a16="http://schemas.microsoft.com/office/drawing/2014/main" id="{178E96CF-16DA-A9BC-F288-447C26A4E529}"/>
              </a:ext>
            </a:extLst>
          </p:cNvPr>
          <p:cNvSpPr/>
          <p:nvPr/>
        </p:nvSpPr>
        <p:spPr>
          <a:xfrm>
            <a:off x="1804666" y="5617004"/>
            <a:ext cx="140245" cy="140245"/>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Flowchart: Connector 24">
            <a:extLst>
              <a:ext uri="{FF2B5EF4-FFF2-40B4-BE49-F238E27FC236}">
                <a16:creationId xmlns:a16="http://schemas.microsoft.com/office/drawing/2014/main" id="{178E96CF-16DA-A9BC-F288-447C26A4E529}"/>
              </a:ext>
            </a:extLst>
          </p:cNvPr>
          <p:cNvSpPr/>
          <p:nvPr/>
        </p:nvSpPr>
        <p:spPr>
          <a:xfrm>
            <a:off x="1807296" y="4904382"/>
            <a:ext cx="140245" cy="140245"/>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lowchart: Connector 25">
            <a:extLst>
              <a:ext uri="{FF2B5EF4-FFF2-40B4-BE49-F238E27FC236}">
                <a16:creationId xmlns:a16="http://schemas.microsoft.com/office/drawing/2014/main" id="{178E96CF-16DA-A9BC-F288-447C26A4E529}"/>
              </a:ext>
            </a:extLst>
          </p:cNvPr>
          <p:cNvSpPr/>
          <p:nvPr/>
        </p:nvSpPr>
        <p:spPr>
          <a:xfrm>
            <a:off x="1809925" y="3981392"/>
            <a:ext cx="140245" cy="140245"/>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FFA5E3DA-4FF3-3E20-DE3C-82EF9F3E2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103" y="2447987"/>
            <a:ext cx="4307130" cy="3746346"/>
          </a:xfrm>
          <a:prstGeom prst="rect">
            <a:avLst/>
          </a:prstGeom>
        </p:spPr>
      </p:pic>
    </p:spTree>
    <p:extLst>
      <p:ext uri="{BB962C8B-B14F-4D97-AF65-F5344CB8AC3E}">
        <p14:creationId xmlns:p14="http://schemas.microsoft.com/office/powerpoint/2010/main" val="40685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animBg="1"/>
      <p:bldP spid="14" grpId="0" animBg="1"/>
      <p:bldP spid="19" grpId="0" animBg="1"/>
      <p:bldP spid="20" grpId="0" animBg="1"/>
      <p:bldP spid="21" grpId="0"/>
      <p:bldP spid="22" grpId="0"/>
      <p:bldP spid="23" grpId="0" animBg="1"/>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a:t>Print Spool Files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a:p>
        </p:txBody>
      </p:sp>
      <p:pic>
        <p:nvPicPr>
          <p:cNvPr id="2050" name="Picture 2">
            <a:extLst>
              <a:ext uri="{FF2B5EF4-FFF2-40B4-BE49-F238E27FC236}">
                <a16:creationId xmlns:a16="http://schemas.microsoft.com/office/drawing/2014/main" id="{51BE5529-D269-EB3C-A6BD-5E8F88E15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1" y="4447649"/>
            <a:ext cx="3737745" cy="23273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816B70-5928-40BD-13B0-56488D8B1718}"/>
              </a:ext>
            </a:extLst>
          </p:cNvPr>
          <p:cNvSpPr/>
          <p:nvPr/>
        </p:nvSpPr>
        <p:spPr>
          <a:xfrm>
            <a:off x="934278" y="772576"/>
            <a:ext cx="10267122" cy="3548208"/>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a:extLst>
              <a:ext uri="{FF2B5EF4-FFF2-40B4-BE49-F238E27FC236}">
                <a16:creationId xmlns:a16="http://schemas.microsoft.com/office/drawing/2014/main" id="{0B8C3243-66E3-DDC8-2C0A-2064E4583FF9}"/>
              </a:ext>
            </a:extLst>
          </p:cNvPr>
          <p:cNvSpPr txBox="1">
            <a:spLocks/>
          </p:cNvSpPr>
          <p:nvPr/>
        </p:nvSpPr>
        <p:spPr>
          <a:xfrm>
            <a:off x="1063487" y="778362"/>
            <a:ext cx="9869556" cy="5811302"/>
          </a:xfrm>
          <a:prstGeom prst="rect">
            <a:avLst/>
          </a:prstGeom>
        </p:spPr>
        <p:txBody>
          <a:bodyPr vert="horz" lIns="91440" tIns="45720" rIns="91440" bIns="45720" rtlCol="0" anchor="t">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Clr>
                <a:srgbClr val="F48728"/>
              </a:buClr>
              <a:buFont typeface="Wingdings" panose="05000000000000000000" pitchFamily="2" charset="2"/>
              <a:buChar char="q"/>
            </a:pPr>
            <a:r>
              <a:rPr lang="en-US" sz="1600" dirty="0">
                <a:latin typeface="Arial"/>
                <a:ea typeface="Tahoma"/>
                <a:cs typeface="Tahoma"/>
              </a:rPr>
              <a:t>Print spooler </a:t>
            </a:r>
            <a:r>
              <a:rPr lang="en-US" sz="1600" dirty="0" err="1">
                <a:latin typeface="Arial"/>
                <a:ea typeface="Tahoma"/>
                <a:cs typeface="Tahoma"/>
              </a:rPr>
              <a:t>là</a:t>
            </a:r>
            <a:r>
              <a:rPr lang="en-US" sz="1600" dirty="0">
                <a:latin typeface="Arial"/>
                <a:ea typeface="Tahoma"/>
                <a:cs typeface="Tahoma"/>
              </a:rPr>
              <a:t> </a:t>
            </a:r>
            <a:r>
              <a:rPr lang="en-US" sz="1600" dirty="0" err="1">
                <a:latin typeface="Arial"/>
                <a:ea typeface="Tahoma"/>
                <a:cs typeface="Tahoma"/>
              </a:rPr>
              <a:t>một</a:t>
            </a:r>
            <a:r>
              <a:rPr lang="en-US" sz="1600" dirty="0">
                <a:latin typeface="Arial"/>
                <a:ea typeface="Tahoma"/>
                <a:cs typeface="Tahoma"/>
              </a:rPr>
              <a:t> </a:t>
            </a:r>
            <a:r>
              <a:rPr lang="en-US" sz="1600" b="1" dirty="0" err="1">
                <a:solidFill>
                  <a:srgbClr val="FF0000"/>
                </a:solidFill>
                <a:latin typeface="Arial"/>
                <a:ea typeface="Tahoma"/>
                <a:cs typeface="Tahoma"/>
              </a:rPr>
              <a:t>chương</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trình</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phần</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mềm</a:t>
            </a:r>
            <a:r>
              <a:rPr lang="en-US" sz="1600" dirty="0">
                <a:latin typeface="Arial"/>
                <a:ea typeface="Tahoma"/>
                <a:cs typeface="Tahoma"/>
              </a:rPr>
              <a:t> </a:t>
            </a:r>
            <a:r>
              <a:rPr lang="en-US" sz="1600" dirty="0" err="1">
                <a:latin typeface="Arial"/>
                <a:ea typeface="Tahoma"/>
                <a:cs typeface="Tahoma"/>
              </a:rPr>
              <a:t>để</a:t>
            </a:r>
            <a:r>
              <a:rPr lang="en-US" sz="1600" dirty="0">
                <a:latin typeface="Arial"/>
                <a:ea typeface="Tahoma"/>
                <a:cs typeface="Tahoma"/>
              </a:rPr>
              <a:t> </a:t>
            </a:r>
            <a:r>
              <a:rPr lang="en-US" sz="1600" dirty="0" err="1">
                <a:latin typeface="Arial"/>
                <a:ea typeface="Tahoma"/>
                <a:cs typeface="Tahoma"/>
              </a:rPr>
              <a:t>quản</a:t>
            </a:r>
            <a:r>
              <a:rPr lang="en-US" sz="1600" dirty="0">
                <a:latin typeface="Arial"/>
                <a:ea typeface="Tahoma"/>
                <a:cs typeface="Tahoma"/>
              </a:rPr>
              <a:t> </a:t>
            </a:r>
            <a:r>
              <a:rPr lang="en-US" sz="1600" dirty="0" err="1">
                <a:latin typeface="Arial"/>
                <a:ea typeface="Tahoma"/>
                <a:cs typeface="Tahoma"/>
              </a:rPr>
              <a:t>lý</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lệnh</a:t>
            </a:r>
            <a:r>
              <a:rPr lang="en-US" sz="1600" dirty="0">
                <a:latin typeface="Arial"/>
                <a:ea typeface="Tahoma"/>
                <a:cs typeface="Tahoma"/>
              </a:rPr>
              <a:t> in</a:t>
            </a:r>
            <a:endParaRPr lang="en-US" dirty="0"/>
          </a:p>
          <a:p>
            <a:pPr>
              <a:lnSpc>
                <a:spcPct val="100000"/>
              </a:lnSpc>
              <a:buClr>
                <a:srgbClr val="F48728"/>
              </a:buClr>
              <a:buFont typeface="Wingdings" panose="05000000000000000000" pitchFamily="2" charset="2"/>
              <a:buChar char="q"/>
            </a:pPr>
            <a:r>
              <a:rPr lang="en-US" sz="1600" dirty="0" err="1">
                <a:latin typeface="Arial"/>
                <a:ea typeface="Tahoma"/>
                <a:cs typeface="Tahoma"/>
              </a:rPr>
              <a:t>Tạo</a:t>
            </a:r>
            <a:r>
              <a:rPr lang="en-US" sz="1600" dirty="0">
                <a:latin typeface="Arial"/>
                <a:ea typeface="Tahoma"/>
                <a:cs typeface="Tahoma"/>
              </a:rPr>
              <a:t> </a:t>
            </a:r>
            <a:r>
              <a:rPr lang="en-US" sz="1600" dirty="0" err="1">
                <a:latin typeface="Arial"/>
                <a:ea typeface="Tahoma"/>
                <a:cs typeface="Tahoma"/>
              </a:rPr>
              <a:t>một</a:t>
            </a:r>
            <a:r>
              <a:rPr lang="en-US" sz="1600" dirty="0">
                <a:latin typeface="Arial"/>
                <a:ea typeface="Tahoma"/>
                <a:cs typeface="Tahoma"/>
              </a:rPr>
              <a:t> </a:t>
            </a:r>
            <a:r>
              <a:rPr lang="en-US" sz="1600" b="1" dirty="0" err="1">
                <a:solidFill>
                  <a:srgbClr val="FF0000"/>
                </a:solidFill>
                <a:latin typeface="Arial"/>
                <a:ea typeface="Tahoma"/>
                <a:cs typeface="Tahoma"/>
              </a:rPr>
              <a:t>thư</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mục</a:t>
            </a:r>
            <a:r>
              <a:rPr lang="en-US" sz="1600" dirty="0">
                <a:latin typeface="Arial"/>
                <a:ea typeface="Tahoma"/>
                <a:cs typeface="Tahoma"/>
              </a:rPr>
              <a:t> </a:t>
            </a:r>
            <a:r>
              <a:rPr lang="en-US" sz="1600" dirty="0" err="1">
                <a:latin typeface="Arial"/>
                <a:ea typeface="Tahoma"/>
                <a:cs typeface="Tahoma"/>
              </a:rPr>
              <a:t>tạm</a:t>
            </a:r>
            <a:r>
              <a:rPr lang="en-US" sz="1600" dirty="0">
                <a:latin typeface="Arial"/>
                <a:ea typeface="Tahoma"/>
                <a:cs typeface="Tahoma"/>
              </a:rPr>
              <a:t> </a:t>
            </a:r>
            <a:r>
              <a:rPr lang="en-US" sz="1600" dirty="0" err="1">
                <a:latin typeface="Arial"/>
                <a:ea typeface="Tahoma"/>
                <a:cs typeface="Tahoma"/>
              </a:rPr>
              <a:t>thời</a:t>
            </a:r>
            <a:r>
              <a:rPr lang="en-US" sz="1600" dirty="0">
                <a:latin typeface="Arial"/>
                <a:ea typeface="Tahoma"/>
                <a:cs typeface="Tahoma"/>
              </a:rPr>
              <a:t> </a:t>
            </a:r>
            <a:r>
              <a:rPr lang="en-US" sz="1600" dirty="0" err="1">
                <a:latin typeface="Arial"/>
                <a:ea typeface="Tahoma"/>
                <a:cs typeface="Tahoma"/>
              </a:rPr>
              <a:t>chứa</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tác</a:t>
            </a:r>
            <a:r>
              <a:rPr lang="en-US" sz="1600" dirty="0">
                <a:latin typeface="Arial"/>
                <a:ea typeface="Tahoma"/>
                <a:cs typeface="Tahoma"/>
              </a:rPr>
              <a:t> </a:t>
            </a:r>
            <a:r>
              <a:rPr lang="en-US" sz="1600" dirty="0" err="1">
                <a:latin typeface="Arial"/>
                <a:ea typeface="Tahoma"/>
                <a:cs typeface="Tahoma"/>
              </a:rPr>
              <a:t>vụ</a:t>
            </a:r>
            <a:r>
              <a:rPr lang="en-US" sz="1600" dirty="0">
                <a:latin typeface="Arial"/>
                <a:ea typeface="Tahoma"/>
                <a:cs typeface="Tahoma"/>
              </a:rPr>
              <a:t> in </a:t>
            </a:r>
            <a:r>
              <a:rPr lang="en-US" sz="1600" dirty="0" err="1">
                <a:latin typeface="Arial"/>
                <a:ea typeface="Tahoma"/>
                <a:cs typeface="Tahoma"/>
              </a:rPr>
              <a:t>với</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tệp</a:t>
            </a:r>
            <a:r>
              <a:rPr lang="en-US" sz="1600" dirty="0">
                <a:latin typeface="Arial"/>
                <a:ea typeface="Tahoma"/>
                <a:cs typeface="Tahoma"/>
              </a:rPr>
              <a:t> </a:t>
            </a:r>
            <a:r>
              <a:rPr lang="en-US" sz="1600" dirty="0" err="1">
                <a:latin typeface="Arial"/>
                <a:ea typeface="Tahoma"/>
                <a:cs typeface="Tahoma"/>
              </a:rPr>
              <a:t>mở</a:t>
            </a:r>
            <a:r>
              <a:rPr lang="en-US" sz="1600" dirty="0">
                <a:latin typeface="Arial"/>
                <a:ea typeface="Tahoma"/>
                <a:cs typeface="Tahoma"/>
              </a:rPr>
              <a:t> </a:t>
            </a:r>
            <a:r>
              <a:rPr lang="en-US" sz="1600" dirty="0" err="1">
                <a:latin typeface="Arial"/>
                <a:ea typeface="Tahoma"/>
                <a:cs typeface="Tahoma"/>
              </a:rPr>
              <a:t>rộng</a:t>
            </a:r>
            <a:r>
              <a:rPr lang="en-US" sz="1600" b="1" dirty="0">
                <a:solidFill>
                  <a:srgbClr val="FF0000"/>
                </a:solidFill>
                <a:latin typeface="Arial"/>
                <a:ea typeface="Tahoma"/>
                <a:cs typeface="Tahoma"/>
              </a:rPr>
              <a:t> “.SPL”</a:t>
            </a:r>
            <a:r>
              <a:rPr lang="en-US" sz="1600" dirty="0">
                <a:latin typeface="Arial"/>
                <a:ea typeface="Tahoma"/>
                <a:cs typeface="Tahoma"/>
              </a:rPr>
              <a:t> </a:t>
            </a:r>
            <a:r>
              <a:rPr lang="en-US" sz="1600" dirty="0" err="1">
                <a:latin typeface="Arial"/>
                <a:ea typeface="Tahoma"/>
                <a:cs typeface="Tahoma"/>
              </a:rPr>
              <a:t>và</a:t>
            </a:r>
            <a:r>
              <a:rPr lang="en-US" sz="1600" dirty="0">
                <a:latin typeface="Arial"/>
                <a:ea typeface="Tahoma"/>
                <a:cs typeface="Tahoma"/>
              </a:rPr>
              <a:t> </a:t>
            </a:r>
            <a:r>
              <a:rPr lang="en-US" sz="1600" b="1" dirty="0">
                <a:solidFill>
                  <a:srgbClr val="FF0000"/>
                </a:solidFill>
                <a:latin typeface="Arial"/>
                <a:ea typeface="Tahoma"/>
                <a:cs typeface="Tahoma"/>
              </a:rPr>
              <a:t>“.SHD”</a:t>
            </a:r>
          </a:p>
          <a:p>
            <a:pPr>
              <a:lnSpc>
                <a:spcPct val="100000"/>
              </a:lnSpc>
              <a:buClr>
                <a:srgbClr val="F48728"/>
              </a:buClr>
              <a:buFont typeface="Wingdings" panose="05000000000000000000" pitchFamily="2" charset="2"/>
              <a:buChar char="q"/>
            </a:pPr>
            <a:r>
              <a:rPr lang="en-US" sz="1600" dirty="0" err="1">
                <a:latin typeface="Arial"/>
                <a:ea typeface="Tahoma"/>
                <a:cs typeface="Tahoma"/>
              </a:rPr>
              <a:t>Hệ</a:t>
            </a:r>
            <a:r>
              <a:rPr lang="en-US" sz="1600" dirty="0">
                <a:latin typeface="Arial"/>
                <a:ea typeface="Tahoma"/>
                <a:cs typeface="Tahoma"/>
              </a:rPr>
              <a:t> </a:t>
            </a:r>
            <a:r>
              <a:rPr lang="en-US" sz="1600" dirty="0" err="1">
                <a:latin typeface="Arial"/>
                <a:ea typeface="Tahoma"/>
                <a:cs typeface="Tahoma"/>
              </a:rPr>
              <a:t>thống</a:t>
            </a:r>
            <a:r>
              <a:rPr lang="en-US" sz="1600" dirty="0">
                <a:latin typeface="Arial"/>
                <a:ea typeface="Tahoma"/>
                <a:cs typeface="Tahoma"/>
              </a:rPr>
              <a:t> </a:t>
            </a:r>
            <a:r>
              <a:rPr lang="en-US" sz="1600" dirty="0" err="1">
                <a:latin typeface="Arial"/>
                <a:ea typeface="Tahoma"/>
                <a:cs typeface="Tahoma"/>
              </a:rPr>
              <a:t>sẽ</a:t>
            </a:r>
            <a:r>
              <a:rPr lang="en-US" sz="1600" dirty="0">
                <a:latin typeface="Arial"/>
                <a:ea typeface="Tahoma"/>
                <a:cs typeface="Tahoma"/>
              </a:rPr>
              <a:t> </a:t>
            </a:r>
            <a:r>
              <a:rPr lang="en-US" sz="1600" dirty="0" err="1">
                <a:latin typeface="Arial"/>
                <a:ea typeface="Tahoma"/>
                <a:cs typeface="Tahoma"/>
              </a:rPr>
              <a:t>xóa</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tệp</a:t>
            </a:r>
            <a:r>
              <a:rPr lang="en-US" sz="1600" dirty="0">
                <a:latin typeface="Arial"/>
                <a:ea typeface="Tahoma"/>
                <a:cs typeface="Tahoma"/>
              </a:rPr>
              <a:t> </a:t>
            </a:r>
            <a:r>
              <a:rPr lang="en-US" sz="1600" dirty="0" err="1">
                <a:latin typeface="Arial"/>
                <a:ea typeface="Tahoma"/>
                <a:cs typeface="Tahoma"/>
              </a:rPr>
              <a:t>này</a:t>
            </a:r>
            <a:r>
              <a:rPr lang="en-US" sz="1600" dirty="0">
                <a:latin typeface="Arial"/>
                <a:ea typeface="Tahoma"/>
                <a:cs typeface="Tahoma"/>
              </a:rPr>
              <a:t> </a:t>
            </a:r>
            <a:r>
              <a:rPr lang="en-US" sz="1600" dirty="0" err="1">
                <a:latin typeface="Arial"/>
                <a:ea typeface="Tahoma"/>
                <a:cs typeface="Tahoma"/>
              </a:rPr>
              <a:t>sau</a:t>
            </a:r>
            <a:r>
              <a:rPr lang="en-US" sz="1600" dirty="0">
                <a:latin typeface="Arial"/>
                <a:ea typeface="Tahoma"/>
                <a:cs typeface="Tahoma"/>
              </a:rPr>
              <a:t> </a:t>
            </a:r>
            <a:r>
              <a:rPr lang="en-US" sz="1600" dirty="0" err="1">
                <a:latin typeface="Arial"/>
                <a:ea typeface="Tahoma"/>
                <a:cs typeface="Tahoma"/>
              </a:rPr>
              <a:t>khi</a:t>
            </a:r>
            <a:r>
              <a:rPr lang="en-US" sz="1600" dirty="0">
                <a:latin typeface="Arial"/>
                <a:ea typeface="Tahoma"/>
                <a:cs typeface="Tahoma"/>
              </a:rPr>
              <a:t> </a:t>
            </a:r>
            <a:r>
              <a:rPr lang="en-US" sz="1600" dirty="0" err="1">
                <a:latin typeface="Arial"/>
                <a:ea typeface="Tahoma"/>
                <a:cs typeface="Tahoma"/>
              </a:rPr>
              <a:t>hoàn</a:t>
            </a:r>
            <a:r>
              <a:rPr lang="en-US" sz="1600" dirty="0">
                <a:latin typeface="Arial"/>
                <a:ea typeface="Tahoma"/>
                <a:cs typeface="Tahoma"/>
              </a:rPr>
              <a:t> </a:t>
            </a:r>
            <a:r>
              <a:rPr lang="en-US" sz="1600" dirty="0" err="1">
                <a:latin typeface="Arial"/>
                <a:ea typeface="Tahoma"/>
                <a:cs typeface="Tahoma"/>
              </a:rPr>
              <a:t>thành</a:t>
            </a:r>
            <a:r>
              <a:rPr lang="en-US" sz="1600" dirty="0">
                <a:latin typeface="Arial"/>
                <a:ea typeface="Tahoma"/>
                <a:cs typeface="Tahoma"/>
              </a:rPr>
              <a:t> </a:t>
            </a:r>
            <a:r>
              <a:rPr lang="en-US" sz="1600" dirty="0" err="1">
                <a:latin typeface="Arial"/>
                <a:ea typeface="Tahoma"/>
                <a:cs typeface="Tahoma"/>
              </a:rPr>
              <a:t>tác</a:t>
            </a:r>
            <a:r>
              <a:rPr lang="en-US" sz="1600" dirty="0">
                <a:latin typeface="Arial"/>
                <a:ea typeface="Tahoma"/>
                <a:cs typeface="Tahoma"/>
              </a:rPr>
              <a:t> </a:t>
            </a:r>
            <a:r>
              <a:rPr lang="en-US" sz="1600" dirty="0" err="1">
                <a:latin typeface="Arial"/>
                <a:ea typeface="Tahoma"/>
                <a:cs typeface="Tahoma"/>
              </a:rPr>
              <a:t>vụ</a:t>
            </a:r>
            <a:endParaRPr lang="en-US" sz="1600" dirty="0">
              <a:latin typeface="Arial"/>
              <a:ea typeface="Tahoma"/>
              <a:cs typeface="Tahoma"/>
            </a:endParaRPr>
          </a:p>
          <a:p>
            <a:pPr>
              <a:lnSpc>
                <a:spcPct val="100000"/>
              </a:lnSpc>
              <a:buClr>
                <a:srgbClr val="F48728"/>
              </a:buClr>
              <a:buFont typeface="Wingdings" panose="05000000000000000000" pitchFamily="2" charset="2"/>
              <a:buChar char="q"/>
            </a:pP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tệp</a:t>
            </a:r>
            <a:r>
              <a:rPr lang="en-US" sz="1600" dirty="0">
                <a:latin typeface="Arial"/>
                <a:ea typeface="Tahoma"/>
                <a:cs typeface="Tahoma"/>
              </a:rPr>
              <a:t> </a:t>
            </a:r>
            <a:r>
              <a:rPr lang="en-US" sz="1600" dirty="0" err="1">
                <a:latin typeface="Arial"/>
                <a:ea typeface="Tahoma"/>
                <a:cs typeface="Tahoma"/>
              </a:rPr>
              <a:t>tạm</a:t>
            </a:r>
            <a:r>
              <a:rPr lang="en-US" sz="1600" dirty="0">
                <a:latin typeface="Arial"/>
                <a:ea typeface="Tahoma"/>
                <a:cs typeface="Tahoma"/>
              </a:rPr>
              <a:t> </a:t>
            </a:r>
            <a:r>
              <a:rPr lang="en-US" sz="1600" dirty="0" err="1">
                <a:latin typeface="Arial"/>
                <a:ea typeface="Tahoma"/>
                <a:cs typeface="Tahoma"/>
              </a:rPr>
              <a:t>thời</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thể</a:t>
            </a:r>
            <a:r>
              <a:rPr lang="en-US" sz="1600" dirty="0">
                <a:latin typeface="Arial"/>
                <a:ea typeface="Tahoma"/>
                <a:cs typeface="Tahoma"/>
              </a:rPr>
              <a:t> </a:t>
            </a:r>
            <a:r>
              <a:rPr lang="en-US" sz="1600" dirty="0" err="1">
                <a:latin typeface="Arial"/>
                <a:ea typeface="Tahoma"/>
                <a:cs typeface="Tahoma"/>
              </a:rPr>
              <a:t>lưu</a:t>
            </a:r>
            <a:r>
              <a:rPr lang="en-US" sz="1600" dirty="0">
                <a:latin typeface="Arial"/>
                <a:ea typeface="Tahoma"/>
                <a:cs typeface="Tahoma"/>
              </a:rPr>
              <a:t> </a:t>
            </a:r>
            <a:r>
              <a:rPr lang="en-US" sz="1600" dirty="0" err="1">
                <a:latin typeface="Arial"/>
                <a:ea typeface="Tahoma"/>
                <a:cs typeface="Tahoma"/>
              </a:rPr>
              <a:t>trữ</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chi </a:t>
            </a:r>
            <a:r>
              <a:rPr lang="en-US" sz="1600" dirty="0" err="1">
                <a:latin typeface="Arial"/>
                <a:ea typeface="Tahoma"/>
                <a:cs typeface="Tahoma"/>
              </a:rPr>
              <a:t>tiết</a:t>
            </a:r>
            <a:r>
              <a:rPr lang="en-US" sz="1600" dirty="0">
                <a:latin typeface="Arial"/>
                <a:ea typeface="Tahoma"/>
                <a:cs typeface="Tahoma"/>
              </a:rPr>
              <a:t> in </a:t>
            </a:r>
            <a:r>
              <a:rPr lang="en-US" sz="1600" dirty="0" err="1">
                <a:latin typeface="Arial"/>
                <a:ea typeface="Tahoma"/>
                <a:cs typeface="Tahoma"/>
              </a:rPr>
              <a:t>như</a:t>
            </a:r>
            <a:r>
              <a:rPr lang="en-US" sz="1600" dirty="0">
                <a:latin typeface="Arial"/>
                <a:ea typeface="Tahoma"/>
                <a:cs typeface="Tahoma"/>
              </a:rPr>
              <a:t> </a:t>
            </a:r>
            <a:r>
              <a:rPr lang="en-US" sz="1600" dirty="0" err="1">
                <a:latin typeface="Arial"/>
                <a:ea typeface="Tahoma"/>
                <a:cs typeface="Tahoma"/>
              </a:rPr>
              <a:t>chủ</a:t>
            </a:r>
            <a:r>
              <a:rPr lang="en-US" sz="1600" dirty="0">
                <a:latin typeface="Arial"/>
                <a:ea typeface="Tahoma"/>
                <a:cs typeface="Tahoma"/>
              </a:rPr>
              <a:t> </a:t>
            </a:r>
            <a:r>
              <a:rPr lang="en-US" sz="1600" dirty="0" err="1">
                <a:latin typeface="Arial"/>
                <a:ea typeface="Tahoma"/>
                <a:cs typeface="Tahoma"/>
              </a:rPr>
              <a:t>sở</a:t>
            </a:r>
            <a:r>
              <a:rPr lang="en-US" sz="1600" dirty="0">
                <a:latin typeface="Arial"/>
                <a:ea typeface="Tahoma"/>
                <a:cs typeface="Tahoma"/>
              </a:rPr>
              <a:t> </a:t>
            </a:r>
            <a:r>
              <a:rPr lang="en-US" sz="1600" dirty="0" err="1">
                <a:latin typeface="Arial"/>
                <a:ea typeface="Tahoma"/>
                <a:cs typeface="Tahoma"/>
              </a:rPr>
              <a:t>hữu</a:t>
            </a:r>
            <a:r>
              <a:rPr lang="en-US" sz="1600" dirty="0">
                <a:latin typeface="Arial"/>
                <a:ea typeface="Tahoma"/>
                <a:cs typeface="Tahoma"/>
              </a:rPr>
              <a:t>, </a:t>
            </a:r>
            <a:r>
              <a:rPr lang="en-US" sz="1600" dirty="0" err="1">
                <a:latin typeface="Arial"/>
                <a:ea typeface="Tahoma"/>
                <a:cs typeface="Tahoma"/>
              </a:rPr>
              <a:t>tài</a:t>
            </a:r>
            <a:r>
              <a:rPr lang="en-US" sz="1600" dirty="0">
                <a:latin typeface="Arial"/>
                <a:ea typeface="Tahoma"/>
                <a:cs typeface="Tahoma"/>
              </a:rPr>
              <a:t> </a:t>
            </a:r>
            <a:r>
              <a:rPr lang="en-US" sz="1600" dirty="0" err="1">
                <a:latin typeface="Arial"/>
                <a:ea typeface="Tahoma"/>
                <a:cs typeface="Tahoma"/>
              </a:rPr>
              <a:t>liệu</a:t>
            </a:r>
            <a:r>
              <a:rPr lang="en-US" sz="1600" dirty="0">
                <a:latin typeface="Arial"/>
                <a:ea typeface="Tahoma"/>
                <a:cs typeface="Tahoma"/>
              </a:rPr>
              <a:t>, </a:t>
            </a:r>
            <a:r>
              <a:rPr lang="en-US" sz="1600" dirty="0" err="1">
                <a:latin typeface="Arial"/>
                <a:ea typeface="Tahoma"/>
                <a:cs typeface="Tahoma"/>
              </a:rPr>
              <a:t>máy</a:t>
            </a:r>
            <a:r>
              <a:rPr lang="en-US" sz="1600" dirty="0">
                <a:latin typeface="Arial"/>
                <a:ea typeface="Tahoma"/>
                <a:cs typeface="Tahoma"/>
              </a:rPr>
              <a:t> in, </a:t>
            </a:r>
            <a:r>
              <a:rPr lang="en-US" sz="1600" dirty="0" err="1">
                <a:latin typeface="Arial"/>
                <a:ea typeface="Tahoma"/>
                <a:cs typeface="Tahoma"/>
              </a:rPr>
              <a:t>định</a:t>
            </a:r>
            <a:r>
              <a:rPr lang="en-US" sz="1600" dirty="0">
                <a:latin typeface="Arial"/>
                <a:ea typeface="Tahoma"/>
                <a:cs typeface="Tahoma"/>
              </a:rPr>
              <a:t> </a:t>
            </a:r>
            <a:r>
              <a:rPr lang="en-US" sz="1600" dirty="0" err="1">
                <a:latin typeface="Arial"/>
                <a:ea typeface="Tahoma"/>
                <a:cs typeface="Tahoma"/>
              </a:rPr>
              <a:t>dạng</a:t>
            </a:r>
            <a:r>
              <a:rPr lang="en-US" sz="1600" dirty="0">
                <a:latin typeface="Arial"/>
                <a:ea typeface="Tahoma"/>
                <a:cs typeface="Tahoma"/>
              </a:rPr>
              <a:t> </a:t>
            </a:r>
            <a:r>
              <a:rPr lang="en-US" sz="1600" dirty="0" err="1">
                <a:latin typeface="Arial"/>
                <a:ea typeface="Tahoma"/>
                <a:cs typeface="Tahoma"/>
              </a:rPr>
              <a:t>bộ</a:t>
            </a:r>
            <a:r>
              <a:rPr lang="en-US" sz="1600" dirty="0">
                <a:latin typeface="Arial"/>
                <a:ea typeface="Tahoma"/>
                <a:cs typeface="Tahoma"/>
              </a:rPr>
              <a:t> </a:t>
            </a:r>
            <a:r>
              <a:rPr lang="en-US" sz="1600" dirty="0" err="1">
                <a:latin typeface="Arial"/>
                <a:ea typeface="Tahoma"/>
                <a:cs typeface="Tahoma"/>
              </a:rPr>
              <a:t>xử</a:t>
            </a:r>
            <a:r>
              <a:rPr lang="en-US" sz="1600" dirty="0">
                <a:latin typeface="Arial"/>
                <a:ea typeface="Tahoma"/>
                <a:cs typeface="Tahoma"/>
              </a:rPr>
              <a:t> </a:t>
            </a:r>
            <a:r>
              <a:rPr lang="en-US" sz="1600" dirty="0" err="1">
                <a:latin typeface="Arial"/>
                <a:ea typeface="Tahoma"/>
                <a:cs typeface="Tahoma"/>
              </a:rPr>
              <a:t>lý</a:t>
            </a:r>
            <a:r>
              <a:rPr lang="en-US" sz="1600" dirty="0">
                <a:latin typeface="Arial"/>
                <a:ea typeface="Tahoma"/>
                <a:cs typeface="Tahoma"/>
              </a:rPr>
              <a:t> in, </a:t>
            </a:r>
            <a:r>
              <a:rPr lang="en-US" sz="1600" dirty="0" err="1">
                <a:latin typeface="Arial"/>
                <a:ea typeface="Tahoma"/>
                <a:cs typeface="Tahoma"/>
              </a:rPr>
              <a:t>số</a:t>
            </a:r>
            <a:r>
              <a:rPr lang="en-US" sz="1600" dirty="0">
                <a:latin typeface="Arial"/>
                <a:ea typeface="Tahoma"/>
                <a:cs typeface="Tahoma"/>
              </a:rPr>
              <a:t> </a:t>
            </a:r>
            <a:r>
              <a:rPr lang="en-US" sz="1600" dirty="0" err="1">
                <a:latin typeface="Arial"/>
                <a:ea typeface="Tahoma"/>
                <a:cs typeface="Tahoma"/>
              </a:rPr>
              <a:t>lượng</a:t>
            </a:r>
            <a:r>
              <a:rPr lang="en-US" sz="1600" dirty="0">
                <a:latin typeface="Arial"/>
                <a:ea typeface="Tahoma"/>
                <a:cs typeface="Tahoma"/>
              </a:rPr>
              <a:t> </a:t>
            </a:r>
            <a:r>
              <a:rPr lang="en-US" sz="1600" dirty="0" err="1">
                <a:latin typeface="Arial"/>
                <a:ea typeface="Tahoma"/>
                <a:cs typeface="Tahoma"/>
              </a:rPr>
              <a:t>bản</a:t>
            </a:r>
            <a:r>
              <a:rPr lang="en-US" sz="1600" dirty="0">
                <a:latin typeface="Arial"/>
                <a:ea typeface="Tahoma"/>
                <a:cs typeface="Tahoma"/>
              </a:rPr>
              <a:t> </a:t>
            </a:r>
            <a:r>
              <a:rPr lang="en-US" sz="1600" dirty="0" err="1">
                <a:latin typeface="Arial"/>
                <a:ea typeface="Tahoma"/>
                <a:cs typeface="Tahoma"/>
              </a:rPr>
              <a:t>sao</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in </a:t>
            </a:r>
            <a:r>
              <a:rPr lang="en-US" sz="1600" dirty="0" err="1">
                <a:latin typeface="Arial"/>
                <a:ea typeface="Tahoma"/>
                <a:cs typeface="Tahoma"/>
              </a:rPr>
              <a:t>và</a:t>
            </a:r>
            <a:r>
              <a:rPr lang="en-US" sz="1600" dirty="0">
                <a:latin typeface="Arial"/>
                <a:ea typeface="Tahoma"/>
                <a:cs typeface="Tahoma"/>
              </a:rPr>
              <a:t> </a:t>
            </a:r>
            <a:r>
              <a:rPr lang="en-US" sz="1600" dirty="0" err="1">
                <a:latin typeface="Arial"/>
                <a:ea typeface="Tahoma"/>
                <a:cs typeface="Tahoma"/>
              </a:rPr>
              <a:t>phương</a:t>
            </a:r>
            <a:r>
              <a:rPr lang="en-US" sz="1600" dirty="0">
                <a:latin typeface="Arial"/>
                <a:ea typeface="Tahoma"/>
                <a:cs typeface="Tahoma"/>
              </a:rPr>
              <a:t> </a:t>
            </a:r>
            <a:r>
              <a:rPr lang="en-US" sz="1600" dirty="0" err="1">
                <a:latin typeface="Arial"/>
                <a:ea typeface="Tahoma"/>
                <a:cs typeface="Tahoma"/>
              </a:rPr>
              <a:t>pháp</a:t>
            </a:r>
            <a:r>
              <a:rPr lang="en-US" sz="1600" dirty="0">
                <a:latin typeface="Arial"/>
                <a:ea typeface="Tahoma"/>
                <a:cs typeface="Tahoma"/>
              </a:rPr>
              <a:t> in</a:t>
            </a:r>
          </a:p>
          <a:p>
            <a:pPr>
              <a:lnSpc>
                <a:spcPct val="100000"/>
              </a:lnSpc>
              <a:buClr>
                <a:srgbClr val="F48728"/>
              </a:buClr>
              <a:buFont typeface="Wingdings" panose="05000000000000000000" pitchFamily="2" charset="2"/>
              <a:buChar char="q"/>
            </a:pPr>
            <a:r>
              <a:rPr lang="en-US" sz="1600" dirty="0" err="1">
                <a:latin typeface="Arial"/>
                <a:ea typeface="Tahoma"/>
                <a:cs typeface="Tahoma"/>
              </a:rPr>
              <a:t>Quá</a:t>
            </a:r>
            <a:r>
              <a:rPr lang="en-US" sz="1600" dirty="0">
                <a:latin typeface="Arial"/>
                <a:ea typeface="Tahoma"/>
                <a:cs typeface="Tahoma"/>
              </a:rPr>
              <a:t> </a:t>
            </a:r>
            <a:r>
              <a:rPr lang="en-US" sz="1600" dirty="0" err="1">
                <a:latin typeface="Arial"/>
                <a:ea typeface="Tahoma"/>
                <a:cs typeface="Tahoma"/>
              </a:rPr>
              <a:t>trình</a:t>
            </a:r>
            <a:r>
              <a:rPr lang="en-US" sz="1600" dirty="0">
                <a:latin typeface="Arial"/>
                <a:ea typeface="Tahoma"/>
                <a:cs typeface="Tahoma"/>
              </a:rPr>
              <a:t> in windows </a:t>
            </a:r>
            <a:r>
              <a:rPr lang="en-US" sz="1600" dirty="0" err="1">
                <a:latin typeface="Arial"/>
                <a:ea typeface="Tahoma"/>
                <a:cs typeface="Tahoma"/>
              </a:rPr>
              <a:t>hỗ</a:t>
            </a:r>
            <a:r>
              <a:rPr lang="en-US" sz="1600" dirty="0">
                <a:latin typeface="Arial"/>
                <a:ea typeface="Tahoma"/>
                <a:cs typeface="Tahoma"/>
              </a:rPr>
              <a:t> </a:t>
            </a:r>
            <a:r>
              <a:rPr lang="en-US" sz="1600" dirty="0" err="1">
                <a:latin typeface="Arial"/>
                <a:ea typeface="Tahoma"/>
                <a:cs typeface="Tahoma"/>
              </a:rPr>
              <a:t>trợ</a:t>
            </a:r>
            <a:r>
              <a:rPr lang="en-US" sz="1600" dirty="0">
                <a:latin typeface="Arial"/>
                <a:ea typeface="Tahoma"/>
                <a:cs typeface="Tahoma"/>
              </a:rPr>
              <a:t> </a:t>
            </a:r>
            <a:r>
              <a:rPr lang="en-US" sz="1600" b="1" dirty="0" err="1">
                <a:solidFill>
                  <a:srgbClr val="FF0000"/>
                </a:solidFill>
                <a:latin typeface="Arial"/>
                <a:ea typeface="Tahoma"/>
                <a:cs typeface="Tahoma"/>
              </a:rPr>
              <a:t>hai</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kiểu</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dữ</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liệu</a:t>
            </a:r>
            <a:r>
              <a:rPr lang="en-US" sz="1600" b="1" dirty="0">
                <a:latin typeface="Arial"/>
                <a:ea typeface="Tahoma"/>
                <a:cs typeface="Tahoma"/>
              </a:rPr>
              <a:t>:</a:t>
            </a:r>
            <a:endParaRPr lang="en-US" sz="1600" b="1" dirty="0">
              <a:solidFill>
                <a:srgbClr val="FF0000"/>
              </a:solidFill>
              <a:latin typeface="Arial"/>
              <a:ea typeface="Tahoma"/>
              <a:cs typeface="Tahoma"/>
            </a:endParaRPr>
          </a:p>
          <a:p>
            <a:pPr lvl="1">
              <a:buClr>
                <a:srgbClr val="F48728"/>
              </a:buClr>
              <a:buFont typeface="Courier New" panose="02070309020205020404" pitchFamily="49" charset="0"/>
              <a:buChar char="o"/>
            </a:pPr>
            <a:r>
              <a:rPr lang="en-US" sz="1600" dirty="0" err="1">
                <a:latin typeface="Arial"/>
                <a:ea typeface="Tahoma"/>
                <a:cs typeface="Tahoma"/>
              </a:rPr>
              <a:t>Tệp</a:t>
            </a:r>
            <a:r>
              <a:rPr lang="en-US" sz="1600" dirty="0">
                <a:latin typeface="Arial"/>
                <a:ea typeface="Tahoma"/>
                <a:cs typeface="Tahoma"/>
              </a:rPr>
              <a:t> </a:t>
            </a:r>
            <a:r>
              <a:rPr lang="en-US" sz="1600" b="1" dirty="0">
                <a:solidFill>
                  <a:srgbClr val="FF0000"/>
                </a:solidFill>
                <a:latin typeface="Arial"/>
                <a:ea typeface="Tahoma"/>
                <a:cs typeface="Tahoma"/>
              </a:rPr>
              <a:t>RAW</a:t>
            </a:r>
            <a:r>
              <a:rPr lang="en-US" sz="1600" dirty="0">
                <a:solidFill>
                  <a:srgbClr val="FF0000"/>
                </a:solidFill>
                <a:latin typeface="Arial"/>
                <a:ea typeface="Tahoma"/>
                <a:cs typeface="Tahoma"/>
              </a:rPr>
              <a:t> </a:t>
            </a:r>
            <a:r>
              <a:rPr lang="en-US" sz="1600" dirty="0">
                <a:latin typeface="Arial"/>
                <a:ea typeface="Tahoma"/>
                <a:cs typeface="Tahoma"/>
              </a:rPr>
              <a:t>-.SPL bao </a:t>
            </a:r>
            <a:r>
              <a:rPr lang="en-US" sz="1600" dirty="0" err="1">
                <a:latin typeface="Arial"/>
                <a:ea typeface="Tahoma"/>
                <a:cs typeface="Tahoma"/>
              </a:rPr>
              <a:t>gồm</a:t>
            </a:r>
            <a:r>
              <a:rPr lang="en-US" sz="1600" dirty="0">
                <a:latin typeface="Arial"/>
                <a:ea typeface="Tahoma"/>
                <a:cs typeface="Tahoma"/>
              </a:rPr>
              <a:t> </a:t>
            </a:r>
            <a:r>
              <a:rPr lang="en-US" sz="1600" dirty="0" err="1">
                <a:latin typeface="Arial"/>
                <a:ea typeface="Tahoma"/>
                <a:cs typeface="Tahoma"/>
              </a:rPr>
              <a:t>dữ</a:t>
            </a:r>
            <a:r>
              <a:rPr lang="en-US" sz="1600" dirty="0">
                <a:latin typeface="Arial"/>
                <a:ea typeface="Tahoma"/>
                <a:cs typeface="Tahoma"/>
              </a:rPr>
              <a:t> </a:t>
            </a:r>
            <a:r>
              <a:rPr lang="en-US" sz="1600" dirty="0" err="1">
                <a:latin typeface="Arial"/>
                <a:ea typeface="Tahoma"/>
                <a:cs typeface="Tahoma"/>
              </a:rPr>
              <a:t>liệu</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in</a:t>
            </a:r>
          </a:p>
          <a:p>
            <a:pPr lvl="1">
              <a:buClr>
                <a:srgbClr val="F48728"/>
              </a:buClr>
              <a:buFont typeface="Courier New" panose="02070309020205020404" pitchFamily="49" charset="0"/>
              <a:buChar char="o"/>
            </a:pPr>
            <a:r>
              <a:rPr lang="en-US" sz="1600" dirty="0" err="1">
                <a:latin typeface="Arial"/>
                <a:ea typeface="Tahoma"/>
                <a:cs typeface="Tahoma"/>
              </a:rPr>
              <a:t>Tệp</a:t>
            </a:r>
            <a:r>
              <a:rPr lang="en-US" sz="1600" b="1" dirty="0">
                <a:latin typeface="Arial"/>
                <a:ea typeface="Tahoma"/>
                <a:cs typeface="Tahoma"/>
              </a:rPr>
              <a:t> </a:t>
            </a:r>
            <a:r>
              <a:rPr lang="en-US" sz="1600" b="1" dirty="0">
                <a:solidFill>
                  <a:srgbClr val="FF0000"/>
                </a:solidFill>
                <a:latin typeface="Arial"/>
                <a:ea typeface="Tahoma"/>
                <a:cs typeface="Tahoma"/>
              </a:rPr>
              <a:t>EMF</a:t>
            </a:r>
            <a:r>
              <a:rPr lang="en-US" sz="1600" dirty="0">
                <a:solidFill>
                  <a:srgbClr val="FF0000"/>
                </a:solidFill>
                <a:latin typeface="Arial"/>
                <a:ea typeface="Tahoma"/>
                <a:cs typeface="Tahoma"/>
              </a:rPr>
              <a:t> </a:t>
            </a:r>
            <a:r>
              <a:rPr lang="en-US" sz="1600" dirty="0">
                <a:latin typeface="Arial"/>
                <a:ea typeface="Tahoma"/>
                <a:cs typeface="Tahoma"/>
              </a:rPr>
              <a:t>-.SPL bao </a:t>
            </a:r>
            <a:r>
              <a:rPr lang="en-US" sz="1600" dirty="0" err="1">
                <a:latin typeface="Arial"/>
                <a:ea typeface="Tahoma"/>
                <a:cs typeface="Tahoma"/>
              </a:rPr>
              <a:t>gồm</a:t>
            </a:r>
            <a:r>
              <a:rPr lang="en-US" sz="1600" dirty="0">
                <a:latin typeface="Arial"/>
                <a:ea typeface="Tahoma"/>
                <a:cs typeface="Tahoma"/>
              </a:rPr>
              <a:t> </a:t>
            </a:r>
            <a:r>
              <a:rPr lang="en-US" sz="1600" dirty="0" err="1">
                <a:latin typeface="Arial"/>
                <a:ea typeface="Tahoma"/>
                <a:cs typeface="Tahoma"/>
              </a:rPr>
              <a:t>siêu</a:t>
            </a:r>
            <a:r>
              <a:rPr lang="en-US" sz="1600" dirty="0">
                <a:latin typeface="Arial"/>
                <a:ea typeface="Tahoma"/>
                <a:cs typeface="Tahoma"/>
              </a:rPr>
              <a:t> </a:t>
            </a:r>
            <a:r>
              <a:rPr lang="en-US" sz="1600" dirty="0" err="1">
                <a:latin typeface="Arial"/>
                <a:ea typeface="Tahoma"/>
                <a:cs typeface="Tahoma"/>
              </a:rPr>
              <a:t>dữ</a:t>
            </a:r>
            <a:r>
              <a:rPr lang="en-US" sz="1600" dirty="0">
                <a:latin typeface="Arial"/>
                <a:ea typeface="Tahoma"/>
                <a:cs typeface="Tahoma"/>
              </a:rPr>
              <a:t> </a:t>
            </a:r>
            <a:r>
              <a:rPr lang="en-US" sz="1600" dirty="0" err="1">
                <a:latin typeface="Arial"/>
                <a:ea typeface="Tahoma"/>
                <a:cs typeface="Tahoma"/>
              </a:rPr>
              <a:t>liệu</a:t>
            </a:r>
            <a:r>
              <a:rPr lang="en-US" sz="1600" dirty="0">
                <a:latin typeface="Arial"/>
                <a:ea typeface="Tahoma"/>
                <a:cs typeface="Tahoma"/>
              </a:rPr>
              <a:t> </a:t>
            </a:r>
            <a:r>
              <a:rPr lang="en-US" sz="1600" dirty="0" err="1">
                <a:latin typeface="Arial"/>
                <a:ea typeface="Tahoma"/>
                <a:cs typeface="Tahoma"/>
              </a:rPr>
              <a:t>và</a:t>
            </a:r>
            <a:r>
              <a:rPr lang="en-US" sz="1600" dirty="0">
                <a:latin typeface="Arial"/>
                <a:ea typeface="Tahoma"/>
                <a:cs typeface="Tahoma"/>
              </a:rPr>
              <a:t> </a:t>
            </a:r>
            <a:r>
              <a:rPr lang="en-US" sz="1600" dirty="0" err="1">
                <a:latin typeface="Arial"/>
                <a:ea typeface="Tahoma"/>
                <a:cs typeface="Tahoma"/>
              </a:rPr>
              <a:t>có</a:t>
            </a:r>
            <a:r>
              <a:rPr lang="en-US" sz="1600" dirty="0">
                <a:latin typeface="Arial"/>
                <a:ea typeface="Tahoma"/>
                <a:cs typeface="Tahoma"/>
              </a:rPr>
              <a:t> </a:t>
            </a:r>
            <a:r>
              <a:rPr lang="en-US" sz="1600" dirty="0" err="1">
                <a:latin typeface="Arial"/>
                <a:ea typeface="Tahoma"/>
                <a:cs typeface="Tahoma"/>
              </a:rPr>
              <a:t>thể</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in </a:t>
            </a:r>
            <a:r>
              <a:rPr lang="en-US" sz="1600" dirty="0" err="1">
                <a:latin typeface="Arial"/>
                <a:ea typeface="Tahoma"/>
                <a:cs typeface="Tahoma"/>
              </a:rPr>
              <a:t>trên</a:t>
            </a:r>
            <a:r>
              <a:rPr lang="en-US" sz="1600" dirty="0">
                <a:latin typeface="Arial"/>
                <a:ea typeface="Tahoma"/>
                <a:cs typeface="Tahoma"/>
              </a:rPr>
              <a:t> </a:t>
            </a:r>
            <a:r>
              <a:rPr lang="en-US" sz="1600" dirty="0" err="1">
                <a:latin typeface="Arial"/>
                <a:ea typeface="Tahoma"/>
                <a:cs typeface="Tahoma"/>
              </a:rPr>
              <a:t>bất</a:t>
            </a:r>
            <a:r>
              <a:rPr lang="en-US" sz="1600" dirty="0">
                <a:latin typeface="Arial"/>
                <a:ea typeface="Tahoma"/>
                <a:cs typeface="Tahoma"/>
              </a:rPr>
              <a:t> </a:t>
            </a:r>
            <a:r>
              <a:rPr lang="en-US" sz="1600" dirty="0" err="1">
                <a:latin typeface="Arial"/>
                <a:ea typeface="Tahoma"/>
                <a:cs typeface="Tahoma"/>
              </a:rPr>
              <a:t>kỳ</a:t>
            </a:r>
            <a:r>
              <a:rPr lang="en-US" sz="1600" dirty="0">
                <a:latin typeface="Arial"/>
                <a:ea typeface="Tahoma"/>
                <a:cs typeface="Tahoma"/>
              </a:rPr>
              <a:t> </a:t>
            </a:r>
            <a:r>
              <a:rPr lang="en-US" sz="1600" dirty="0" err="1">
                <a:latin typeface="Arial"/>
                <a:ea typeface="Tahoma"/>
                <a:cs typeface="Tahoma"/>
              </a:rPr>
              <a:t>máy</a:t>
            </a:r>
            <a:r>
              <a:rPr lang="en-US" sz="1600" dirty="0">
                <a:latin typeface="Arial"/>
                <a:ea typeface="Tahoma"/>
                <a:cs typeface="Tahoma"/>
              </a:rPr>
              <a:t> in </a:t>
            </a:r>
            <a:r>
              <a:rPr lang="en-US" sz="1600" dirty="0" err="1">
                <a:latin typeface="Arial"/>
                <a:ea typeface="Tahoma"/>
                <a:cs typeface="Tahoma"/>
              </a:rPr>
              <a:t>nào</a:t>
            </a:r>
            <a:endParaRPr lang="en-US" sz="1600" dirty="0">
              <a:latin typeface="Arial"/>
              <a:ea typeface="Tahoma"/>
              <a:cs typeface="Tahoma"/>
            </a:endParaRPr>
          </a:p>
          <a:p>
            <a:pPr>
              <a:lnSpc>
                <a:spcPct val="100000"/>
              </a:lnSpc>
              <a:buClr>
                <a:srgbClr val="F48728"/>
              </a:buClr>
              <a:buFont typeface="Wingdings" panose="05000000000000000000" pitchFamily="2" charset="2"/>
              <a:buChar char="q"/>
            </a:pPr>
            <a:r>
              <a:rPr lang="en-US" sz="1600" dirty="0">
                <a:latin typeface="Arial"/>
                <a:ea typeface="Tahoma"/>
                <a:cs typeface="Tahoma"/>
              </a:rPr>
              <a:t>Theo </a:t>
            </a:r>
            <a:r>
              <a:rPr lang="en-US" sz="1600" dirty="0" err="1">
                <a:latin typeface="Arial"/>
                <a:ea typeface="Tahoma"/>
                <a:cs typeface="Tahoma"/>
              </a:rPr>
              <a:t>mặc</a:t>
            </a:r>
            <a:r>
              <a:rPr lang="en-US" sz="1600" dirty="0">
                <a:latin typeface="Arial"/>
                <a:ea typeface="Tahoma"/>
                <a:cs typeface="Tahoma"/>
              </a:rPr>
              <a:t> </a:t>
            </a:r>
            <a:r>
              <a:rPr lang="en-US" sz="1600" dirty="0" err="1">
                <a:latin typeface="Arial"/>
                <a:ea typeface="Tahoma"/>
                <a:cs typeface="Tahoma"/>
              </a:rPr>
              <a:t>định</a:t>
            </a:r>
            <a:r>
              <a:rPr lang="en-US" sz="1600" dirty="0">
                <a:latin typeface="Arial"/>
                <a:ea typeface="Tahoma"/>
                <a:cs typeface="Tahoma"/>
              </a:rPr>
              <a:t>, </a:t>
            </a:r>
            <a:r>
              <a:rPr lang="en-US" sz="1600" dirty="0" err="1">
                <a:latin typeface="Arial"/>
                <a:ea typeface="Tahoma"/>
                <a:cs typeface="Tahoma"/>
              </a:rPr>
              <a:t>đường</a:t>
            </a:r>
            <a:r>
              <a:rPr lang="en-US" sz="1600" dirty="0">
                <a:latin typeface="Arial"/>
                <a:ea typeface="Tahoma"/>
                <a:cs typeface="Tahoma"/>
              </a:rPr>
              <a:t> </a:t>
            </a:r>
            <a:r>
              <a:rPr lang="en-US" sz="1600" dirty="0" err="1">
                <a:latin typeface="Arial"/>
                <a:ea typeface="Tahoma"/>
                <a:cs typeface="Tahoma"/>
              </a:rPr>
              <a:t>dẫn</a:t>
            </a:r>
            <a:r>
              <a:rPr lang="en-US" sz="1600" dirty="0">
                <a:latin typeface="Arial"/>
                <a:ea typeface="Tahoma"/>
                <a:cs typeface="Tahoma"/>
              </a:rPr>
              <a:t> </a:t>
            </a:r>
            <a:r>
              <a:rPr lang="en-US" sz="1600" dirty="0" err="1">
                <a:latin typeface="Arial"/>
                <a:ea typeface="Tahoma"/>
                <a:cs typeface="Tahoma"/>
              </a:rPr>
              <a:t>của</a:t>
            </a:r>
            <a:r>
              <a:rPr lang="en-US" sz="1600" dirty="0">
                <a:latin typeface="Arial"/>
                <a:ea typeface="Tahoma"/>
                <a:cs typeface="Tahoma"/>
              </a:rPr>
              <a:t> SPL </a:t>
            </a:r>
            <a:r>
              <a:rPr lang="en-US" sz="1600" dirty="0" err="1">
                <a:latin typeface="Arial"/>
                <a:ea typeface="Tahoma"/>
                <a:cs typeface="Tahoma"/>
              </a:rPr>
              <a:t>và</a:t>
            </a:r>
            <a:r>
              <a:rPr lang="en-US" sz="1600" dirty="0">
                <a:latin typeface="Arial"/>
                <a:ea typeface="Tahoma"/>
                <a:cs typeface="Tahoma"/>
              </a:rPr>
              <a:t> SHD </a:t>
            </a:r>
            <a:r>
              <a:rPr lang="en-US" sz="1600" dirty="0" err="1">
                <a:latin typeface="Arial"/>
                <a:ea typeface="Tahoma"/>
                <a:cs typeface="Tahoma"/>
              </a:rPr>
              <a:t>trong</a:t>
            </a:r>
            <a:r>
              <a:rPr lang="en-US" sz="1600" dirty="0">
                <a:latin typeface="Arial"/>
                <a:ea typeface="Tahoma"/>
                <a:cs typeface="Tahoma"/>
              </a:rPr>
              <a:t> windows </a:t>
            </a:r>
            <a:r>
              <a:rPr lang="en-US" sz="1600" dirty="0" err="1">
                <a:latin typeface="Arial"/>
                <a:ea typeface="Tahoma"/>
                <a:cs typeface="Tahoma"/>
              </a:rPr>
              <a:t>là</a:t>
            </a:r>
            <a:r>
              <a:rPr lang="en-US" sz="1600" dirty="0">
                <a:latin typeface="Arial"/>
                <a:ea typeface="Tahoma"/>
                <a:cs typeface="Tahoma"/>
              </a:rPr>
              <a:t> </a:t>
            </a:r>
            <a:r>
              <a:rPr lang="en-US" sz="1600" b="1" dirty="0">
                <a:solidFill>
                  <a:srgbClr val="FF0000"/>
                </a:solidFill>
                <a:latin typeface="Arial"/>
                <a:ea typeface="Tahoma"/>
                <a:cs typeface="Tahoma"/>
              </a:rPr>
              <a:t>C:\Windows\System32\spool\PRINTERS</a:t>
            </a:r>
            <a:endParaRPr lang="en-US" sz="1600" b="1" dirty="0">
              <a:solidFill>
                <a:srgbClr val="000000"/>
              </a:solidFill>
              <a:latin typeface="Arial"/>
            </a:endParaRPr>
          </a:p>
          <a:p>
            <a:pPr>
              <a:lnSpc>
                <a:spcPct val="100000"/>
              </a:lnSpc>
            </a:pPr>
            <a:endParaRPr lang="en-US" sz="1600" dirty="0">
              <a:latin typeface="Arial"/>
            </a:endParaRPr>
          </a:p>
        </p:txBody>
      </p:sp>
    </p:spTree>
    <p:extLst>
      <p:ext uri="{BB962C8B-B14F-4D97-AF65-F5344CB8AC3E}">
        <p14:creationId xmlns:p14="http://schemas.microsoft.com/office/powerpoint/2010/main" val="3631353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3</a:t>
            </a:fld>
            <a:endParaRPr/>
          </a:p>
        </p:txBody>
      </p:sp>
      <p:sp>
        <p:nvSpPr>
          <p:cNvPr id="97" name="Google Shape;97;p3"/>
          <p:cNvSpPr txBox="1"/>
          <p:nvPr/>
        </p:nvSpPr>
        <p:spPr>
          <a:xfrm>
            <a:off x="3289852" y="2375452"/>
            <a:ext cx="51584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I. Khái niệm cơ bản</a:t>
            </a:r>
            <a:endParaRPr b="1"/>
          </a:p>
        </p:txBody>
      </p:sp>
    </p:spTree>
    <p:extLst>
      <p:ext uri="{BB962C8B-B14F-4D97-AF65-F5344CB8AC3E}">
        <p14:creationId xmlns:p14="http://schemas.microsoft.com/office/powerpoint/2010/main" val="1869954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a:latin typeface="Arial"/>
                <a:cs typeface="Arial"/>
              </a:rPr>
              <a:t>Print Spool Files (</a:t>
            </a:r>
            <a:r>
              <a:rPr lang="en-US" b="0" dirty="0" err="1">
                <a:latin typeface="Arial"/>
                <a:cs typeface="Arial"/>
              </a:rPr>
              <a:t>Tiếp</a:t>
            </a:r>
            <a:r>
              <a:rPr lang="en-US" b="0" dirty="0">
                <a:latin typeface="Arial"/>
                <a:cs typeface="Arial"/>
              </a:rPr>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a:p>
        </p:txBody>
      </p:sp>
      <p:pic>
        <p:nvPicPr>
          <p:cNvPr id="6" name="Picture 5">
            <a:extLst>
              <a:ext uri="{FF2B5EF4-FFF2-40B4-BE49-F238E27FC236}">
                <a16:creationId xmlns:a16="http://schemas.microsoft.com/office/drawing/2014/main" id="{7B84A711-6336-F1CB-372C-FA59C0AEBE55}"/>
              </a:ext>
            </a:extLst>
          </p:cNvPr>
          <p:cNvPicPr>
            <a:picLocks noChangeAspect="1"/>
          </p:cNvPicPr>
          <p:nvPr/>
        </p:nvPicPr>
        <p:blipFill>
          <a:blip r:embed="rId2"/>
          <a:stretch>
            <a:fillRect/>
          </a:stretch>
        </p:blipFill>
        <p:spPr>
          <a:xfrm>
            <a:off x="4996008" y="1637163"/>
            <a:ext cx="5538788" cy="4221690"/>
          </a:xfrm>
          <a:prstGeom prst="rect">
            <a:avLst/>
          </a:prstGeom>
        </p:spPr>
      </p:pic>
      <p:sp>
        <p:nvSpPr>
          <p:cNvPr id="7" name="Rectangle 6">
            <a:extLst>
              <a:ext uri="{FF2B5EF4-FFF2-40B4-BE49-F238E27FC236}">
                <a16:creationId xmlns:a16="http://schemas.microsoft.com/office/drawing/2014/main" id="{016211EB-7480-0B27-993A-C67C0609C86B}"/>
              </a:ext>
            </a:extLst>
          </p:cNvPr>
          <p:cNvSpPr/>
          <p:nvPr/>
        </p:nvSpPr>
        <p:spPr>
          <a:xfrm>
            <a:off x="1711929" y="1106535"/>
            <a:ext cx="3085397" cy="5371398"/>
          </a:xfrm>
          <a:prstGeom prst="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Shape&#10;&#10;Description automatically generated">
            <a:extLst>
              <a:ext uri="{FF2B5EF4-FFF2-40B4-BE49-F238E27FC236}">
                <a16:creationId xmlns:a16="http://schemas.microsoft.com/office/drawing/2014/main" id="{9FF0E489-2DF0-7751-9ED2-C812259DA664}"/>
              </a:ext>
            </a:extLst>
          </p:cNvPr>
          <p:cNvPicPr>
            <a:picLocks noChangeAspect="1"/>
          </p:cNvPicPr>
          <p:nvPr/>
        </p:nvPicPr>
        <p:blipFill>
          <a:blip r:embed="rId3"/>
          <a:stretch>
            <a:fillRect/>
          </a:stretch>
        </p:blipFill>
        <p:spPr>
          <a:xfrm>
            <a:off x="2770139" y="5254644"/>
            <a:ext cx="971784" cy="990834"/>
          </a:xfrm>
          <a:prstGeom prst="rect">
            <a:avLst/>
          </a:prstGeom>
        </p:spPr>
      </p:pic>
      <p:sp>
        <p:nvSpPr>
          <p:cNvPr id="11" name="Content Placeholder 4">
            <a:extLst>
              <a:ext uri="{FF2B5EF4-FFF2-40B4-BE49-F238E27FC236}">
                <a16:creationId xmlns:a16="http://schemas.microsoft.com/office/drawing/2014/main" id="{F04900FB-9F0E-94D9-6D28-E272BAE93343}"/>
              </a:ext>
            </a:extLst>
          </p:cNvPr>
          <p:cNvSpPr>
            <a:spLocks noGrp="1"/>
          </p:cNvSpPr>
          <p:nvPr/>
        </p:nvSpPr>
        <p:spPr>
          <a:xfrm>
            <a:off x="1815647" y="1301234"/>
            <a:ext cx="2818934" cy="5003956"/>
          </a:xfrm>
          <a:prstGeom prst="rect">
            <a:avLst/>
          </a:prstGeom>
          <a:ln>
            <a:solidFill>
              <a:schemeClr val="bg1"/>
            </a:solidFill>
          </a:ln>
        </p:spPr>
        <p:txBody>
          <a:bodyPr vert="horz" lIns="91440" tIns="45720" rIns="91440" bIns="45720" rtlCol="0" anchor="t">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rgbClr val="F48728"/>
              </a:buClr>
              <a:buFont typeface="Wingdings" pitchFamily="34" charset="0"/>
              <a:buChar char="q"/>
            </a:pP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tệp</a:t>
            </a:r>
            <a:r>
              <a:rPr lang="en-US" sz="2000" dirty="0">
                <a:latin typeface="Arial"/>
                <a:ea typeface="Tahoma"/>
                <a:cs typeface="Tahoma"/>
              </a:rPr>
              <a:t> SPL </a:t>
            </a:r>
            <a:r>
              <a:rPr lang="en-US" sz="2000" dirty="0" err="1">
                <a:latin typeface="Arial"/>
                <a:ea typeface="Tahoma"/>
                <a:cs typeface="Tahoma"/>
              </a:rPr>
              <a:t>và</a:t>
            </a:r>
            <a:r>
              <a:rPr lang="en-US" sz="2000" dirty="0">
                <a:latin typeface="Arial"/>
                <a:ea typeface="Tahoma"/>
                <a:cs typeface="Tahoma"/>
              </a:rPr>
              <a:t> .SHD </a:t>
            </a:r>
            <a:r>
              <a:rPr lang="en-US" sz="2000" dirty="0" err="1">
                <a:latin typeface="Arial"/>
                <a:ea typeface="Tahoma"/>
                <a:cs typeface="Tahoma"/>
              </a:rPr>
              <a:t>chứa</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b="1" dirty="0" err="1">
                <a:solidFill>
                  <a:srgbClr val="FF0000"/>
                </a:solidFill>
                <a:latin typeface="Arial"/>
                <a:ea typeface="Tahoma"/>
                <a:cs typeface="Tahoma"/>
              </a:rPr>
              <a:t>siêu</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dữ</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liệu</a:t>
            </a:r>
            <a:r>
              <a:rPr lang="en-US" sz="2000" dirty="0">
                <a:latin typeface="Arial"/>
                <a:ea typeface="Tahoma"/>
                <a:cs typeface="Tahoma"/>
              </a:rPr>
              <a:t> </a:t>
            </a:r>
            <a:r>
              <a:rPr lang="en-US" sz="2000" dirty="0" err="1">
                <a:latin typeface="Arial"/>
                <a:ea typeface="Tahoma"/>
                <a:cs typeface="Tahoma"/>
              </a:rPr>
              <a:t>được</a:t>
            </a:r>
            <a:r>
              <a:rPr lang="en-US" sz="2000" dirty="0">
                <a:latin typeface="Arial"/>
                <a:ea typeface="Tahoma"/>
                <a:cs typeface="Tahoma"/>
              </a:rPr>
              <a:t> </a:t>
            </a:r>
            <a:r>
              <a:rPr lang="en-US" sz="2000" dirty="0" err="1">
                <a:latin typeface="Arial"/>
                <a:ea typeface="Tahoma"/>
                <a:cs typeface="Tahoma"/>
              </a:rPr>
              <a:t>lưu</a:t>
            </a:r>
            <a:r>
              <a:rPr lang="en-US" sz="2000" dirty="0">
                <a:latin typeface="Arial"/>
                <a:ea typeface="Tahoma"/>
                <a:cs typeface="Tahoma"/>
              </a:rPr>
              <a:t> </a:t>
            </a:r>
            <a:r>
              <a:rPr lang="en-US" sz="2000" dirty="0" err="1">
                <a:latin typeface="Arial"/>
                <a:ea typeface="Tahoma"/>
                <a:cs typeface="Tahoma"/>
              </a:rPr>
              <a:t>trữ</a:t>
            </a:r>
            <a:r>
              <a:rPr lang="en-US" sz="2000" dirty="0">
                <a:latin typeface="Arial"/>
                <a:ea typeface="Tahoma"/>
                <a:cs typeface="Tahoma"/>
              </a:rPr>
              <a:t> </a:t>
            </a:r>
            <a:r>
              <a:rPr lang="en-US" sz="2000" dirty="0" err="1">
                <a:latin typeface="Arial"/>
                <a:ea typeface="Tahoma"/>
                <a:cs typeface="Tahoma"/>
              </a:rPr>
              <a:t>dưới</a:t>
            </a:r>
            <a:r>
              <a:rPr lang="en-US" sz="2000" dirty="0">
                <a:latin typeface="Arial"/>
                <a:ea typeface="Tahoma"/>
                <a:cs typeface="Tahoma"/>
              </a:rPr>
              <a:t> </a:t>
            </a:r>
            <a:r>
              <a:rPr lang="en-US" sz="2000" dirty="0" err="1">
                <a:latin typeface="Arial"/>
                <a:ea typeface="Tahoma"/>
                <a:cs typeface="Tahoma"/>
              </a:rPr>
              <a:t>dạng</a:t>
            </a:r>
            <a:r>
              <a:rPr lang="en-US" sz="2000" dirty="0">
                <a:latin typeface="Arial"/>
                <a:ea typeface="Tahoma"/>
                <a:cs typeface="Tahoma"/>
              </a:rPr>
              <a:t> </a:t>
            </a:r>
            <a:r>
              <a:rPr lang="en-US" sz="2000" b="1" dirty="0">
                <a:solidFill>
                  <a:srgbClr val="FF0000"/>
                </a:solidFill>
                <a:latin typeface="Arial"/>
                <a:ea typeface="Tahoma"/>
                <a:cs typeface="Tahoma"/>
              </a:rPr>
              <a:t>Unicode</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dirty="0" err="1">
                <a:latin typeface="Arial"/>
                <a:ea typeface="Tahoma"/>
                <a:cs typeface="Tahoma"/>
              </a:rPr>
              <a:t>yêu</a:t>
            </a:r>
            <a:r>
              <a:rPr lang="en-US" sz="2000" dirty="0">
                <a:latin typeface="Arial"/>
                <a:ea typeface="Tahoma"/>
                <a:cs typeface="Tahoma"/>
              </a:rPr>
              <a:t> </a:t>
            </a:r>
            <a:r>
              <a:rPr lang="en-US" sz="2000" dirty="0" err="1">
                <a:latin typeface="Arial"/>
                <a:ea typeface="Tahoma"/>
                <a:cs typeface="Tahoma"/>
              </a:rPr>
              <a:t>cầu</a:t>
            </a:r>
            <a:r>
              <a:rPr lang="en-US" sz="2000" dirty="0">
                <a:latin typeface="Arial"/>
                <a:ea typeface="Tahoma"/>
                <a:cs typeface="Tahoma"/>
              </a:rPr>
              <a:t> </a:t>
            </a:r>
            <a:r>
              <a:rPr lang="en-US" sz="2000" dirty="0" err="1">
                <a:latin typeface="Arial"/>
                <a:ea typeface="Tahoma"/>
                <a:cs typeface="Tahoma"/>
              </a:rPr>
              <a:t>công</a:t>
            </a:r>
            <a:r>
              <a:rPr lang="en-US" sz="2000" dirty="0">
                <a:latin typeface="Arial"/>
                <a:ea typeface="Tahoma"/>
                <a:cs typeface="Tahoma"/>
              </a:rPr>
              <a:t> </a:t>
            </a:r>
            <a:r>
              <a:rPr lang="en-US" sz="2000" dirty="0" err="1">
                <a:latin typeface="Arial"/>
                <a:ea typeface="Tahoma"/>
                <a:cs typeface="Tahoma"/>
              </a:rPr>
              <a:t>cụ</a:t>
            </a:r>
            <a:r>
              <a:rPr lang="en-US" sz="2000" dirty="0">
                <a:latin typeface="Arial"/>
                <a:ea typeface="Tahoma"/>
                <a:cs typeface="Tahoma"/>
              </a:rPr>
              <a:t> </a:t>
            </a:r>
            <a:r>
              <a:rPr lang="en-US" sz="2000" dirty="0" err="1">
                <a:latin typeface="Arial"/>
                <a:ea typeface="Tahoma"/>
                <a:cs typeface="Tahoma"/>
              </a:rPr>
              <a:t>hỗ</a:t>
            </a:r>
            <a:r>
              <a:rPr lang="en-US" sz="2000" dirty="0">
                <a:latin typeface="Arial"/>
                <a:ea typeface="Tahoma"/>
                <a:cs typeface="Tahoma"/>
              </a:rPr>
              <a:t> </a:t>
            </a:r>
            <a:r>
              <a:rPr lang="en-US" sz="2000" dirty="0" err="1">
                <a:latin typeface="Arial"/>
                <a:ea typeface="Tahoma"/>
                <a:cs typeface="Tahoma"/>
              </a:rPr>
              <a:t>trợ</a:t>
            </a:r>
            <a:r>
              <a:rPr lang="en-US" sz="2000" dirty="0">
                <a:latin typeface="Arial"/>
                <a:ea typeface="Tahoma"/>
                <a:cs typeface="Tahoma"/>
              </a:rPr>
              <a:t> Unicode </a:t>
            </a:r>
            <a:r>
              <a:rPr lang="en-US" sz="2000" dirty="0" err="1">
                <a:latin typeface="Arial"/>
                <a:ea typeface="Tahoma"/>
                <a:cs typeface="Tahoma"/>
              </a:rPr>
              <a:t>để</a:t>
            </a:r>
            <a:r>
              <a:rPr lang="en-US" sz="2000" dirty="0">
                <a:latin typeface="Arial"/>
                <a:ea typeface="Tahoma"/>
                <a:cs typeface="Tahoma"/>
              </a:rPr>
              <a:t> </a:t>
            </a:r>
            <a:r>
              <a:rPr lang="en-US" sz="2000" dirty="0" err="1">
                <a:latin typeface="Arial"/>
                <a:ea typeface="Tahoma"/>
                <a:cs typeface="Tahoma"/>
              </a:rPr>
              <a:t>khám</a:t>
            </a:r>
            <a:r>
              <a:rPr lang="en-US" sz="2000" dirty="0">
                <a:latin typeface="Arial"/>
                <a:ea typeface="Tahoma"/>
                <a:cs typeface="Tahoma"/>
              </a:rPr>
              <a:t> </a:t>
            </a:r>
            <a:r>
              <a:rPr lang="en-US" sz="2000" dirty="0" err="1">
                <a:latin typeface="Arial"/>
                <a:ea typeface="Tahoma"/>
                <a:cs typeface="Tahoma"/>
              </a:rPr>
              <a:t>phá</a:t>
            </a:r>
            <a:r>
              <a:rPr lang="en-US" sz="2000" dirty="0">
                <a:latin typeface="Arial"/>
                <a:ea typeface="Tahoma"/>
                <a:cs typeface="Tahoma"/>
              </a:rPr>
              <a:t>:</a:t>
            </a:r>
            <a:endParaRPr lang="en-US" dirty="0"/>
          </a:p>
          <a:p>
            <a:pPr lvl="1" algn="just">
              <a:buFont typeface="Courier New" pitchFamily="34" charset="0"/>
              <a:buChar char="o"/>
            </a:pPr>
            <a:r>
              <a:rPr lang="en-US" sz="2000" dirty="0">
                <a:solidFill>
                  <a:srgbClr val="FF0000"/>
                </a:solidFill>
                <a:latin typeface="Arial"/>
                <a:ea typeface="Tahoma"/>
                <a:cs typeface="Tahoma"/>
              </a:rPr>
              <a:t>Hex editors</a:t>
            </a:r>
          </a:p>
          <a:p>
            <a:pPr lvl="1" algn="just">
              <a:buFont typeface="Courier New" pitchFamily="34" charset="0"/>
              <a:buChar char="o"/>
            </a:pPr>
            <a:r>
              <a:rPr lang="en-US" sz="2000" dirty="0">
                <a:solidFill>
                  <a:srgbClr val="FF0000"/>
                </a:solidFill>
                <a:latin typeface="Arial"/>
                <a:ea typeface="Tahoma"/>
                <a:cs typeface="Tahoma"/>
              </a:rPr>
              <a:t>UCCHECK</a:t>
            </a:r>
          </a:p>
        </p:txBody>
      </p:sp>
    </p:spTree>
    <p:extLst>
      <p:ext uri="{BB962C8B-B14F-4D97-AF65-F5344CB8AC3E}">
        <p14:creationId xmlns:p14="http://schemas.microsoft.com/office/powerpoint/2010/main" val="412219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a:latin typeface="Arial "/>
              </a:rPr>
              <a:t>Các </a:t>
            </a:r>
            <a:r>
              <a:rPr lang="en-US" b="0" dirty="0" err="1">
                <a:latin typeface="Arial "/>
              </a:rPr>
              <a:t>thông</a:t>
            </a:r>
            <a:r>
              <a:rPr lang="en-US" b="0" dirty="0">
                <a:latin typeface="Arial "/>
              </a:rPr>
              <a:t> tin </a:t>
            </a:r>
            <a:r>
              <a:rPr lang="en-US" b="0" dirty="0" err="1">
                <a:latin typeface="Arial "/>
              </a:rPr>
              <a:t>quan</a:t>
            </a:r>
            <a:r>
              <a:rPr lang="en-US" b="0" dirty="0">
                <a:latin typeface="Arial "/>
              </a:rPr>
              <a:t> </a:t>
            </a:r>
            <a:r>
              <a:rPr lang="en-US" b="0" dirty="0" err="1">
                <a:latin typeface="Arial "/>
              </a:rPr>
              <a:t>trọng</a:t>
            </a:r>
            <a:r>
              <a:rPr lang="en-US" b="0" dirty="0">
                <a:latin typeface="Arial "/>
              </a:rPr>
              <a:t> </a:t>
            </a:r>
            <a:r>
              <a:rPr lang="en-US" b="0" dirty="0" err="1">
                <a:latin typeface="Arial "/>
              </a:rPr>
              <a:t>khác</a:t>
            </a:r>
            <a:endParaRPr lang="en-US" b="0" dirty="0" err="1"/>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a:p>
        </p:txBody>
      </p:sp>
      <p:grpSp>
        <p:nvGrpSpPr>
          <p:cNvPr id="9" name="Group 8">
            <a:extLst>
              <a:ext uri="{FF2B5EF4-FFF2-40B4-BE49-F238E27FC236}">
                <a16:creationId xmlns:a16="http://schemas.microsoft.com/office/drawing/2014/main" id="{98B18D18-B45C-6674-52BE-80A3BEB1F563}"/>
              </a:ext>
            </a:extLst>
          </p:cNvPr>
          <p:cNvGrpSpPr/>
          <p:nvPr/>
        </p:nvGrpSpPr>
        <p:grpSpPr>
          <a:xfrm>
            <a:off x="2042481" y="1205902"/>
            <a:ext cx="8248455" cy="5024488"/>
            <a:chOff x="518480" y="1205902"/>
            <a:chExt cx="8248455" cy="5024488"/>
          </a:xfrm>
        </p:grpSpPr>
        <p:sp>
          <p:nvSpPr>
            <p:cNvPr id="10" name="Rectangle 9">
              <a:extLst>
                <a:ext uri="{FF2B5EF4-FFF2-40B4-BE49-F238E27FC236}">
                  <a16:creationId xmlns:a16="http://schemas.microsoft.com/office/drawing/2014/main" id="{21FC9CF4-59F0-117A-3A16-E2BD69B614D9}"/>
                </a:ext>
              </a:extLst>
            </p:cNvPr>
            <p:cNvSpPr/>
            <p:nvPr/>
          </p:nvSpPr>
          <p:spPr>
            <a:xfrm>
              <a:off x="518480" y="1205902"/>
              <a:ext cx="8248455" cy="5024488"/>
            </a:xfrm>
            <a:prstGeom prst="rect">
              <a:avLst/>
            </a:prstGeom>
            <a:solidFill>
              <a:schemeClr val="bg1">
                <a:lumMod val="8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F156DED-F377-5DB2-2158-71341A6895C7}"/>
                </a:ext>
              </a:extLst>
            </p:cNvPr>
            <p:cNvSpPr/>
            <p:nvPr/>
          </p:nvSpPr>
          <p:spPr>
            <a:xfrm>
              <a:off x="552177" y="1221272"/>
              <a:ext cx="8191898" cy="2122772"/>
            </a:xfrm>
            <a:prstGeom prst="rect">
              <a:avLst/>
            </a:prstGeom>
            <a:gradFill>
              <a:gsLst>
                <a:gs pos="0">
                  <a:srgbClr val="F25C00"/>
                </a:gs>
                <a:gs pos="29000">
                  <a:srgbClr val="F25C00"/>
                </a:gs>
                <a:gs pos="67000">
                  <a:srgbClr val="FF7825"/>
                </a:gs>
                <a:gs pos="100000">
                  <a:srgbClr val="FF8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AD5818E-8D2D-C3C0-2E1D-92EAFA3928EF}"/>
                </a:ext>
              </a:extLst>
            </p:cNvPr>
            <p:cNvSpPr/>
            <p:nvPr/>
          </p:nvSpPr>
          <p:spPr>
            <a:xfrm>
              <a:off x="612747" y="1235253"/>
              <a:ext cx="3393646" cy="713184"/>
            </a:xfrm>
            <a:prstGeom prst="rect">
              <a:avLst/>
            </a:prstGeom>
            <a:solidFill>
              <a:srgbClr val="F25C00"/>
            </a:solidFill>
            <a:ln>
              <a:solidFill>
                <a:srgbClr val="F25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
                  <a:ea typeface="Tahoma"/>
                  <a:cs typeface="Tahoma"/>
                </a:rPr>
                <a:t>Clipboard Contents</a:t>
              </a:r>
            </a:p>
          </p:txBody>
        </p:sp>
        <p:pic>
          <p:nvPicPr>
            <p:cNvPr id="5" name="Picture 2">
              <a:extLst>
                <a:ext uri="{FF2B5EF4-FFF2-40B4-BE49-F238E27FC236}">
                  <a16:creationId xmlns:a16="http://schemas.microsoft.com/office/drawing/2014/main" id="{5D942AEE-BB20-009C-F8DC-A31791145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66" y="4028156"/>
              <a:ext cx="3791733" cy="214899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72FCADF-AB8F-57AD-7A35-BD763F47D4CA}"/>
                </a:ext>
              </a:extLst>
            </p:cNvPr>
            <p:cNvSpPr/>
            <p:nvPr/>
          </p:nvSpPr>
          <p:spPr>
            <a:xfrm>
              <a:off x="5175317" y="1222557"/>
              <a:ext cx="3393646" cy="713184"/>
            </a:xfrm>
            <a:prstGeom prst="rect">
              <a:avLst/>
            </a:prstGeom>
            <a:solidFill>
              <a:srgbClr val="F25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
                  <a:ea typeface="Tahoma"/>
                  <a:cs typeface="Tahoma"/>
                </a:rPr>
                <a:t>Service/Driver Information</a:t>
              </a:r>
            </a:p>
          </p:txBody>
        </p:sp>
        <p:grpSp>
          <p:nvGrpSpPr>
            <p:cNvPr id="6" name="Group 5">
              <a:extLst>
                <a:ext uri="{FF2B5EF4-FFF2-40B4-BE49-F238E27FC236}">
                  <a16:creationId xmlns:a16="http://schemas.microsoft.com/office/drawing/2014/main" id="{699F9EBC-08FD-F1E9-7D07-ADFAB609CD45}"/>
                </a:ext>
              </a:extLst>
            </p:cNvPr>
            <p:cNvGrpSpPr/>
            <p:nvPr/>
          </p:nvGrpSpPr>
          <p:grpSpPr>
            <a:xfrm>
              <a:off x="4931477" y="4028157"/>
              <a:ext cx="3637486" cy="2148992"/>
              <a:chOff x="4727167" y="4501142"/>
              <a:chExt cx="3637486" cy="2183505"/>
            </a:xfrm>
          </p:grpSpPr>
          <p:pic>
            <p:nvPicPr>
              <p:cNvPr id="7" name="Picture 6">
                <a:extLst>
                  <a:ext uri="{FF2B5EF4-FFF2-40B4-BE49-F238E27FC236}">
                    <a16:creationId xmlns:a16="http://schemas.microsoft.com/office/drawing/2014/main" id="{0C1295E0-F5A2-02C1-97E2-889092C74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167" y="4501142"/>
                <a:ext cx="3637486" cy="2183505"/>
              </a:xfrm>
              <a:prstGeom prst="rect">
                <a:avLst/>
              </a:prstGeom>
            </p:spPr>
          </p:pic>
          <p:sp>
            <p:nvSpPr>
              <p:cNvPr id="8" name="Rectangle 7">
                <a:extLst>
                  <a:ext uri="{FF2B5EF4-FFF2-40B4-BE49-F238E27FC236}">
                    <a16:creationId xmlns:a16="http://schemas.microsoft.com/office/drawing/2014/main" id="{89BC1555-07AD-CD0B-76A3-034F305ABF77}"/>
                  </a:ext>
                </a:extLst>
              </p:cNvPr>
              <p:cNvSpPr/>
              <p:nvPr/>
            </p:nvSpPr>
            <p:spPr>
              <a:xfrm>
                <a:off x="5509260" y="4880610"/>
                <a:ext cx="1272540" cy="118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Arrow: Down 15">
              <a:extLst>
                <a:ext uri="{FF2B5EF4-FFF2-40B4-BE49-F238E27FC236}">
                  <a16:creationId xmlns:a16="http://schemas.microsoft.com/office/drawing/2014/main" id="{BCEA7D3A-2603-402A-9A96-FA309CDCAC04}"/>
                </a:ext>
              </a:extLst>
            </p:cNvPr>
            <p:cNvSpPr/>
            <p:nvPr/>
          </p:nvSpPr>
          <p:spPr>
            <a:xfrm>
              <a:off x="3421380" y="3328670"/>
              <a:ext cx="2324100" cy="1202690"/>
            </a:xfrm>
            <a:prstGeom prst="downArrow">
              <a:avLst>
                <a:gd name="adj1" fmla="val 50000"/>
                <a:gd name="adj2" fmla="val 47635"/>
              </a:avLst>
            </a:prstGeom>
            <a:gradFill>
              <a:gsLst>
                <a:gs pos="0">
                  <a:srgbClr val="FF8941"/>
                </a:gs>
                <a:gs pos="21000">
                  <a:srgbClr val="FB9353"/>
                </a:gs>
                <a:gs pos="47000">
                  <a:srgbClr val="FCAA78"/>
                </a:gs>
                <a:gs pos="100000">
                  <a:srgbClr val="FDBD9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339E60-BD6D-06BB-F279-DC862C18FC12}"/>
                </a:ext>
              </a:extLst>
            </p:cNvPr>
            <p:cNvSpPr/>
            <p:nvPr/>
          </p:nvSpPr>
          <p:spPr>
            <a:xfrm>
              <a:off x="696567" y="2036190"/>
              <a:ext cx="3393646" cy="1904214"/>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Clr>
                  <a:srgbClr val="F48728"/>
                </a:buClr>
                <a:buFont typeface="Wingdings" panose="05000000000000000000" pitchFamily="2" charset="2"/>
                <a:buChar char="q"/>
              </a:pPr>
              <a:r>
                <a:rPr lang="en-US" sz="1200" dirty="0" err="1">
                  <a:solidFill>
                    <a:schemeClr val="bg1"/>
                  </a:solidFill>
                  <a:latin typeface="Arial "/>
                  <a:ea typeface="Tahoma"/>
                  <a:cs typeface="Tahoma"/>
                </a:rPr>
                <a:t>Đây</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là</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vùng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bộ</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nhớ</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lưu</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trữ</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dữ</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liệu</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để</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sử</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dụng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trong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tương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lai</a:t>
              </a:r>
              <a:endParaRPr lang="en-US" sz="1200" dirty="0">
                <a:solidFill>
                  <a:schemeClr val="bg1"/>
                </a:solidFill>
                <a:latin typeface="Arial "/>
                <a:ea typeface="Tahoma"/>
                <a:cs typeface="Tahoma"/>
              </a:endParaRPr>
            </a:p>
            <a:p>
              <a:pPr marL="285750" indent="-285750" algn="just">
                <a:buClr>
                  <a:srgbClr val="F48728"/>
                </a:buClr>
                <a:buFont typeface="Wingdings" panose="05000000000000000000" pitchFamily="2" charset="2"/>
                <a:buChar char="q"/>
              </a:pPr>
              <a:r>
                <a:rPr lang="en-US" sz="1200" dirty="0" err="1">
                  <a:solidFill>
                    <a:schemeClr val="bg1"/>
                  </a:solidFill>
                  <a:latin typeface="Arial "/>
                  <a:ea typeface="Tahoma"/>
                  <a:cs typeface="Tahoma"/>
                </a:rPr>
                <a:t>Dữ</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liệu</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được</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tìm</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thấy</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trong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khay</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nhớ</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tạm</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này</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được</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sử</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dụng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trong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nhiều</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trường</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hợp</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như</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đánh</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cắp</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thông</a:t>
              </a:r>
              <a:r>
                <a:rPr lang="en-US" sz="1200" dirty="0">
                  <a:solidFill>
                    <a:schemeClr val="bg1"/>
                  </a:solidFill>
                  <a:latin typeface="Arial "/>
                  <a:ea typeface="Tahoma"/>
                  <a:cs typeface="Tahoma"/>
                </a:rPr>
                <a:t> tin </a:t>
              </a:r>
              <a:r>
                <a:rPr lang="en-US" sz="1200" dirty="0" err="1">
                  <a:solidFill>
                    <a:schemeClr val="bg1"/>
                  </a:solidFill>
                  <a:latin typeface="Arial "/>
                  <a:ea typeface="Tahoma"/>
                  <a:cs typeface="Tahoma"/>
                </a:rPr>
                <a:t>hoặc</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sở</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hữu</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trí</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tuệ</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gian</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lận</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hoặc</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quấy</a:t>
              </a:r>
              <a:r>
                <a:rPr lang="en-US" sz="1200" dirty="0">
                  <a:solidFill>
                    <a:schemeClr val="bg1"/>
                  </a:solidFill>
                  <a:latin typeface="Arial "/>
                  <a:ea typeface="Tahoma"/>
                  <a:cs typeface="Tahoma"/>
                </a:rPr>
                <a:t> </a:t>
              </a:r>
              <a:r>
                <a:rPr lang="en-US" sz="1200" dirty="0" err="1">
                  <a:solidFill>
                    <a:schemeClr val="bg1"/>
                  </a:solidFill>
                  <a:latin typeface="Arial "/>
                  <a:ea typeface="Tahoma"/>
                  <a:cs typeface="Tahoma"/>
                </a:rPr>
                <a:t>rối</a:t>
              </a:r>
              <a:endParaRPr lang="en-US" sz="1200" dirty="0">
                <a:solidFill>
                  <a:schemeClr val="bg1"/>
                </a:solidFill>
                <a:latin typeface="Arial "/>
                <a:ea typeface="Tahoma"/>
                <a:cs typeface="Tahoma"/>
              </a:endParaRPr>
            </a:p>
          </p:txBody>
        </p:sp>
        <p:sp>
          <p:nvSpPr>
            <p:cNvPr id="13" name="Rectangle 12">
              <a:extLst>
                <a:ext uri="{FF2B5EF4-FFF2-40B4-BE49-F238E27FC236}">
                  <a16:creationId xmlns:a16="http://schemas.microsoft.com/office/drawing/2014/main" id="{E364FCF6-F29A-94EB-B325-410F258D07F6}"/>
                </a:ext>
              </a:extLst>
            </p:cNvPr>
            <p:cNvSpPr/>
            <p:nvPr/>
          </p:nvSpPr>
          <p:spPr>
            <a:xfrm>
              <a:off x="5175317" y="2036189"/>
              <a:ext cx="3393646" cy="1904215"/>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Clr>
                  <a:srgbClr val="F48728"/>
                </a:buClr>
                <a:buFont typeface="Wingdings" panose="05000000000000000000" pitchFamily="2" charset="2"/>
                <a:buChar char="q"/>
              </a:pPr>
              <a:r>
                <a:rPr lang="en-US" sz="1150" dirty="0" err="1">
                  <a:latin typeface="Arial "/>
                  <a:ea typeface="Tahoma"/>
                  <a:cs typeface="Tahoma"/>
                </a:rPr>
                <a:t>Hệ</a:t>
              </a:r>
              <a:r>
                <a:rPr lang="en-US" sz="1150" dirty="0">
                  <a:latin typeface="Arial "/>
                  <a:ea typeface="Tahoma"/>
                  <a:cs typeface="Tahoma"/>
                </a:rPr>
                <a:t> </a:t>
              </a:r>
              <a:r>
                <a:rPr lang="en-US" sz="1150" dirty="0" err="1">
                  <a:latin typeface="Arial "/>
                  <a:ea typeface="Tahoma"/>
                  <a:cs typeface="Tahoma"/>
                </a:rPr>
                <a:t>thống</a:t>
              </a:r>
              <a:r>
                <a:rPr lang="en-US" sz="1150" dirty="0">
                  <a:latin typeface="Arial "/>
                  <a:ea typeface="Tahoma"/>
                  <a:cs typeface="Tahoma"/>
                </a:rPr>
                <a:t> </a:t>
              </a:r>
              <a:r>
                <a:rPr lang="en-US" sz="1150" dirty="0" err="1">
                  <a:latin typeface="Arial "/>
                  <a:ea typeface="Tahoma"/>
                  <a:cs typeface="Tahoma"/>
                </a:rPr>
                <a:t>khởi</a:t>
              </a:r>
              <a:r>
                <a:rPr lang="en-US" sz="1150" dirty="0">
                  <a:latin typeface="Arial "/>
                  <a:ea typeface="Tahoma"/>
                  <a:cs typeface="Tahoma"/>
                </a:rPr>
                <a:t> </a:t>
              </a:r>
              <a:r>
                <a:rPr lang="en-US" sz="1150" dirty="0" err="1">
                  <a:latin typeface="Arial "/>
                  <a:ea typeface="Tahoma"/>
                  <a:cs typeface="Tahoma"/>
                </a:rPr>
                <a:t>động</a:t>
              </a:r>
              <a:r>
                <a:rPr lang="en-US" sz="1150" dirty="0">
                  <a:latin typeface="Arial "/>
                  <a:ea typeface="Tahoma"/>
                  <a:cs typeface="Tahoma"/>
                </a:rPr>
                <a:t>, </a:t>
              </a:r>
              <a:r>
                <a:rPr lang="en-US" sz="1150" dirty="0" err="1">
                  <a:latin typeface="Arial "/>
                  <a:ea typeface="Tahoma"/>
                  <a:cs typeface="Tahoma"/>
                </a:rPr>
                <a:t>dịch</a:t>
              </a:r>
              <a:r>
                <a:rPr lang="en-US" sz="1150" dirty="0">
                  <a:latin typeface="Arial "/>
                  <a:ea typeface="Tahoma"/>
                  <a:cs typeface="Tahoma"/>
                </a:rPr>
                <a:t> </a:t>
              </a:r>
              <a:r>
                <a:rPr lang="en-US" sz="1150" dirty="0" err="1">
                  <a:latin typeface="Arial "/>
                  <a:ea typeface="Tahoma"/>
                  <a:cs typeface="Tahoma"/>
                </a:rPr>
                <a:t>vụ</a:t>
              </a:r>
              <a:r>
                <a:rPr lang="en-US" sz="1150" dirty="0">
                  <a:latin typeface="Arial "/>
                  <a:ea typeface="Tahoma"/>
                  <a:cs typeface="Tahoma"/>
                </a:rPr>
                <a:t> &amp; </a:t>
              </a:r>
              <a:r>
                <a:rPr lang="en-US" sz="1150" dirty="0" err="1">
                  <a:latin typeface="Arial "/>
                  <a:ea typeface="Tahoma"/>
                  <a:cs typeface="Tahoma"/>
                </a:rPr>
                <a:t>điều</a:t>
              </a:r>
              <a:r>
                <a:rPr lang="en-US" sz="1150" dirty="0">
                  <a:latin typeface="Arial "/>
                  <a:ea typeface="Tahoma"/>
                  <a:cs typeface="Tahoma"/>
                </a:rPr>
                <a:t> </a:t>
              </a:r>
              <a:r>
                <a:rPr lang="en-US" sz="1150" dirty="0" err="1">
                  <a:latin typeface="Arial "/>
                  <a:ea typeface="Tahoma"/>
                  <a:cs typeface="Tahoma"/>
                </a:rPr>
                <a:t>khiển</a:t>
              </a:r>
              <a:r>
                <a:rPr lang="en-US" sz="1150" dirty="0">
                  <a:latin typeface="Arial "/>
                  <a:ea typeface="Tahoma"/>
                  <a:cs typeface="Tahoma"/>
                </a:rPr>
                <a:t> </a:t>
              </a:r>
              <a:r>
                <a:rPr lang="en-US" sz="1150" dirty="0" err="1">
                  <a:latin typeface="Arial "/>
                  <a:ea typeface="Tahoma"/>
                  <a:cs typeface="Tahoma"/>
                </a:rPr>
                <a:t>tự</a:t>
              </a:r>
              <a:r>
                <a:rPr lang="en-US" sz="1150" dirty="0">
                  <a:latin typeface="Arial "/>
                  <a:ea typeface="Tahoma"/>
                  <a:cs typeface="Tahoma"/>
                </a:rPr>
                <a:t> </a:t>
              </a:r>
              <a:r>
                <a:rPr lang="en-US" sz="1150" dirty="0" err="1">
                  <a:latin typeface="Arial "/>
                  <a:ea typeface="Tahoma"/>
                  <a:cs typeface="Tahoma"/>
                </a:rPr>
                <a:t>động</a:t>
              </a:r>
              <a:r>
                <a:rPr lang="en-US" sz="1150" dirty="0">
                  <a:latin typeface="Arial "/>
                  <a:ea typeface="Tahoma"/>
                  <a:cs typeface="Tahoma"/>
                </a:rPr>
                <a:t> </a:t>
              </a:r>
              <a:r>
                <a:rPr lang="en-US" sz="1150" dirty="0" err="1">
                  <a:latin typeface="Arial "/>
                  <a:ea typeface="Tahoma"/>
                  <a:cs typeface="Tahoma"/>
                </a:rPr>
                <a:t>dựa</a:t>
              </a:r>
              <a:r>
                <a:rPr lang="en-US" sz="1150" dirty="0">
                  <a:latin typeface="Arial "/>
                  <a:ea typeface="Tahoma"/>
                  <a:cs typeface="Tahoma"/>
                </a:rPr>
                <a:t> </a:t>
              </a:r>
              <a:r>
                <a:rPr lang="en-US" sz="1150" dirty="0" err="1">
                  <a:latin typeface="Arial "/>
                  <a:ea typeface="Tahoma"/>
                  <a:cs typeface="Tahoma"/>
                </a:rPr>
                <a:t>trên</a:t>
              </a:r>
              <a:r>
                <a:rPr lang="en-US" sz="1150" dirty="0">
                  <a:latin typeface="Arial "/>
                  <a:ea typeface="Tahoma"/>
                  <a:cs typeface="Tahoma"/>
                </a:rPr>
                <a:t> </a:t>
              </a:r>
              <a:r>
                <a:rPr lang="en-US" sz="1150" dirty="0" err="1">
                  <a:latin typeface="Arial "/>
                  <a:ea typeface="Tahoma"/>
                  <a:cs typeface="Tahoma"/>
                </a:rPr>
                <a:t>mục</a:t>
              </a:r>
              <a:r>
                <a:rPr lang="en-US" sz="1150" dirty="0">
                  <a:latin typeface="Arial "/>
                  <a:ea typeface="Tahoma"/>
                  <a:cs typeface="Tahoma"/>
                </a:rPr>
                <a:t> </a:t>
              </a:r>
              <a:r>
                <a:rPr lang="en-US" sz="1150" dirty="0" err="1">
                  <a:latin typeface="Arial "/>
                  <a:ea typeface="Tahoma"/>
                  <a:cs typeface="Tahoma"/>
                </a:rPr>
                <a:t>sổ</a:t>
              </a:r>
              <a:r>
                <a:rPr lang="en-US" sz="1150" dirty="0">
                  <a:latin typeface="Arial "/>
                  <a:ea typeface="Tahoma"/>
                  <a:cs typeface="Tahoma"/>
                </a:rPr>
                <a:t> </a:t>
              </a:r>
              <a:r>
                <a:rPr lang="en-US" sz="1150" dirty="0" err="1">
                  <a:latin typeface="Arial "/>
                  <a:ea typeface="Tahoma"/>
                  <a:cs typeface="Tahoma"/>
                </a:rPr>
                <a:t>đăng</a:t>
              </a:r>
              <a:r>
                <a:rPr lang="en-US" sz="1150" dirty="0">
                  <a:latin typeface="Arial "/>
                  <a:ea typeface="Tahoma"/>
                  <a:cs typeface="Tahoma"/>
                </a:rPr>
                <a:t> </a:t>
              </a:r>
              <a:r>
                <a:rPr lang="en-US" sz="1150" dirty="0" err="1">
                  <a:latin typeface="Arial "/>
                  <a:ea typeface="Tahoma"/>
                  <a:cs typeface="Tahoma"/>
                </a:rPr>
                <a:t>ký</a:t>
              </a:r>
              <a:endParaRPr lang="en-US" sz="1150" dirty="0">
                <a:latin typeface="Arial "/>
                <a:ea typeface="Tahoma"/>
                <a:cs typeface="Tahoma"/>
              </a:endParaRPr>
            </a:p>
            <a:p>
              <a:pPr marL="285750" indent="-285750" algn="just">
                <a:buClr>
                  <a:srgbClr val="F48728"/>
                </a:buClr>
                <a:buFont typeface="Wingdings" panose="05000000000000000000" pitchFamily="2" charset="2"/>
                <a:buChar char="q"/>
              </a:pPr>
              <a:r>
                <a:rPr lang="en-US" sz="1150" dirty="0" err="1">
                  <a:latin typeface="Arial "/>
                  <a:ea typeface="Tahoma"/>
                  <a:cs typeface="Tahoma"/>
                </a:rPr>
                <a:t>Người</a:t>
              </a:r>
              <a:r>
                <a:rPr lang="en-US" sz="1150" dirty="0">
                  <a:latin typeface="Arial "/>
                  <a:ea typeface="Tahoma"/>
                  <a:cs typeface="Tahoma"/>
                </a:rPr>
                <a:t> </a:t>
              </a:r>
              <a:r>
                <a:rPr lang="en-US" sz="1150" dirty="0" err="1">
                  <a:latin typeface="Arial "/>
                  <a:ea typeface="Tahoma"/>
                  <a:cs typeface="Tahoma"/>
                </a:rPr>
                <a:t>dùng</a:t>
              </a:r>
              <a:r>
                <a:rPr lang="en-US" sz="1150" dirty="0">
                  <a:latin typeface="Arial "/>
                  <a:ea typeface="Tahoma"/>
                  <a:cs typeface="Tahoma"/>
                </a:rPr>
                <a:t>/</a:t>
              </a:r>
              <a:r>
                <a:rPr lang="en-US" sz="1150" dirty="0" err="1">
                  <a:latin typeface="Arial "/>
                  <a:ea typeface="Tahoma"/>
                  <a:cs typeface="Tahoma"/>
                </a:rPr>
                <a:t>quản</a:t>
              </a:r>
              <a:r>
                <a:rPr lang="en-US" sz="1150" dirty="0">
                  <a:latin typeface="Arial "/>
                  <a:ea typeface="Tahoma"/>
                  <a:cs typeface="Tahoma"/>
                </a:rPr>
                <a:t> </a:t>
              </a:r>
              <a:r>
                <a:rPr lang="en-US" sz="1150" dirty="0" err="1">
                  <a:latin typeface="Arial "/>
                  <a:ea typeface="Tahoma"/>
                  <a:cs typeface="Tahoma"/>
                </a:rPr>
                <a:t>trị</a:t>
              </a:r>
              <a:r>
                <a:rPr lang="en-US" sz="1150" dirty="0">
                  <a:latin typeface="Arial "/>
                  <a:ea typeface="Tahoma"/>
                  <a:cs typeface="Tahoma"/>
                </a:rPr>
                <a:t> </a:t>
              </a:r>
              <a:r>
                <a:rPr lang="en-US" sz="1150" dirty="0" err="1">
                  <a:latin typeface="Arial "/>
                  <a:ea typeface="Tahoma"/>
                  <a:cs typeface="Tahoma"/>
                </a:rPr>
                <a:t>viên</a:t>
              </a:r>
              <a:r>
                <a:rPr lang="en-US" sz="1150" dirty="0">
                  <a:latin typeface="Arial "/>
                  <a:ea typeface="Tahoma"/>
                  <a:cs typeface="Tahoma"/>
                </a:rPr>
                <a:t> </a:t>
              </a:r>
              <a:r>
                <a:rPr lang="en-US" sz="1150" dirty="0" err="1">
                  <a:latin typeface="Arial "/>
                  <a:ea typeface="Tahoma"/>
                  <a:cs typeface="Tahoma"/>
                </a:rPr>
                <a:t>hệ</a:t>
              </a:r>
              <a:r>
                <a:rPr lang="en-US" sz="1150" dirty="0">
                  <a:latin typeface="Arial "/>
                  <a:ea typeface="Tahoma"/>
                  <a:cs typeface="Tahoma"/>
                </a:rPr>
                <a:t> </a:t>
              </a:r>
              <a:r>
                <a:rPr lang="en-US" sz="1150" dirty="0" err="1">
                  <a:latin typeface="Arial "/>
                  <a:ea typeface="Tahoma"/>
                  <a:cs typeface="Tahoma"/>
                </a:rPr>
                <a:t>thống</a:t>
              </a:r>
              <a:r>
                <a:rPr lang="en-US" sz="1150" dirty="0">
                  <a:latin typeface="Arial "/>
                  <a:ea typeface="Tahoma"/>
                  <a:cs typeface="Tahoma"/>
                </a:rPr>
                <a:t> </a:t>
              </a:r>
              <a:r>
                <a:rPr lang="en-US" sz="1150" dirty="0" err="1">
                  <a:latin typeface="Arial "/>
                  <a:ea typeface="Tahoma"/>
                  <a:cs typeface="Tahoma"/>
                </a:rPr>
                <a:t>không</a:t>
              </a:r>
              <a:r>
                <a:rPr lang="en-US" sz="1150" dirty="0">
                  <a:latin typeface="Arial "/>
                  <a:ea typeface="Tahoma"/>
                  <a:cs typeface="Tahoma"/>
                </a:rPr>
                <a:t> </a:t>
              </a:r>
              <a:r>
                <a:rPr lang="en-US" sz="1150" dirty="0" err="1">
                  <a:latin typeface="Arial "/>
                  <a:ea typeface="Tahoma"/>
                  <a:cs typeface="Tahoma"/>
                </a:rPr>
                <a:t>cài</a:t>
              </a:r>
              <a:r>
                <a:rPr lang="en-US" sz="1150" dirty="0">
                  <a:latin typeface="Arial "/>
                  <a:ea typeface="Tahoma"/>
                  <a:cs typeface="Tahoma"/>
                </a:rPr>
                <a:t> </a:t>
              </a:r>
              <a:r>
                <a:rPr lang="en-US" sz="1150" dirty="0" err="1">
                  <a:latin typeface="Arial "/>
                  <a:ea typeface="Tahoma"/>
                  <a:cs typeface="Tahoma"/>
                </a:rPr>
                <a:t>đặt</a:t>
              </a:r>
              <a:r>
                <a:rPr lang="en-US" sz="1150" dirty="0">
                  <a:latin typeface="Arial "/>
                  <a:ea typeface="Tahoma"/>
                  <a:cs typeface="Tahoma"/>
                </a:rPr>
                <a:t> </a:t>
              </a:r>
              <a:r>
                <a:rPr lang="en-US" sz="1150" dirty="0" err="1">
                  <a:latin typeface="Arial "/>
                  <a:ea typeface="Tahoma"/>
                  <a:cs typeface="Tahoma"/>
                </a:rPr>
                <a:t>tất</a:t>
              </a:r>
              <a:r>
                <a:rPr lang="en-US" sz="1150" dirty="0">
                  <a:latin typeface="Arial "/>
                  <a:ea typeface="Tahoma"/>
                  <a:cs typeface="Tahoma"/>
                </a:rPr>
                <a:t> </a:t>
              </a:r>
              <a:r>
                <a:rPr lang="en-US" sz="1150" dirty="0" err="1">
                  <a:latin typeface="Arial "/>
                  <a:ea typeface="Tahoma"/>
                  <a:cs typeface="Tahoma"/>
                </a:rPr>
                <a:t>cả</a:t>
              </a:r>
              <a:r>
                <a:rPr lang="en-US" sz="1150" dirty="0">
                  <a:latin typeface="Arial "/>
                  <a:ea typeface="Tahoma"/>
                  <a:cs typeface="Tahoma"/>
                </a:rPr>
                <a:t> </a:t>
              </a:r>
              <a:r>
                <a:rPr lang="en-US" sz="1150" dirty="0" err="1">
                  <a:latin typeface="Arial "/>
                  <a:ea typeface="Tahoma"/>
                  <a:cs typeface="Tahoma"/>
                </a:rPr>
                <a:t>các</a:t>
              </a:r>
              <a:r>
                <a:rPr lang="en-US" sz="1150" dirty="0">
                  <a:latin typeface="Arial "/>
                  <a:ea typeface="Tahoma"/>
                  <a:cs typeface="Tahoma"/>
                </a:rPr>
                <a:t> </a:t>
              </a:r>
              <a:r>
                <a:rPr lang="en-US" sz="1150" dirty="0" err="1">
                  <a:latin typeface="Arial "/>
                  <a:ea typeface="Tahoma"/>
                  <a:cs typeface="Tahoma"/>
                </a:rPr>
                <a:t>dịch</a:t>
              </a:r>
              <a:r>
                <a:rPr lang="en-US" sz="1150" dirty="0">
                  <a:latin typeface="Arial "/>
                  <a:ea typeface="Tahoma"/>
                  <a:cs typeface="Tahoma"/>
                </a:rPr>
                <a:t> </a:t>
              </a:r>
              <a:r>
                <a:rPr lang="en-US" sz="1150" dirty="0" err="1">
                  <a:latin typeface="Arial "/>
                  <a:ea typeface="Tahoma"/>
                  <a:cs typeface="Tahoma"/>
                </a:rPr>
                <a:t>vụ</a:t>
              </a:r>
              <a:r>
                <a:rPr lang="en-US" sz="1150" dirty="0">
                  <a:latin typeface="Arial "/>
                  <a:ea typeface="Tahoma"/>
                  <a:cs typeface="Tahoma"/>
                </a:rPr>
                <a:t>, </a:t>
              </a:r>
              <a:r>
                <a:rPr lang="en-US" sz="1150" dirty="0" err="1">
                  <a:latin typeface="Arial "/>
                  <a:ea typeface="Tahoma"/>
                  <a:cs typeface="Tahoma"/>
                </a:rPr>
                <a:t>phần</a:t>
              </a:r>
              <a:r>
                <a:rPr lang="en-US" sz="1150" dirty="0">
                  <a:latin typeface="Arial "/>
                  <a:ea typeface="Tahoma"/>
                  <a:cs typeface="Tahoma"/>
                </a:rPr>
                <a:t> </a:t>
              </a:r>
              <a:r>
                <a:rPr lang="en-US" sz="1150" dirty="0" err="1">
                  <a:latin typeface="Arial "/>
                  <a:ea typeface="Tahoma"/>
                  <a:cs typeface="Tahoma"/>
                </a:rPr>
                <a:t>mềm</a:t>
              </a:r>
              <a:r>
                <a:rPr lang="en-US" sz="1150" dirty="0">
                  <a:latin typeface="Arial "/>
                  <a:ea typeface="Tahoma"/>
                  <a:cs typeface="Tahoma"/>
                </a:rPr>
                <a:t> </a:t>
              </a:r>
              <a:r>
                <a:rPr lang="en-US" sz="1150" dirty="0" err="1">
                  <a:latin typeface="Arial "/>
                  <a:ea typeface="Tahoma"/>
                  <a:cs typeface="Tahoma"/>
                </a:rPr>
                <a:t>độc</a:t>
              </a:r>
              <a:r>
                <a:rPr lang="en-US" sz="1150" dirty="0">
                  <a:latin typeface="Arial "/>
                  <a:ea typeface="Tahoma"/>
                  <a:cs typeface="Tahoma"/>
                </a:rPr>
                <a:t> </a:t>
              </a:r>
              <a:r>
                <a:rPr lang="en-US" sz="1150" dirty="0" err="1">
                  <a:latin typeface="Arial "/>
                  <a:ea typeface="Tahoma"/>
                  <a:cs typeface="Tahoma"/>
                </a:rPr>
                <a:t>hại</a:t>
              </a:r>
              <a:r>
                <a:rPr lang="en-US" sz="1150" dirty="0">
                  <a:latin typeface="Arial "/>
                  <a:ea typeface="Tahoma"/>
                  <a:cs typeface="Tahoma"/>
                </a:rPr>
                <a:t> </a:t>
              </a:r>
              <a:r>
                <a:rPr lang="en-US" sz="1150" dirty="0" err="1">
                  <a:latin typeface="Arial "/>
                  <a:ea typeface="Tahoma"/>
                  <a:cs typeface="Tahoma"/>
                </a:rPr>
                <a:t>mà</a:t>
              </a:r>
              <a:r>
                <a:rPr lang="en-US" sz="1150" dirty="0">
                  <a:latin typeface="Arial "/>
                  <a:ea typeface="Tahoma"/>
                  <a:cs typeface="Tahoma"/>
                </a:rPr>
                <a:t> </a:t>
              </a:r>
              <a:r>
                <a:rPr lang="en-US" sz="1150" dirty="0" err="1">
                  <a:latin typeface="Arial "/>
                  <a:ea typeface="Tahoma"/>
                  <a:cs typeface="Tahoma"/>
                </a:rPr>
                <a:t>tự</a:t>
              </a:r>
              <a:r>
                <a:rPr lang="en-US" sz="1150" dirty="0">
                  <a:latin typeface="Arial "/>
                  <a:ea typeface="Tahoma"/>
                  <a:cs typeface="Tahoma"/>
                </a:rPr>
                <a:t> </a:t>
              </a:r>
              <a:r>
                <a:rPr lang="en-US" sz="1150" dirty="0" err="1">
                  <a:latin typeface="Arial "/>
                  <a:ea typeface="Tahoma"/>
                  <a:cs typeface="Tahoma"/>
                </a:rPr>
                <a:t>cài</a:t>
              </a:r>
              <a:r>
                <a:rPr lang="en-US" sz="1150" dirty="0">
                  <a:latin typeface="Arial "/>
                  <a:ea typeface="Tahoma"/>
                  <a:cs typeface="Tahoma"/>
                </a:rPr>
                <a:t> </a:t>
              </a:r>
              <a:r>
                <a:rPr lang="en-US" sz="1150" dirty="0" err="1">
                  <a:latin typeface="Arial "/>
                  <a:ea typeface="Tahoma"/>
                  <a:cs typeface="Tahoma"/>
                </a:rPr>
                <a:t>đặt</a:t>
              </a:r>
              <a:r>
                <a:rPr lang="en-US" sz="1150" dirty="0">
                  <a:latin typeface="Arial "/>
                  <a:ea typeface="Tahoma"/>
                  <a:cs typeface="Tahoma"/>
                </a:rPr>
                <a:t> </a:t>
              </a:r>
              <a:r>
                <a:rPr lang="en-US" sz="1150" dirty="0" err="1">
                  <a:latin typeface="Arial "/>
                  <a:ea typeface="Tahoma"/>
                  <a:cs typeface="Tahoma"/>
                </a:rPr>
                <a:t>như</a:t>
              </a:r>
              <a:r>
                <a:rPr lang="en-US" sz="1150" dirty="0">
                  <a:latin typeface="Arial "/>
                  <a:ea typeface="Tahoma"/>
                  <a:cs typeface="Tahoma"/>
                </a:rPr>
                <a:t> </a:t>
              </a:r>
              <a:r>
                <a:rPr lang="en-US" sz="1150" dirty="0" err="1">
                  <a:latin typeface="Arial "/>
                  <a:ea typeface="Tahoma"/>
                  <a:cs typeface="Tahoma"/>
                </a:rPr>
                <a:t>một</a:t>
              </a:r>
              <a:r>
                <a:rPr lang="en-US" sz="1150" dirty="0">
                  <a:latin typeface="Arial "/>
                  <a:ea typeface="Tahoma"/>
                  <a:cs typeface="Tahoma"/>
                </a:rPr>
                <a:t> </a:t>
              </a:r>
              <a:r>
                <a:rPr lang="en-US" sz="1150" dirty="0" err="1">
                  <a:latin typeface="Arial "/>
                  <a:ea typeface="Tahoma"/>
                  <a:cs typeface="Tahoma"/>
                </a:rPr>
                <a:t>dịch</a:t>
              </a:r>
              <a:r>
                <a:rPr lang="en-US" sz="1150" dirty="0">
                  <a:latin typeface="Arial "/>
                  <a:ea typeface="Tahoma"/>
                  <a:cs typeface="Tahoma"/>
                </a:rPr>
                <a:t> </a:t>
              </a:r>
              <a:r>
                <a:rPr lang="en-US" sz="1150" dirty="0" err="1">
                  <a:latin typeface="Arial "/>
                  <a:ea typeface="Tahoma"/>
                  <a:cs typeface="Tahoma"/>
                </a:rPr>
                <a:t>vụ</a:t>
              </a:r>
              <a:r>
                <a:rPr lang="en-US" sz="1150" dirty="0">
                  <a:latin typeface="Arial "/>
                  <a:ea typeface="Tahoma"/>
                  <a:cs typeface="Tahoma"/>
                </a:rPr>
                <a:t> </a:t>
              </a:r>
              <a:r>
                <a:rPr lang="en-US" sz="1150" dirty="0" err="1">
                  <a:latin typeface="Arial "/>
                  <a:ea typeface="Tahoma"/>
                  <a:cs typeface="Tahoma"/>
                </a:rPr>
                <a:t>hoặc</a:t>
              </a:r>
              <a:r>
                <a:rPr lang="en-US" sz="1150" dirty="0">
                  <a:latin typeface="Arial "/>
                  <a:ea typeface="Tahoma"/>
                  <a:cs typeface="Tahoma"/>
                </a:rPr>
                <a:t> </a:t>
              </a:r>
              <a:r>
                <a:rPr lang="en-US" sz="1150" dirty="0" err="1">
                  <a:latin typeface="Arial "/>
                  <a:ea typeface="Tahoma"/>
                  <a:cs typeface="Tahoma"/>
                </a:rPr>
                <a:t>trình</a:t>
              </a:r>
              <a:r>
                <a:rPr lang="en-US" sz="1150" dirty="0">
                  <a:latin typeface="Arial "/>
                  <a:ea typeface="Tahoma"/>
                  <a:cs typeface="Tahoma"/>
                </a:rPr>
                <a:t> </a:t>
              </a:r>
              <a:r>
                <a:rPr lang="en-US" sz="1150" dirty="0" err="1">
                  <a:latin typeface="Arial "/>
                  <a:ea typeface="Tahoma"/>
                  <a:cs typeface="Tahoma"/>
                </a:rPr>
                <a:t>điều</a:t>
              </a:r>
              <a:r>
                <a:rPr lang="en-US" sz="1150" dirty="0">
                  <a:latin typeface="Arial "/>
                  <a:ea typeface="Tahoma"/>
                  <a:cs typeface="Tahoma"/>
                </a:rPr>
                <a:t> </a:t>
              </a:r>
              <a:r>
                <a:rPr lang="en-US" sz="1150" dirty="0" err="1">
                  <a:latin typeface="Arial "/>
                  <a:ea typeface="Tahoma"/>
                  <a:cs typeface="Tahoma"/>
                </a:rPr>
                <a:t>khiển</a:t>
              </a:r>
              <a:r>
                <a:rPr lang="en-US" sz="1150" dirty="0">
                  <a:latin typeface="Arial "/>
                  <a:ea typeface="Tahoma"/>
                  <a:cs typeface="Tahoma"/>
                </a:rPr>
                <a:t> </a:t>
              </a:r>
              <a:r>
                <a:rPr lang="en-US" sz="1150" dirty="0" err="1">
                  <a:latin typeface="Arial "/>
                  <a:ea typeface="Tahoma"/>
                  <a:cs typeface="Tahoma"/>
                </a:rPr>
                <a:t>hệ</a:t>
              </a:r>
              <a:r>
                <a:rPr lang="en-US" sz="1150" dirty="0">
                  <a:latin typeface="Arial "/>
                  <a:ea typeface="Tahoma"/>
                  <a:cs typeface="Tahoma"/>
                </a:rPr>
                <a:t> </a:t>
              </a:r>
              <a:r>
                <a:rPr lang="en-US" sz="1150" dirty="0" err="1">
                  <a:latin typeface="Arial "/>
                  <a:ea typeface="Tahoma"/>
                  <a:cs typeface="Tahoma"/>
                </a:rPr>
                <a:t>thống</a:t>
              </a:r>
              <a:endParaRPr lang="en-US" sz="1150" dirty="0">
                <a:latin typeface="Arial "/>
                <a:ea typeface="Tahoma"/>
                <a:cs typeface="Tahoma"/>
              </a:endParaRPr>
            </a:p>
            <a:p>
              <a:pPr marL="285750" indent="-285750" algn="just">
                <a:buClr>
                  <a:srgbClr val="F48728"/>
                </a:buClr>
                <a:buFont typeface="Wingdings" panose="05000000000000000000" pitchFamily="2" charset="2"/>
                <a:buChar char="q"/>
              </a:pPr>
              <a:r>
                <a:rPr lang="en-US" sz="1150" dirty="0" err="1">
                  <a:latin typeface="Arial "/>
                  <a:ea typeface="Tahoma"/>
                  <a:cs typeface="Tahoma"/>
                </a:rPr>
                <a:t>Kiểm</a:t>
              </a:r>
              <a:r>
                <a:rPr lang="en-US" sz="1150" dirty="0">
                  <a:latin typeface="Arial "/>
                  <a:ea typeface="Tahoma"/>
                  <a:cs typeface="Tahoma"/>
                </a:rPr>
                <a:t> </a:t>
              </a:r>
              <a:r>
                <a:rPr lang="en-US" sz="1150" dirty="0" err="1">
                  <a:latin typeface="Arial "/>
                  <a:ea typeface="Tahoma"/>
                  <a:cs typeface="Tahoma"/>
                </a:rPr>
                <a:t>tra</a:t>
              </a:r>
              <a:r>
                <a:rPr lang="en-US" sz="1150" dirty="0">
                  <a:latin typeface="Arial "/>
                  <a:ea typeface="Tahoma"/>
                  <a:cs typeface="Tahoma"/>
                </a:rPr>
                <a:t> </a:t>
              </a:r>
              <a:r>
                <a:rPr lang="en-US" sz="1150" dirty="0" err="1">
                  <a:latin typeface="Arial "/>
                  <a:ea typeface="Tahoma"/>
                  <a:cs typeface="Tahoma"/>
                </a:rPr>
                <a:t>thông</a:t>
              </a:r>
              <a:r>
                <a:rPr lang="en-US" sz="1150" dirty="0">
                  <a:latin typeface="Arial "/>
                  <a:ea typeface="Tahoma"/>
                  <a:cs typeface="Tahoma"/>
                </a:rPr>
                <a:t> tin </a:t>
              </a:r>
              <a:r>
                <a:rPr lang="en-US" sz="1150" dirty="0" err="1">
                  <a:latin typeface="Arial "/>
                  <a:ea typeface="Tahoma"/>
                  <a:cs typeface="Tahoma"/>
                </a:rPr>
                <a:t>dịch</a:t>
              </a:r>
              <a:r>
                <a:rPr lang="en-US" sz="1150" dirty="0">
                  <a:latin typeface="Arial "/>
                  <a:ea typeface="Tahoma"/>
                  <a:cs typeface="Tahoma"/>
                </a:rPr>
                <a:t> </a:t>
              </a:r>
              <a:r>
                <a:rPr lang="en-US" sz="1150" dirty="0" err="1">
                  <a:latin typeface="Arial "/>
                  <a:ea typeface="Tahoma"/>
                  <a:cs typeface="Tahoma"/>
                </a:rPr>
                <a:t>vụ</a:t>
              </a:r>
              <a:r>
                <a:rPr lang="en-US" sz="1150" dirty="0">
                  <a:latin typeface="Arial "/>
                  <a:ea typeface="Tahoma"/>
                  <a:cs typeface="Tahoma"/>
                </a:rPr>
                <a:t>/</a:t>
              </a:r>
              <a:r>
                <a:rPr lang="en-US" sz="1150" dirty="0" err="1">
                  <a:latin typeface="Arial "/>
                  <a:ea typeface="Tahoma"/>
                  <a:cs typeface="Tahoma"/>
                </a:rPr>
                <a:t>trình</a:t>
              </a:r>
              <a:r>
                <a:rPr lang="en-US" sz="1150" dirty="0">
                  <a:latin typeface="Arial "/>
                  <a:ea typeface="Tahoma"/>
                  <a:cs typeface="Tahoma"/>
                </a:rPr>
                <a:t> </a:t>
              </a:r>
              <a:r>
                <a:rPr lang="en-US" sz="1150" dirty="0" err="1">
                  <a:latin typeface="Arial "/>
                  <a:ea typeface="Tahoma"/>
                  <a:cs typeface="Tahoma"/>
                </a:rPr>
                <a:t>điều</a:t>
              </a:r>
              <a:r>
                <a:rPr lang="en-US" sz="1150" dirty="0">
                  <a:latin typeface="Arial "/>
                  <a:ea typeface="Tahoma"/>
                  <a:cs typeface="Tahoma"/>
                </a:rPr>
                <a:t> </a:t>
              </a:r>
              <a:r>
                <a:rPr lang="en-US" sz="1150" dirty="0" err="1">
                  <a:latin typeface="Arial "/>
                  <a:ea typeface="Tahoma"/>
                  <a:cs typeface="Tahoma"/>
                </a:rPr>
                <a:t>khiển</a:t>
              </a:r>
              <a:r>
                <a:rPr lang="en-US" sz="1150" dirty="0">
                  <a:latin typeface="Arial "/>
                  <a:ea typeface="Tahoma"/>
                  <a:cs typeface="Tahoma"/>
                </a:rPr>
                <a:t> </a:t>
              </a:r>
              <a:r>
                <a:rPr lang="en-US" sz="1150" dirty="0" err="1">
                  <a:latin typeface="Arial "/>
                  <a:ea typeface="Tahoma"/>
                  <a:cs typeface="Tahoma"/>
                </a:rPr>
                <a:t>để</a:t>
              </a:r>
              <a:r>
                <a:rPr lang="en-US" sz="1150" dirty="0">
                  <a:latin typeface="Arial "/>
                  <a:ea typeface="Tahoma"/>
                  <a:cs typeface="Tahoma"/>
                </a:rPr>
                <a:t> </a:t>
              </a:r>
              <a:r>
                <a:rPr lang="en-US" sz="1150" dirty="0" err="1">
                  <a:latin typeface="Arial "/>
                  <a:ea typeface="Tahoma"/>
                  <a:cs typeface="Tahoma"/>
                </a:rPr>
                <a:t>tìm</a:t>
              </a:r>
              <a:r>
                <a:rPr lang="en-US" sz="1150" dirty="0">
                  <a:latin typeface="Arial "/>
                  <a:ea typeface="Tahoma"/>
                  <a:cs typeface="Tahoma"/>
                </a:rPr>
                <a:t> </a:t>
              </a:r>
              <a:r>
                <a:rPr lang="en-US" sz="1150" dirty="0" err="1">
                  <a:latin typeface="Arial "/>
                  <a:ea typeface="Tahoma"/>
                  <a:cs typeface="Tahoma"/>
                </a:rPr>
                <a:t>chương</a:t>
              </a:r>
              <a:r>
                <a:rPr lang="en-US" sz="1150" dirty="0">
                  <a:latin typeface="Arial "/>
                  <a:ea typeface="Tahoma"/>
                  <a:cs typeface="Tahoma"/>
                </a:rPr>
                <a:t> </a:t>
              </a:r>
              <a:r>
                <a:rPr lang="en-US" sz="1150" dirty="0" err="1">
                  <a:latin typeface="Arial "/>
                  <a:ea typeface="Tahoma"/>
                  <a:cs typeface="Tahoma"/>
                </a:rPr>
                <a:t>trình</a:t>
              </a:r>
              <a:r>
                <a:rPr lang="en-US" sz="1150" dirty="0">
                  <a:latin typeface="Arial "/>
                  <a:ea typeface="Tahoma"/>
                  <a:cs typeface="Tahoma"/>
                </a:rPr>
                <a:t> </a:t>
              </a:r>
              <a:r>
                <a:rPr lang="en-US" sz="1150" dirty="0" err="1">
                  <a:latin typeface="Arial "/>
                  <a:ea typeface="Tahoma"/>
                  <a:cs typeface="Tahoma"/>
                </a:rPr>
                <a:t>độc</a:t>
              </a:r>
              <a:r>
                <a:rPr lang="en-US" sz="1150" dirty="0">
                  <a:latin typeface="Arial "/>
                  <a:ea typeface="Tahoma"/>
                  <a:cs typeface="Tahoma"/>
                </a:rPr>
                <a:t> </a:t>
              </a:r>
              <a:r>
                <a:rPr lang="en-US" sz="1150" dirty="0" err="1">
                  <a:latin typeface="Arial "/>
                  <a:ea typeface="Tahoma"/>
                  <a:cs typeface="Tahoma"/>
                </a:rPr>
                <a:t>hại</a:t>
              </a:r>
              <a:r>
                <a:rPr lang="en-US" sz="1150" dirty="0">
                  <a:latin typeface="Arial "/>
                  <a:ea typeface="Tahoma"/>
                  <a:cs typeface="Tahoma"/>
                </a:rPr>
                <a:t> </a:t>
              </a:r>
              <a:r>
                <a:rPr lang="en-US" sz="1150" dirty="0" err="1">
                  <a:latin typeface="Arial "/>
                  <a:ea typeface="Tahoma"/>
                  <a:cs typeface="Tahoma"/>
                </a:rPr>
                <a:t>nào</a:t>
              </a:r>
              <a:r>
                <a:rPr lang="en-US" sz="1150" dirty="0">
                  <a:latin typeface="Arial "/>
                  <a:ea typeface="Tahoma"/>
                  <a:cs typeface="Tahoma"/>
                </a:rPr>
                <a:t> </a:t>
              </a:r>
              <a:r>
                <a:rPr lang="en-US" sz="1150" dirty="0" err="1">
                  <a:latin typeface="Arial "/>
                  <a:ea typeface="Tahoma"/>
                  <a:cs typeface="Tahoma"/>
                </a:rPr>
                <a:t>được</a:t>
              </a:r>
              <a:r>
                <a:rPr lang="en-US" sz="1150" dirty="0">
                  <a:latin typeface="Arial "/>
                  <a:ea typeface="Tahoma"/>
                  <a:cs typeface="Tahoma"/>
                </a:rPr>
                <a:t> </a:t>
              </a:r>
              <a:r>
                <a:rPr lang="en-US" sz="1150" dirty="0" err="1">
                  <a:latin typeface="Arial "/>
                  <a:ea typeface="Tahoma"/>
                  <a:cs typeface="Tahoma"/>
                </a:rPr>
                <a:t>cài</a:t>
              </a:r>
              <a:r>
                <a:rPr lang="en-US" sz="1150" dirty="0">
                  <a:latin typeface="Arial "/>
                  <a:ea typeface="Tahoma"/>
                  <a:cs typeface="Tahoma"/>
                </a:rPr>
                <a:t> </a:t>
              </a:r>
              <a:r>
                <a:rPr lang="en-US" sz="1150" dirty="0" err="1">
                  <a:latin typeface="Arial "/>
                  <a:ea typeface="Tahoma"/>
                  <a:cs typeface="Tahoma"/>
                </a:rPr>
                <a:t>đặt</a:t>
              </a:r>
              <a:endParaRPr lang="en-US" sz="1150" dirty="0">
                <a:latin typeface="Arial "/>
                <a:ea typeface="Tahoma"/>
                <a:cs typeface="Tahoma"/>
              </a:endParaRPr>
            </a:p>
          </p:txBody>
        </p:sp>
      </p:grpSp>
      <p:pic>
        <p:nvPicPr>
          <p:cNvPr id="1026" name="Picture 2" descr="Size - Admin User Icon Png - Free Transparent PNG Clipart Images Download">
            <a:extLst>
              <a:ext uri="{FF2B5EF4-FFF2-40B4-BE49-F238E27FC236}">
                <a16:creationId xmlns:a16="http://schemas.microsoft.com/office/drawing/2014/main" id="{3BA2B3CD-D79A-6CDE-03C2-A2CBDA26AE2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31411" y="2585896"/>
            <a:ext cx="1688012" cy="119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240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1C870AB5-8F62-2C3B-F456-B1DFA0CB38F0}"/>
              </a:ext>
            </a:extLst>
          </p:cNvPr>
          <p:cNvSpPr/>
          <p:nvPr/>
        </p:nvSpPr>
        <p:spPr>
          <a:xfrm>
            <a:off x="1676400" y="1051559"/>
            <a:ext cx="4267200" cy="491515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t"/>
          <a:lstStyle/>
          <a:p>
            <a:pPr algn="just"/>
            <a:r>
              <a:rPr lang="en-US" sz="1600" b="1" dirty="0">
                <a:solidFill>
                  <a:srgbClr val="FF0000"/>
                </a:solidFill>
                <a:latin typeface="Arial "/>
                <a:ea typeface="Tahoma"/>
                <a:cs typeface="Tahoma"/>
              </a:rPr>
              <a:t>Command History</a:t>
            </a:r>
          </a:p>
          <a:p>
            <a:pPr algn="just"/>
            <a:r>
              <a:rPr lang="en-US" sz="1600" dirty="0" err="1">
                <a:latin typeface="Arial "/>
                <a:ea typeface="Tahoma"/>
                <a:cs typeface="Tahoma"/>
              </a:rPr>
              <a:t>Sử</a:t>
            </a:r>
            <a:r>
              <a:rPr lang="en-US" sz="1600" dirty="0">
                <a:latin typeface="Arial "/>
                <a:ea typeface="Tahoma"/>
                <a:cs typeface="Tahoma"/>
              </a:rPr>
              <a:t> </a:t>
            </a:r>
            <a:r>
              <a:rPr lang="en-US" sz="1600" dirty="0" err="1">
                <a:latin typeface="Arial "/>
                <a:ea typeface="Tahoma"/>
                <a:cs typeface="Tahoma"/>
              </a:rPr>
              <a:t>dụng</a:t>
            </a:r>
            <a:r>
              <a:rPr lang="en-US" sz="1600" dirty="0">
                <a:latin typeface="Arial "/>
                <a:ea typeface="Tahoma"/>
                <a:cs typeface="Tahoma"/>
              </a:rPr>
              <a:t> </a:t>
            </a:r>
            <a:r>
              <a:rPr lang="en-US" sz="1600" dirty="0" err="1">
                <a:latin typeface="Arial "/>
                <a:ea typeface="Tahoma"/>
                <a:cs typeface="Tahoma"/>
              </a:rPr>
              <a:t>lệnh</a:t>
            </a:r>
            <a:r>
              <a:rPr lang="en-US" sz="1600" dirty="0">
                <a:latin typeface="Arial "/>
                <a:ea typeface="Tahoma"/>
                <a:cs typeface="Tahoma"/>
              </a:rPr>
              <a:t> </a:t>
            </a:r>
            <a:r>
              <a:rPr lang="en-US" sz="1600" dirty="0" err="1">
                <a:solidFill>
                  <a:srgbClr val="FF0000"/>
                </a:solidFill>
                <a:latin typeface="Arial "/>
                <a:ea typeface="Tahoma"/>
                <a:cs typeface="Tahoma"/>
              </a:rPr>
              <a:t>doskey</a:t>
            </a:r>
            <a:r>
              <a:rPr lang="en-US" sz="1600" dirty="0">
                <a:solidFill>
                  <a:srgbClr val="FF0000"/>
                </a:solidFill>
                <a:latin typeface="Arial "/>
                <a:ea typeface="Tahoma"/>
                <a:cs typeface="Tahoma"/>
              </a:rPr>
              <a:t> /history </a:t>
            </a:r>
            <a:r>
              <a:rPr lang="en-US" sz="1600" dirty="0" err="1">
                <a:latin typeface="Arial "/>
                <a:ea typeface="Tahoma"/>
                <a:cs typeface="Tahoma"/>
              </a:rPr>
              <a:t>để</a:t>
            </a:r>
            <a:r>
              <a:rPr lang="en-US" sz="1600" dirty="0">
                <a:latin typeface="Arial "/>
                <a:ea typeface="Tahoma"/>
                <a:cs typeface="Tahoma"/>
              </a:rPr>
              <a:t> </a:t>
            </a:r>
            <a:r>
              <a:rPr lang="en-US" sz="1600" dirty="0" err="1">
                <a:latin typeface="Arial "/>
                <a:ea typeface="Tahoma"/>
                <a:cs typeface="Tahoma"/>
              </a:rPr>
              <a:t>xem</a:t>
            </a:r>
            <a:r>
              <a:rPr lang="en-US" sz="1600" dirty="0">
                <a:latin typeface="Arial "/>
                <a:ea typeface="Tahoma"/>
                <a:cs typeface="Tahoma"/>
              </a:rPr>
              <a:t> </a:t>
            </a:r>
            <a:r>
              <a:rPr lang="en-US" sz="1600" dirty="0" err="1">
                <a:latin typeface="Arial "/>
                <a:ea typeface="Tahoma"/>
                <a:cs typeface="Tahoma"/>
              </a:rPr>
              <a:t>các</a:t>
            </a:r>
            <a:r>
              <a:rPr lang="en-US" sz="1600" dirty="0">
                <a:latin typeface="Arial "/>
                <a:ea typeface="Tahoma"/>
                <a:cs typeface="Tahoma"/>
              </a:rPr>
              <a:t> </a:t>
            </a:r>
            <a:r>
              <a:rPr lang="en-US" sz="1600" dirty="0" err="1">
                <a:latin typeface="Arial "/>
                <a:ea typeface="Tahoma"/>
                <a:cs typeface="Tahoma"/>
              </a:rPr>
              <a:t>lệnh</a:t>
            </a:r>
            <a:r>
              <a:rPr lang="en-US" sz="1600" dirty="0">
                <a:latin typeface="Arial "/>
                <a:ea typeface="Tahoma"/>
                <a:cs typeface="Tahoma"/>
              </a:rPr>
              <a:t> </a:t>
            </a:r>
            <a:r>
              <a:rPr lang="en-US" sz="1600" dirty="0" err="1">
                <a:latin typeface="Arial "/>
                <a:ea typeface="Tahoma"/>
                <a:cs typeface="Tahoma"/>
              </a:rPr>
              <a:t>đã</a:t>
            </a:r>
            <a:r>
              <a:rPr lang="en-US" sz="1600" dirty="0">
                <a:latin typeface="Arial "/>
                <a:ea typeface="Tahoma"/>
                <a:cs typeface="Tahoma"/>
              </a:rPr>
              <a:t> </a:t>
            </a:r>
            <a:r>
              <a:rPr lang="en-US" sz="1600" dirty="0" err="1">
                <a:latin typeface="Arial "/>
                <a:ea typeface="Tahoma"/>
                <a:cs typeface="Tahoma"/>
              </a:rPr>
              <a:t>gõ</a:t>
            </a:r>
            <a:r>
              <a:rPr lang="en-US" sz="1600" dirty="0">
                <a:latin typeface="Arial "/>
                <a:ea typeface="Tahoma"/>
                <a:cs typeface="Tahoma"/>
              </a:rPr>
              <a:t> </a:t>
            </a:r>
            <a:r>
              <a:rPr lang="en-US" sz="1600" dirty="0" err="1">
                <a:latin typeface="Arial "/>
                <a:ea typeface="Tahoma"/>
                <a:cs typeface="Tahoma"/>
              </a:rPr>
              <a:t>trước</a:t>
            </a:r>
            <a:r>
              <a:rPr lang="en-US" sz="1600" dirty="0">
                <a:latin typeface="Arial "/>
                <a:ea typeface="Tahoma"/>
                <a:cs typeface="Tahoma"/>
              </a:rPr>
              <a:t> </a:t>
            </a:r>
            <a:r>
              <a:rPr lang="en-US" sz="1600" dirty="0" err="1">
                <a:latin typeface="Arial "/>
                <a:ea typeface="Tahoma"/>
                <a:cs typeface="Tahoma"/>
              </a:rPr>
              <a:t>đó</a:t>
            </a:r>
            <a:endParaRPr lang="en-US" sz="1600" dirty="0">
              <a:latin typeface="Arial "/>
              <a:ea typeface="Tahoma"/>
              <a:cs typeface="Tahoma"/>
            </a:endParaRPr>
          </a:p>
          <a:p>
            <a:pPr algn="just"/>
            <a:r>
              <a:rPr lang="en-US" sz="1600" dirty="0">
                <a:solidFill>
                  <a:srgbClr val="FF0000"/>
                </a:solidFill>
                <a:latin typeface="Arial "/>
                <a:ea typeface="Tahoma"/>
                <a:cs typeface="Tahoma"/>
              </a:rPr>
              <a:t>Mapped Drives</a:t>
            </a:r>
          </a:p>
          <a:p>
            <a:pPr marL="285750" indent="-285750" algn="just">
              <a:buFont typeface="Arial" panose="020B0604020202020204" pitchFamily="34" charset="0"/>
              <a:buChar char="•"/>
            </a:pPr>
            <a:r>
              <a:rPr lang="en-US" sz="1600" dirty="0">
                <a:latin typeface="Arial "/>
                <a:ea typeface="Tahoma"/>
                <a:cs typeface="Tahoma"/>
              </a:rPr>
              <a:t>Ổ </a:t>
            </a:r>
            <a:r>
              <a:rPr lang="en-US" sz="1600" dirty="0" err="1">
                <a:latin typeface="Arial "/>
                <a:ea typeface="Tahoma"/>
                <a:cs typeface="Tahoma"/>
              </a:rPr>
              <a:t>đĩa</a:t>
            </a:r>
            <a:r>
              <a:rPr lang="en-US" sz="1600" dirty="0">
                <a:latin typeface="Arial "/>
                <a:ea typeface="Tahoma"/>
                <a:cs typeface="Tahoma"/>
              </a:rPr>
              <a:t> </a:t>
            </a:r>
            <a:r>
              <a:rPr lang="en-US" sz="1600" dirty="0" err="1">
                <a:latin typeface="Arial "/>
                <a:ea typeface="Tahoma"/>
                <a:cs typeface="Tahoma"/>
              </a:rPr>
              <a:t>có</a:t>
            </a:r>
            <a:r>
              <a:rPr lang="en-US" sz="1600" dirty="0">
                <a:latin typeface="Arial "/>
                <a:ea typeface="Tahoma"/>
                <a:cs typeface="Tahoma"/>
              </a:rPr>
              <a:t> </a:t>
            </a:r>
            <a:r>
              <a:rPr lang="en-US" sz="1600" dirty="0" err="1">
                <a:latin typeface="Arial "/>
                <a:ea typeface="Tahoma"/>
                <a:cs typeface="Tahoma"/>
              </a:rPr>
              <a:t>thể</a:t>
            </a:r>
            <a:r>
              <a:rPr lang="en-US" sz="1600" dirty="0">
                <a:latin typeface="Arial "/>
                <a:ea typeface="Tahoma"/>
                <a:cs typeface="Tahoma"/>
              </a:rPr>
              <a:t> </a:t>
            </a:r>
            <a:r>
              <a:rPr lang="en-US" sz="1600" dirty="0" err="1">
                <a:latin typeface="Arial "/>
                <a:ea typeface="Tahoma"/>
                <a:cs typeface="Tahoma"/>
              </a:rPr>
              <a:t>được</a:t>
            </a:r>
            <a:r>
              <a:rPr lang="en-US" sz="1600" dirty="0">
                <a:latin typeface="Arial "/>
                <a:ea typeface="Tahoma"/>
                <a:cs typeface="Tahoma"/>
              </a:rPr>
              <a:t> </a:t>
            </a:r>
            <a:r>
              <a:rPr lang="en-US" sz="1600" dirty="0" err="1">
                <a:latin typeface="Arial "/>
                <a:ea typeface="Tahoma"/>
                <a:cs typeface="Tahoma"/>
              </a:rPr>
              <a:t>ánh</a:t>
            </a:r>
            <a:r>
              <a:rPr lang="en-US" sz="1600" dirty="0">
                <a:latin typeface="Arial "/>
                <a:ea typeface="Tahoma"/>
                <a:cs typeface="Tahoma"/>
              </a:rPr>
              <a:t> </a:t>
            </a:r>
            <a:r>
              <a:rPr lang="en-US" sz="1600" dirty="0" err="1">
                <a:latin typeface="Arial "/>
                <a:ea typeface="Tahoma"/>
                <a:cs typeface="Tahoma"/>
              </a:rPr>
              <a:t>xạ</a:t>
            </a:r>
            <a:r>
              <a:rPr lang="en-US" sz="1600" dirty="0">
                <a:latin typeface="Arial "/>
                <a:ea typeface="Tahoma"/>
                <a:cs typeface="Tahoma"/>
              </a:rPr>
              <a:t> </a:t>
            </a:r>
            <a:r>
              <a:rPr lang="en-US" sz="1600" dirty="0" err="1">
                <a:latin typeface="Arial "/>
                <a:ea typeface="Tahoma"/>
                <a:cs typeface="Tahoma"/>
              </a:rPr>
              <a:t>với</a:t>
            </a:r>
            <a:r>
              <a:rPr lang="en-US" sz="1600" dirty="0">
                <a:latin typeface="Arial "/>
                <a:ea typeface="Tahoma"/>
                <a:cs typeface="Tahoma"/>
              </a:rPr>
              <a:t> </a:t>
            </a:r>
            <a:r>
              <a:rPr lang="en-US" sz="1600" dirty="0" err="1">
                <a:latin typeface="Arial "/>
                <a:ea typeface="Tahoma"/>
                <a:cs typeface="Tahoma"/>
              </a:rPr>
              <a:t>mục</a:t>
            </a:r>
            <a:r>
              <a:rPr lang="en-US" sz="1600" dirty="0">
                <a:latin typeface="Arial "/>
                <a:ea typeface="Tahoma"/>
                <a:cs typeface="Tahoma"/>
              </a:rPr>
              <a:t> </a:t>
            </a:r>
            <a:r>
              <a:rPr lang="en-US" sz="1600" dirty="0" err="1">
                <a:latin typeface="Arial "/>
                <a:ea typeface="Tahoma"/>
                <a:cs typeface="Tahoma"/>
              </a:rPr>
              <a:t>đích</a:t>
            </a:r>
            <a:r>
              <a:rPr lang="en-US" sz="1600" dirty="0">
                <a:latin typeface="Arial "/>
                <a:ea typeface="Tahoma"/>
                <a:cs typeface="Tahoma"/>
              </a:rPr>
              <a:t> </a:t>
            </a:r>
            <a:r>
              <a:rPr lang="en-US" sz="1600" dirty="0" err="1">
                <a:latin typeface="Arial "/>
                <a:ea typeface="Tahoma"/>
                <a:cs typeface="Tahoma"/>
              </a:rPr>
              <a:t>xấu</a:t>
            </a:r>
            <a:endParaRPr lang="en-US" sz="1600" dirty="0">
              <a:latin typeface="Arial "/>
              <a:ea typeface="Tahoma"/>
              <a:cs typeface="Tahoma"/>
            </a:endParaRPr>
          </a:p>
          <a:p>
            <a:pPr marL="285750" indent="-285750" algn="just">
              <a:buFont typeface="Arial" panose="020B0604020202020204" pitchFamily="34" charset="0"/>
              <a:buChar char="•"/>
            </a:pPr>
            <a:r>
              <a:rPr lang="en-US" sz="1600" dirty="0" err="1">
                <a:latin typeface="Arial "/>
                <a:ea typeface="Tahoma"/>
                <a:cs typeface="Tahoma"/>
              </a:rPr>
              <a:t>Ánh</a:t>
            </a:r>
            <a:r>
              <a:rPr lang="en-US" sz="1600" dirty="0">
                <a:latin typeface="Arial "/>
                <a:ea typeface="Tahoma"/>
                <a:cs typeface="Tahoma"/>
              </a:rPr>
              <a:t> </a:t>
            </a:r>
            <a:r>
              <a:rPr lang="en-US" sz="1600" dirty="0" err="1">
                <a:latin typeface="Arial "/>
                <a:ea typeface="Tahoma"/>
                <a:cs typeface="Tahoma"/>
              </a:rPr>
              <a:t>xạ</a:t>
            </a:r>
            <a:r>
              <a:rPr lang="en-US" sz="1600" dirty="0">
                <a:latin typeface="Arial "/>
                <a:ea typeface="Tahoma"/>
                <a:cs typeface="Tahoma"/>
              </a:rPr>
              <a:t> ổ </a:t>
            </a:r>
            <a:r>
              <a:rPr lang="en-US" sz="1600" dirty="0" err="1">
                <a:latin typeface="Arial "/>
                <a:ea typeface="Tahoma"/>
                <a:cs typeface="Tahoma"/>
              </a:rPr>
              <a:t>đĩa</a:t>
            </a:r>
            <a:r>
              <a:rPr lang="en-US" sz="1600" dirty="0">
                <a:latin typeface="Arial "/>
                <a:ea typeface="Tahoma"/>
                <a:cs typeface="Tahoma"/>
              </a:rPr>
              <a:t> </a:t>
            </a:r>
            <a:r>
              <a:rPr lang="en-US" sz="1600" dirty="0" err="1">
                <a:latin typeface="Arial "/>
                <a:ea typeface="Tahoma"/>
                <a:cs typeface="Tahoma"/>
              </a:rPr>
              <a:t>có</a:t>
            </a:r>
            <a:r>
              <a:rPr lang="en-US" sz="1600" dirty="0">
                <a:latin typeface="Arial "/>
                <a:ea typeface="Tahoma"/>
                <a:cs typeface="Tahoma"/>
              </a:rPr>
              <a:t> </a:t>
            </a:r>
            <a:r>
              <a:rPr lang="en-US" sz="1600" dirty="0" err="1">
                <a:latin typeface="Arial "/>
                <a:ea typeface="Tahoma"/>
                <a:cs typeface="Tahoma"/>
              </a:rPr>
              <a:t>thể</a:t>
            </a:r>
            <a:r>
              <a:rPr lang="en-US" sz="1600" dirty="0">
                <a:latin typeface="Arial "/>
                <a:ea typeface="Tahoma"/>
                <a:cs typeface="Tahoma"/>
              </a:rPr>
              <a:t> </a:t>
            </a:r>
            <a:r>
              <a:rPr lang="en-US" sz="1600" dirty="0" err="1">
                <a:latin typeface="Arial "/>
                <a:ea typeface="Tahoma"/>
                <a:cs typeface="Tahoma"/>
              </a:rPr>
              <a:t>đồng</a:t>
            </a:r>
            <a:r>
              <a:rPr lang="en-US" sz="1600" dirty="0">
                <a:latin typeface="Arial "/>
                <a:ea typeface="Tahoma"/>
                <a:cs typeface="Tahoma"/>
              </a:rPr>
              <a:t> </a:t>
            </a:r>
            <a:r>
              <a:rPr lang="en-US" sz="1600" dirty="0" err="1">
                <a:latin typeface="Arial "/>
                <a:ea typeface="Tahoma"/>
                <a:cs typeface="Tahoma"/>
              </a:rPr>
              <a:t>nghĩa</a:t>
            </a:r>
            <a:r>
              <a:rPr lang="en-US" sz="1600" dirty="0">
                <a:latin typeface="Arial "/>
                <a:ea typeface="Tahoma"/>
                <a:cs typeface="Tahoma"/>
              </a:rPr>
              <a:t> </a:t>
            </a:r>
            <a:r>
              <a:rPr lang="en-US" sz="1600" dirty="0" err="1">
                <a:latin typeface="Arial "/>
                <a:ea typeface="Tahoma"/>
                <a:cs typeface="Tahoma"/>
              </a:rPr>
              <a:t>với</a:t>
            </a:r>
            <a:r>
              <a:rPr lang="en-US" sz="1600" dirty="0">
                <a:latin typeface="Arial "/>
                <a:ea typeface="Tahoma"/>
                <a:cs typeface="Tahoma"/>
              </a:rPr>
              <a:t> </a:t>
            </a:r>
            <a:r>
              <a:rPr lang="en-US" sz="1600" dirty="0" err="1">
                <a:latin typeface="Arial "/>
                <a:ea typeface="Tahoma"/>
                <a:cs typeface="Tahoma"/>
              </a:rPr>
              <a:t>việc</a:t>
            </a:r>
            <a:r>
              <a:rPr lang="en-US" sz="1600" dirty="0">
                <a:latin typeface="Arial "/>
                <a:ea typeface="Tahoma"/>
                <a:cs typeface="Tahoma"/>
              </a:rPr>
              <a:t> </a:t>
            </a:r>
            <a:r>
              <a:rPr lang="en-US" sz="1600" dirty="0" err="1">
                <a:latin typeface="Arial "/>
                <a:ea typeface="Tahoma"/>
                <a:cs typeface="Tahoma"/>
              </a:rPr>
              <a:t>truy</a:t>
            </a:r>
            <a:r>
              <a:rPr lang="en-US" sz="1600" dirty="0">
                <a:latin typeface="Arial "/>
                <a:ea typeface="Tahoma"/>
                <a:cs typeface="Tahoma"/>
              </a:rPr>
              <a:t> </a:t>
            </a:r>
            <a:r>
              <a:rPr lang="en-US" sz="1600" dirty="0" err="1">
                <a:latin typeface="Arial "/>
                <a:ea typeface="Tahoma"/>
                <a:cs typeface="Tahoma"/>
              </a:rPr>
              <a:t>xuất</a:t>
            </a:r>
            <a:r>
              <a:rPr lang="en-US" sz="1600" dirty="0">
                <a:latin typeface="Arial "/>
                <a:ea typeface="Tahoma"/>
                <a:cs typeface="Tahoma"/>
              </a:rPr>
              <a:t> </a:t>
            </a:r>
            <a:r>
              <a:rPr lang="en-US" sz="1600" dirty="0" err="1">
                <a:latin typeface="Arial "/>
                <a:ea typeface="Tahoma"/>
                <a:cs typeface="Tahoma"/>
              </a:rPr>
              <a:t>thông</a:t>
            </a:r>
            <a:r>
              <a:rPr lang="en-US" sz="1600" dirty="0">
                <a:latin typeface="Arial "/>
                <a:ea typeface="Tahoma"/>
                <a:cs typeface="Tahoma"/>
              </a:rPr>
              <a:t> tin </a:t>
            </a:r>
            <a:r>
              <a:rPr lang="en-US" sz="1600" dirty="0" err="1">
                <a:latin typeface="Arial "/>
                <a:ea typeface="Tahoma"/>
                <a:cs typeface="Tahoma"/>
              </a:rPr>
              <a:t>kết</a:t>
            </a:r>
            <a:r>
              <a:rPr lang="en-US" sz="1600" dirty="0">
                <a:latin typeface="Arial "/>
                <a:ea typeface="Tahoma"/>
                <a:cs typeface="Tahoma"/>
              </a:rPr>
              <a:t> </a:t>
            </a:r>
            <a:r>
              <a:rPr lang="en-US" sz="1600" dirty="0" err="1">
                <a:latin typeface="Arial "/>
                <a:ea typeface="Tahoma"/>
                <a:cs typeface="Tahoma"/>
              </a:rPr>
              <a:t>nối</a:t>
            </a:r>
            <a:r>
              <a:rPr lang="en-US" sz="1600" dirty="0">
                <a:latin typeface="Arial "/>
                <a:ea typeface="Tahoma"/>
                <a:cs typeface="Tahoma"/>
              </a:rPr>
              <a:t> </a:t>
            </a:r>
            <a:r>
              <a:rPr lang="en-US" sz="1600" dirty="0" err="1">
                <a:latin typeface="Arial "/>
                <a:ea typeface="Tahoma"/>
                <a:cs typeface="Tahoma"/>
              </a:rPr>
              <a:t>mạng</a:t>
            </a:r>
            <a:endParaRPr lang="en-US" sz="1600" dirty="0">
              <a:latin typeface="Arial "/>
              <a:ea typeface="Tahoma"/>
              <a:cs typeface="Tahoma"/>
            </a:endParaRPr>
          </a:p>
          <a:p>
            <a:pPr algn="just"/>
            <a:endParaRPr lang="en-US" sz="1600" dirty="0">
              <a:latin typeface="Arial "/>
              <a:ea typeface="Tahoma" panose="020B0604030504040204" pitchFamily="34" charset="0"/>
              <a:cs typeface="Tahoma" panose="020B0604030504040204" pitchFamily="34" charset="0"/>
            </a:endParaRPr>
          </a:p>
        </p:txBody>
      </p:sp>
      <p:sp>
        <p:nvSpPr>
          <p:cNvPr id="3" name="Title 2"/>
          <p:cNvSpPr>
            <a:spLocks noGrp="1"/>
          </p:cNvSpPr>
          <p:nvPr>
            <p:ph type="title"/>
          </p:nvPr>
        </p:nvSpPr>
        <p:spPr/>
        <p:txBody>
          <a:bodyPr/>
          <a:lstStyle/>
          <a:p>
            <a:pPr algn="ctr"/>
            <a:r>
              <a:rPr lang="en-US" sz="3600" b="0" dirty="0">
                <a:latin typeface="Arial"/>
                <a:cs typeface="Arial"/>
              </a:rPr>
              <a:t>Các </a:t>
            </a:r>
            <a:r>
              <a:rPr lang="en-US" sz="3600" b="0" dirty="0" err="1">
                <a:latin typeface="Arial"/>
                <a:cs typeface="Arial"/>
              </a:rPr>
              <a:t>thông</a:t>
            </a:r>
            <a:r>
              <a:rPr lang="en-US" sz="3600" b="0" dirty="0">
                <a:latin typeface="Arial"/>
                <a:cs typeface="Arial"/>
              </a:rPr>
              <a:t> tin </a:t>
            </a:r>
            <a:r>
              <a:rPr lang="en-US" sz="3600" b="0" dirty="0" err="1">
                <a:latin typeface="Arial"/>
                <a:cs typeface="Arial"/>
              </a:rPr>
              <a:t>quan</a:t>
            </a:r>
            <a:r>
              <a:rPr lang="en-US" sz="3600" b="0" dirty="0">
                <a:latin typeface="Arial"/>
                <a:cs typeface="Arial"/>
              </a:rPr>
              <a:t> </a:t>
            </a:r>
            <a:r>
              <a:rPr lang="en-US" sz="3600" b="0" dirty="0" err="1">
                <a:latin typeface="Arial"/>
                <a:cs typeface="Arial"/>
              </a:rPr>
              <a:t>trọng</a:t>
            </a:r>
            <a:r>
              <a:rPr lang="en-US" sz="3600" b="0" dirty="0">
                <a:latin typeface="Arial"/>
                <a:cs typeface="Arial"/>
              </a:rPr>
              <a:t> </a:t>
            </a:r>
            <a:r>
              <a:rPr lang="en-US" sz="3600" b="0" dirty="0" err="1">
                <a:latin typeface="Arial"/>
                <a:cs typeface="Arial"/>
              </a:rPr>
              <a:t>khác</a:t>
            </a:r>
            <a:r>
              <a:rPr lang="en-US" sz="3600" b="0" dirty="0">
                <a:latin typeface="Arial"/>
                <a:cs typeface="Arial"/>
              </a:rPr>
              <a:t> (</a:t>
            </a:r>
            <a:r>
              <a:rPr lang="en-US" sz="3600" b="0" dirty="0" err="1">
                <a:latin typeface="Arial"/>
                <a:cs typeface="Arial"/>
              </a:rPr>
              <a:t>Tiếp</a:t>
            </a:r>
            <a:r>
              <a:rPr lang="en-US" sz="3600" b="0" dirty="0">
                <a:latin typeface="Arial"/>
                <a:cs typeface="Arial"/>
              </a:rPr>
              <a:t>)</a:t>
            </a:r>
            <a:endParaRPr lang="en-US" sz="3600" b="0" dirty="0">
              <a:latin typeface="Arial Narrow"/>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a:p>
        </p:txBody>
      </p:sp>
      <p:pic>
        <p:nvPicPr>
          <p:cNvPr id="8" name="Content Placeholder 7">
            <a:extLst>
              <a:ext uri="{FF2B5EF4-FFF2-40B4-BE49-F238E27FC236}">
                <a16:creationId xmlns:a16="http://schemas.microsoft.com/office/drawing/2014/main" id="{FA43A1B6-C345-A86B-05C1-1BA8D317880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78715" y="3619244"/>
            <a:ext cx="3741036" cy="1981200"/>
          </a:xfrm>
        </p:spPr>
      </p:pic>
      <p:sp>
        <p:nvSpPr>
          <p:cNvPr id="5" name="Flowchart: Process 4">
            <a:extLst>
              <a:ext uri="{FF2B5EF4-FFF2-40B4-BE49-F238E27FC236}">
                <a16:creationId xmlns:a16="http://schemas.microsoft.com/office/drawing/2014/main" id="{2B270B71-ED66-8900-E643-A4035AF2B655}"/>
              </a:ext>
            </a:extLst>
          </p:cNvPr>
          <p:cNvSpPr/>
          <p:nvPr/>
        </p:nvSpPr>
        <p:spPr>
          <a:xfrm>
            <a:off x="3581400" y="4038600"/>
            <a:ext cx="1524000" cy="3048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C9473C8-51BA-DC58-3B2D-45B8441AE22A}"/>
              </a:ext>
            </a:extLst>
          </p:cNvPr>
          <p:cNvGrpSpPr/>
          <p:nvPr/>
        </p:nvGrpSpPr>
        <p:grpSpPr>
          <a:xfrm>
            <a:off x="6248400" y="1066799"/>
            <a:ext cx="4267200" cy="4899918"/>
            <a:chOff x="4724400" y="1066799"/>
            <a:chExt cx="4267200" cy="4899918"/>
          </a:xfrm>
        </p:grpSpPr>
        <p:sp>
          <p:nvSpPr>
            <p:cNvPr id="7" name="Rounded Rectangle 6">
              <a:extLst>
                <a:ext uri="{FF2B5EF4-FFF2-40B4-BE49-F238E27FC236}">
                  <a16:creationId xmlns:a16="http://schemas.microsoft.com/office/drawing/2014/main" id="{89EDC719-F7C1-2088-ADDF-7D2B64690487}"/>
                </a:ext>
              </a:extLst>
            </p:cNvPr>
            <p:cNvSpPr/>
            <p:nvPr/>
          </p:nvSpPr>
          <p:spPr>
            <a:xfrm>
              <a:off x="4724400" y="1066799"/>
              <a:ext cx="4267200" cy="4899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t"/>
            <a:lstStyle/>
            <a:p>
              <a:pPr algn="just"/>
              <a:r>
                <a:rPr lang="en-US" sz="1600" b="1" dirty="0">
                  <a:solidFill>
                    <a:srgbClr val="FF0000"/>
                  </a:solidFill>
                  <a:latin typeface="Arial"/>
                  <a:ea typeface="Tahoma"/>
                  <a:cs typeface="Tahoma"/>
                </a:rPr>
                <a:t>Shared</a:t>
              </a:r>
            </a:p>
            <a:p>
              <a:pPr marL="285750" indent="-285750" algn="just">
                <a:buFont typeface="Arial" panose="020B0604020202020204" pitchFamily="34" charset="0"/>
                <a:buChar char="•"/>
              </a:pPr>
              <a:r>
                <a:rPr lang="en-US" sz="1600" dirty="0" err="1">
                  <a:latin typeface="Arial"/>
                  <a:ea typeface="Tahoma"/>
                  <a:cs typeface="Tahoma"/>
                </a:rPr>
                <a:t>Nhận</a:t>
              </a:r>
              <a:r>
                <a:rPr lang="en-US" sz="1600" dirty="0">
                  <a:latin typeface="Arial"/>
                  <a:ea typeface="Tahoma"/>
                  <a:cs typeface="Tahoma"/>
                </a:rPr>
                <a:t> </a:t>
              </a:r>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về</a:t>
              </a:r>
              <a:r>
                <a:rPr lang="en-US" sz="1600" dirty="0">
                  <a:latin typeface="Arial"/>
                  <a:ea typeface="Tahoma"/>
                  <a:cs typeface="Tahoma"/>
                </a:rPr>
                <a:t> </a:t>
              </a:r>
              <a:r>
                <a:rPr lang="en-US" sz="1600" dirty="0" err="1">
                  <a:latin typeface="Arial"/>
                  <a:ea typeface="Tahoma"/>
                  <a:cs typeface="Tahoma"/>
                </a:rPr>
                <a:t>các</a:t>
              </a:r>
              <a:r>
                <a:rPr lang="en-US" sz="1600" dirty="0">
                  <a:latin typeface="Arial"/>
                  <a:ea typeface="Tahoma"/>
                  <a:cs typeface="Tahoma"/>
                </a:rPr>
                <a:t> </a:t>
              </a:r>
              <a:r>
                <a:rPr lang="en-US" sz="1600" dirty="0" err="1">
                  <a:latin typeface="Arial"/>
                  <a:ea typeface="Tahoma"/>
                  <a:cs typeface="Tahoma"/>
                </a:rPr>
                <a:t>tài</a:t>
              </a:r>
              <a:r>
                <a:rPr lang="en-US" sz="1600" dirty="0">
                  <a:latin typeface="Arial"/>
                  <a:ea typeface="Tahoma"/>
                  <a:cs typeface="Tahoma"/>
                </a:rPr>
                <a:t> </a:t>
              </a:r>
              <a:r>
                <a:rPr lang="en-US" sz="1600" dirty="0" err="1">
                  <a:latin typeface="Arial"/>
                  <a:ea typeface="Tahoma"/>
                  <a:cs typeface="Tahoma"/>
                </a:rPr>
                <a:t>nguyên</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chia </a:t>
              </a:r>
              <a:r>
                <a:rPr lang="en-US" sz="1600" dirty="0" err="1">
                  <a:latin typeface="Arial"/>
                  <a:ea typeface="Tahoma"/>
                  <a:cs typeface="Tahoma"/>
                </a:rPr>
                <a:t>sẻ</a:t>
              </a:r>
              <a:endParaRPr lang="en-US" sz="1600" dirty="0">
                <a:latin typeface="Arial"/>
                <a:ea typeface="Tahoma"/>
                <a:cs typeface="Tahoma"/>
              </a:endParaRPr>
            </a:p>
            <a:p>
              <a:pPr marL="285750" indent="-285750" algn="just">
                <a:buFont typeface="Arial" panose="020B0604020202020204" pitchFamily="34" charset="0"/>
                <a:buChar char="•"/>
              </a:pPr>
              <a:r>
                <a:rPr lang="en-US" sz="1600" dirty="0" err="1">
                  <a:latin typeface="Arial"/>
                  <a:ea typeface="Tahoma"/>
                  <a:cs typeface="Tahoma"/>
                </a:rPr>
                <a:t>Thông</a:t>
              </a:r>
              <a:r>
                <a:rPr lang="en-US" sz="1600" dirty="0">
                  <a:latin typeface="Arial"/>
                  <a:ea typeface="Tahoma"/>
                  <a:cs typeface="Tahoma"/>
                </a:rPr>
                <a:t> tin </a:t>
              </a:r>
              <a:r>
                <a:rPr lang="en-US" sz="1600" dirty="0" err="1">
                  <a:latin typeface="Arial"/>
                  <a:ea typeface="Tahoma"/>
                  <a:cs typeface="Tahoma"/>
                </a:rPr>
                <a:t>này</a:t>
              </a:r>
              <a:r>
                <a:rPr lang="en-US" sz="1600" dirty="0">
                  <a:latin typeface="Arial"/>
                  <a:ea typeface="Tahoma"/>
                  <a:cs typeface="Tahoma"/>
                </a:rPr>
                <a:t> </a:t>
              </a:r>
              <a:r>
                <a:rPr lang="en-US" sz="1600" dirty="0" err="1">
                  <a:latin typeface="Arial"/>
                  <a:ea typeface="Tahoma"/>
                  <a:cs typeface="Tahoma"/>
                </a:rPr>
                <a:t>được</a:t>
              </a:r>
              <a:r>
                <a:rPr lang="en-US" sz="1600" dirty="0">
                  <a:latin typeface="Arial"/>
                  <a:ea typeface="Tahoma"/>
                  <a:cs typeface="Tahoma"/>
                </a:rPr>
                <a:t> </a:t>
              </a:r>
              <a:r>
                <a:rPr lang="en-US" sz="1600" dirty="0" err="1">
                  <a:latin typeface="Arial"/>
                  <a:ea typeface="Tahoma"/>
                  <a:cs typeface="Tahoma"/>
                </a:rPr>
                <a:t>duy</a:t>
              </a:r>
              <a:r>
                <a:rPr lang="en-US" sz="1600" dirty="0">
                  <a:latin typeface="Arial"/>
                  <a:ea typeface="Tahoma"/>
                  <a:cs typeface="Tahoma"/>
                </a:rPr>
                <a:t> </a:t>
              </a:r>
              <a:r>
                <a:rPr lang="en-US" sz="1600" dirty="0" err="1">
                  <a:latin typeface="Arial"/>
                  <a:ea typeface="Tahoma"/>
                  <a:cs typeface="Tahoma"/>
                </a:rPr>
                <a:t>trì</a:t>
              </a:r>
              <a:r>
                <a:rPr lang="en-US" sz="1600" dirty="0">
                  <a:latin typeface="Arial"/>
                  <a:ea typeface="Tahoma"/>
                  <a:cs typeface="Tahoma"/>
                </a:rPr>
                <a:t> </a:t>
              </a:r>
              <a:r>
                <a:rPr lang="en-US" sz="1600" dirty="0" err="1">
                  <a:latin typeface="Arial"/>
                  <a:ea typeface="Tahoma"/>
                  <a:cs typeface="Tahoma"/>
                </a:rPr>
                <a:t>trong</a:t>
              </a:r>
              <a:r>
                <a:rPr lang="en-US" sz="1600" dirty="0">
                  <a:latin typeface="Arial"/>
                  <a:ea typeface="Tahoma"/>
                  <a:cs typeface="Tahoma"/>
                </a:rPr>
                <a:t> </a:t>
              </a:r>
              <a:r>
                <a:rPr lang="en-US" sz="1600" dirty="0" err="1">
                  <a:latin typeface="Arial"/>
                  <a:ea typeface="Tahoma"/>
                  <a:cs typeface="Tahoma"/>
                </a:rPr>
                <a:t>một</a:t>
              </a:r>
              <a:r>
                <a:rPr lang="en-US" sz="1600" dirty="0">
                  <a:latin typeface="Arial"/>
                  <a:ea typeface="Tahoma"/>
                  <a:cs typeface="Tahoma"/>
                </a:rPr>
                <a:t> </a:t>
              </a:r>
              <a:r>
                <a:rPr lang="en-US" sz="1600" dirty="0" err="1">
                  <a:latin typeface="Arial"/>
                  <a:ea typeface="Tahoma"/>
                  <a:cs typeface="Tahoma"/>
                </a:rPr>
                <a:t>thư</a:t>
              </a:r>
              <a:r>
                <a:rPr lang="en-US" sz="1600" dirty="0">
                  <a:latin typeface="Arial"/>
                  <a:ea typeface="Tahoma"/>
                  <a:cs typeface="Tahoma"/>
                </a:rPr>
                <a:t> </a:t>
              </a:r>
              <a:r>
                <a:rPr lang="en-US" sz="1600" dirty="0" err="1">
                  <a:latin typeface="Arial"/>
                  <a:ea typeface="Tahoma"/>
                  <a:cs typeface="Tahoma"/>
                </a:rPr>
                <a:t>mục</a:t>
              </a:r>
              <a:r>
                <a:rPr lang="en-US" sz="1600" dirty="0">
                  <a:latin typeface="Arial"/>
                  <a:ea typeface="Tahoma"/>
                  <a:cs typeface="Tahoma"/>
                </a:rPr>
                <a:t>:</a:t>
              </a:r>
            </a:p>
            <a:p>
              <a:pPr algn="just"/>
              <a:r>
                <a:rPr lang="en-US" sz="1600" dirty="0">
                  <a:solidFill>
                    <a:srgbClr val="FF0000"/>
                  </a:solidFill>
                  <a:latin typeface="Arial"/>
                  <a:ea typeface="Tahoma"/>
                  <a:cs typeface="Tahoma"/>
                </a:rPr>
                <a:t>HEY_LOCAL_MACHINE\SYSTEM\</a:t>
              </a:r>
              <a:r>
                <a:rPr lang="en-US" sz="1600" dirty="0" err="1">
                  <a:solidFill>
                    <a:srgbClr val="FF0000"/>
                  </a:solidFill>
                  <a:latin typeface="Arial"/>
                  <a:ea typeface="Tahoma"/>
                  <a:cs typeface="Tahoma"/>
                </a:rPr>
                <a:t>CurrentControlSet</a:t>
              </a:r>
              <a:r>
                <a:rPr lang="en-US" sz="1600" dirty="0">
                  <a:solidFill>
                    <a:srgbClr val="FF0000"/>
                  </a:solidFill>
                  <a:latin typeface="Arial"/>
                  <a:ea typeface="Tahoma"/>
                  <a:cs typeface="Tahoma"/>
                </a:rPr>
                <a:t>\Services\</a:t>
              </a:r>
              <a:r>
                <a:rPr lang="en-US" sz="1600" dirty="0" err="1">
                  <a:solidFill>
                    <a:srgbClr val="FF0000"/>
                  </a:solidFill>
                  <a:latin typeface="Arial"/>
                  <a:ea typeface="Tahoma"/>
                  <a:cs typeface="Tahoma"/>
                </a:rPr>
                <a:t>LanmanServer</a:t>
              </a:r>
              <a:r>
                <a:rPr lang="en-US" sz="1600" dirty="0">
                  <a:solidFill>
                    <a:srgbClr val="FF0000"/>
                  </a:solidFill>
                  <a:latin typeface="Arial"/>
                  <a:ea typeface="Tahoma"/>
                  <a:cs typeface="Tahoma"/>
                </a:rPr>
                <a:t>\Shares</a:t>
              </a:r>
            </a:p>
            <a:p>
              <a:pPr algn="just"/>
              <a:endParaRPr lang="en-US" sz="1600" dirty="0">
                <a:solidFill>
                  <a:srgbClr val="FF0000"/>
                </a:solidFill>
                <a:latin typeface="Arial"/>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88FB1418-A962-7496-16E2-C3534530D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560" y="3429000"/>
              <a:ext cx="3992880" cy="2171444"/>
            </a:xfrm>
            <a:prstGeom prst="rect">
              <a:avLst/>
            </a:prstGeom>
          </p:spPr>
        </p:pic>
      </p:grpSp>
    </p:spTree>
    <p:extLst>
      <p:ext uri="{BB962C8B-B14F-4D97-AF65-F5344CB8AC3E}">
        <p14:creationId xmlns:p14="http://schemas.microsoft.com/office/powerpoint/2010/main" val="321206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33</a:t>
            </a:fld>
            <a:endParaRPr/>
          </a:p>
        </p:txBody>
      </p:sp>
      <p:sp>
        <p:nvSpPr>
          <p:cNvPr id="97" name="Google Shape;97;p3"/>
          <p:cNvSpPr txBox="1"/>
          <p:nvPr/>
        </p:nvSpPr>
        <p:spPr>
          <a:xfrm>
            <a:off x="2835965" y="2464904"/>
            <a:ext cx="652007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III. Thu thập dữ liệu tĩnh</a:t>
            </a:r>
            <a:endParaRPr b="1"/>
          </a:p>
        </p:txBody>
      </p:sp>
    </p:spTree>
    <p:extLst>
      <p:ext uri="{BB962C8B-B14F-4D97-AF65-F5344CB8AC3E}">
        <p14:creationId xmlns:p14="http://schemas.microsoft.com/office/powerpoint/2010/main" val="31639174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lnSpc>
                <a:spcPct val="107000"/>
              </a:lnSpc>
              <a:spcAft>
                <a:spcPts val="800"/>
              </a:spcAft>
            </a:pPr>
            <a:r>
              <a:rPr lang="en-US" sz="3600">
                <a:latin typeface="Arial"/>
                <a:ea typeface="Tahoma"/>
                <a:cs typeface="Tahoma"/>
              </a:rPr>
              <a:t>Collecting Non-Volatile Information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a:p>
        </p:txBody>
      </p:sp>
      <p:graphicFrame>
        <p:nvGraphicFramePr>
          <p:cNvPr id="9" name="Diagram 8">
            <a:extLst>
              <a:ext uri="{FF2B5EF4-FFF2-40B4-BE49-F238E27FC236}">
                <a16:creationId xmlns:a16="http://schemas.microsoft.com/office/drawing/2014/main" id="{2F1BF3A6-8DC2-5AED-17EB-45561375C168}"/>
              </a:ext>
            </a:extLst>
          </p:cNvPr>
          <p:cNvGraphicFramePr/>
          <p:nvPr/>
        </p:nvGraphicFramePr>
        <p:xfrm>
          <a:off x="2211238" y="690282"/>
          <a:ext cx="7848600" cy="6064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52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lnSpc>
                <a:spcPct val="107000"/>
              </a:lnSpc>
              <a:spcAft>
                <a:spcPts val="800"/>
              </a:spcAft>
            </a:pPr>
            <a:r>
              <a:rPr lang="en-US" sz="3600">
                <a:latin typeface="Arial"/>
                <a:ea typeface="Tahoma"/>
                <a:cs typeface="Tahoma"/>
              </a:rPr>
              <a:t>Examine File Systems</a:t>
            </a:r>
            <a:endParaRPr lang="en-US" sz="3600">
              <a:latin typeface="Arial"/>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35</a:t>
            </a:fld>
            <a:endParaRPr lang="ru-RU"/>
          </a:p>
        </p:txBody>
      </p:sp>
      <p:sp>
        <p:nvSpPr>
          <p:cNvPr id="2" name="Rounded Rectangle 6">
            <a:extLst>
              <a:ext uri="{FF2B5EF4-FFF2-40B4-BE49-F238E27FC236}">
                <a16:creationId xmlns:a16="http://schemas.microsoft.com/office/drawing/2014/main" id="{E17E6DB0-2830-9F81-1A17-31765B153469}"/>
              </a:ext>
            </a:extLst>
          </p:cNvPr>
          <p:cNvSpPr>
            <a:spLocks noGrp="1"/>
          </p:cNvSpPr>
          <p:nvPr>
            <p:ph sz="quarter" idx="13"/>
          </p:nvPr>
        </p:nvSpPr>
        <p:spPr>
          <a:xfrm>
            <a:off x="1649845" y="914400"/>
            <a:ext cx="4894391" cy="5486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noAutofit/>
          </a:bodyPr>
          <a:lstStyle/>
          <a:p>
            <a:pPr>
              <a:lnSpc>
                <a:spcPct val="113999"/>
              </a:lnSpc>
              <a:buClr>
                <a:srgbClr val="FFC000"/>
              </a:buClr>
              <a:buFont typeface="Wingdings" panose="05000000000000000000" pitchFamily="2" charset="2"/>
              <a:buChar char="q"/>
            </a:pPr>
            <a:r>
              <a:rPr lang="en-US" sz="2000" dirty="0" err="1">
                <a:latin typeface="Arial"/>
                <a:ea typeface="Tahoma"/>
                <a:cs typeface="Tahoma"/>
              </a:rPr>
              <a:t>Chạy</a:t>
            </a:r>
            <a:r>
              <a:rPr lang="en-US" sz="2000" dirty="0">
                <a:latin typeface="Arial"/>
                <a:ea typeface="Tahoma"/>
                <a:cs typeface="Tahoma"/>
              </a:rPr>
              <a:t> </a:t>
            </a:r>
            <a:r>
              <a:rPr lang="en-US" sz="2000" dirty="0" err="1">
                <a:latin typeface="Arial"/>
                <a:ea typeface="Tahoma"/>
                <a:cs typeface="Tahoma"/>
              </a:rPr>
              <a:t>lệnh</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dir</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o:d</a:t>
            </a:r>
            <a:r>
              <a:rPr lang="en-US" sz="2000" dirty="0">
                <a:latin typeface="Arial"/>
                <a:ea typeface="Tahoma"/>
                <a:cs typeface="Tahoma"/>
              </a:rPr>
              <a:t> </a:t>
            </a:r>
            <a:r>
              <a:rPr lang="en-US" sz="2000" dirty="0" err="1">
                <a:latin typeface="Arial"/>
                <a:ea typeface="Tahoma"/>
                <a:cs typeface="Tahoma"/>
              </a:rPr>
              <a:t>trong</a:t>
            </a:r>
            <a:r>
              <a:rPr lang="en-US" sz="2000" dirty="0">
                <a:latin typeface="Arial"/>
                <a:ea typeface="Tahoma"/>
                <a:cs typeface="Tahoma"/>
              </a:rPr>
              <a:t> </a:t>
            </a:r>
            <a:r>
              <a:rPr lang="en-US" sz="2000" dirty="0" err="1">
                <a:latin typeface="Arial"/>
                <a:ea typeface="Tahoma"/>
                <a:cs typeface="Tahoma"/>
              </a:rPr>
              <a:t>dấu</a:t>
            </a:r>
            <a:r>
              <a:rPr lang="en-US" sz="2000" dirty="0">
                <a:latin typeface="Arial"/>
                <a:ea typeface="Tahoma"/>
                <a:cs typeface="Tahoma"/>
              </a:rPr>
              <a:t> </a:t>
            </a:r>
            <a:r>
              <a:rPr lang="en-US" sz="2000" dirty="0" err="1">
                <a:latin typeface="Arial"/>
                <a:ea typeface="Tahoma"/>
                <a:cs typeface="Tahoma"/>
              </a:rPr>
              <a:t>nhắc</a:t>
            </a:r>
            <a:r>
              <a:rPr lang="en-US" sz="2000" dirty="0">
                <a:latin typeface="Arial"/>
                <a:ea typeface="Tahoma"/>
                <a:cs typeface="Tahoma"/>
              </a:rPr>
              <a:t> </a:t>
            </a:r>
            <a:r>
              <a:rPr lang="en-US" sz="2000" dirty="0" err="1">
                <a:latin typeface="Arial"/>
                <a:ea typeface="Tahoma"/>
                <a:cs typeface="Tahoma"/>
              </a:rPr>
              <a:t>lệnh</a:t>
            </a:r>
            <a:endParaRPr lang="en-US" sz="2000" dirty="0">
              <a:latin typeface="Arial"/>
              <a:ea typeface="Tahoma"/>
              <a:cs typeface="Tahoma"/>
            </a:endParaRPr>
          </a:p>
          <a:p>
            <a:pPr>
              <a:lnSpc>
                <a:spcPct val="113999"/>
              </a:lnSpc>
              <a:buClr>
                <a:srgbClr val="FFC000"/>
              </a:buClr>
              <a:buFont typeface="Wingdings" panose="05000000000000000000" pitchFamily="2" charset="2"/>
              <a:buChar char="q"/>
            </a:pPr>
            <a:r>
              <a:rPr lang="en-US" sz="2000" dirty="0">
                <a:latin typeface="Arial"/>
                <a:ea typeface="Tahoma"/>
                <a:cs typeface="Tahoma"/>
              </a:rPr>
              <a:t>Cho </a:t>
            </a:r>
            <a:r>
              <a:rPr lang="en-US" sz="2000" dirty="0" err="1">
                <a:latin typeface="Arial"/>
                <a:ea typeface="Tahoma"/>
                <a:cs typeface="Tahoma"/>
              </a:rPr>
              <a:t>phép</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tra</a:t>
            </a:r>
            <a:r>
              <a:rPr lang="en-US" sz="2000" dirty="0">
                <a:latin typeface="Arial"/>
                <a:ea typeface="Tahoma"/>
                <a:cs typeface="Tahoma"/>
              </a:rPr>
              <a:t> </a:t>
            </a:r>
            <a:r>
              <a:rPr lang="en-US" sz="2000" dirty="0" err="1">
                <a:latin typeface="Arial"/>
                <a:ea typeface="Tahoma"/>
                <a:cs typeface="Tahoma"/>
              </a:rPr>
              <a:t>viên</a:t>
            </a:r>
            <a:r>
              <a:rPr lang="en-US" sz="2000" dirty="0">
                <a:latin typeface="Arial"/>
                <a:ea typeface="Tahoma"/>
                <a:cs typeface="Tahoma"/>
              </a:rPr>
              <a:t> </a:t>
            </a:r>
            <a:r>
              <a:rPr lang="en-US" sz="2000" dirty="0" err="1">
                <a:latin typeface="Arial"/>
                <a:ea typeface="Tahoma"/>
                <a:cs typeface="Tahoma"/>
              </a:rPr>
              <a:t>kiểm</a:t>
            </a:r>
            <a:r>
              <a:rPr lang="en-US" sz="2000" dirty="0">
                <a:latin typeface="Arial"/>
                <a:ea typeface="Tahoma"/>
                <a:cs typeface="Tahoma"/>
              </a:rPr>
              <a:t> </a:t>
            </a:r>
            <a:r>
              <a:rPr lang="en-US" sz="2000" dirty="0" err="1">
                <a:latin typeface="Arial"/>
                <a:ea typeface="Tahoma"/>
                <a:cs typeface="Tahoma"/>
              </a:rPr>
              <a:t>tra</a:t>
            </a:r>
            <a:r>
              <a:rPr lang="en-US" sz="2000" dirty="0">
                <a:latin typeface="Arial"/>
                <a:ea typeface="Tahoma"/>
                <a:cs typeface="Tahoma"/>
              </a:rPr>
              <a:t>:</a:t>
            </a:r>
          </a:p>
          <a:p>
            <a:pPr lvl="1">
              <a:lnSpc>
                <a:spcPct val="113999"/>
              </a:lnSpc>
              <a:buClr>
                <a:srgbClr val="FFC000"/>
              </a:buClr>
              <a:buFont typeface="Courier New" panose="02070309020205020404" pitchFamily="49" charset="0"/>
              <a:buChar char="o"/>
            </a:pPr>
            <a:r>
              <a:rPr lang="en-US" sz="2000" dirty="0">
                <a:latin typeface="Arial"/>
                <a:ea typeface="Tahoma"/>
                <a:cs typeface="Tahoma"/>
              </a:rPr>
              <a:t>  </a:t>
            </a:r>
            <a:r>
              <a:rPr lang="en-US" sz="2000" b="1" dirty="0" err="1">
                <a:solidFill>
                  <a:srgbClr val="FF0000"/>
                </a:solidFill>
                <a:latin typeface="Arial"/>
                <a:ea typeface="Tahoma"/>
                <a:cs typeface="Tahoma"/>
              </a:rPr>
              <a:t>Ngày</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b="1" dirty="0" err="1">
                <a:solidFill>
                  <a:srgbClr val="FF0000"/>
                </a:solidFill>
                <a:latin typeface="Arial"/>
                <a:ea typeface="Tahoma"/>
                <a:cs typeface="Tahoma"/>
              </a:rPr>
              <a:t>giờ</a:t>
            </a:r>
            <a:r>
              <a:rPr lang="en-US" sz="2000" dirty="0">
                <a:latin typeface="Arial"/>
                <a:ea typeface="Tahoma"/>
                <a:cs typeface="Tahoma"/>
              </a:rPr>
              <a:t> </a:t>
            </a:r>
            <a:r>
              <a:rPr lang="en-US" sz="2000" dirty="0" err="1">
                <a:latin typeface="Arial"/>
                <a:ea typeface="Tahoma"/>
                <a:cs typeface="Tahoma"/>
              </a:rPr>
              <a:t>cài</a:t>
            </a:r>
            <a:r>
              <a:rPr lang="en-US" sz="2000" dirty="0">
                <a:latin typeface="Arial"/>
                <a:ea typeface="Tahoma"/>
                <a:cs typeface="Tahoma"/>
              </a:rPr>
              <a:t> </a:t>
            </a:r>
            <a:r>
              <a:rPr lang="en-US" sz="2000" dirty="0" err="1">
                <a:latin typeface="Arial"/>
                <a:ea typeface="Tahoma"/>
                <a:cs typeface="Tahoma"/>
              </a:rPr>
              <a:t>đặt</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hành</a:t>
            </a:r>
            <a:endParaRPr lang="en-US" sz="2000" dirty="0">
              <a:latin typeface="Arial"/>
              <a:ea typeface="Tahoma"/>
              <a:cs typeface="Tahoma"/>
            </a:endParaRPr>
          </a:p>
          <a:p>
            <a:pPr lvl="1">
              <a:lnSpc>
                <a:spcPct val="113999"/>
              </a:lnSpc>
              <a:buClr>
                <a:srgbClr val="FFC000"/>
              </a:buClr>
              <a:buFont typeface="Courier New" panose="02070309020205020404" pitchFamily="49" charset="0"/>
              <a:buChar char="o"/>
            </a:pPr>
            <a:r>
              <a:rPr lang="en-US" sz="2000" dirty="0">
                <a:latin typeface="Arial"/>
                <a:ea typeface="Tahoma"/>
                <a:cs typeface="Tahoma"/>
              </a:rPr>
              <a:t> Các </a:t>
            </a:r>
            <a:r>
              <a:rPr lang="en-US" sz="2000" dirty="0" err="1">
                <a:latin typeface="Arial"/>
                <a:ea typeface="Tahoma"/>
                <a:cs typeface="Tahoma"/>
              </a:rPr>
              <a:t>gói</a:t>
            </a:r>
            <a:r>
              <a:rPr lang="en-US" sz="2000" dirty="0">
                <a:latin typeface="Arial"/>
                <a:ea typeface="Tahoma"/>
                <a:cs typeface="Tahoma"/>
              </a:rPr>
              <a:t> </a:t>
            </a:r>
            <a:r>
              <a:rPr lang="en-US" sz="2000" dirty="0" err="1">
                <a:latin typeface="Arial"/>
                <a:ea typeface="Tahoma"/>
                <a:cs typeface="Tahoma"/>
              </a:rPr>
              <a:t>dịch</a:t>
            </a:r>
            <a:r>
              <a:rPr lang="en-US" sz="2000" dirty="0">
                <a:latin typeface="Arial"/>
                <a:ea typeface="Tahoma"/>
                <a:cs typeface="Tahoma"/>
              </a:rPr>
              <a:t> </a:t>
            </a:r>
            <a:r>
              <a:rPr lang="en-US" sz="2000" dirty="0" err="1">
                <a:latin typeface="Arial"/>
                <a:ea typeface="Tahoma"/>
                <a:cs typeface="Tahoma"/>
              </a:rPr>
              <a:t>vụ</a:t>
            </a:r>
            <a:r>
              <a:rPr lang="en-US" sz="2000" dirty="0">
                <a:latin typeface="Arial"/>
                <a:ea typeface="Tahoma"/>
                <a:cs typeface="Tahoma"/>
              </a:rPr>
              <a:t>, </a:t>
            </a:r>
            <a:r>
              <a:rPr lang="en-US" sz="2000" dirty="0" err="1">
                <a:latin typeface="Arial"/>
                <a:ea typeface="Tahoma"/>
                <a:cs typeface="Tahoma"/>
              </a:rPr>
              <a:t>bản</a:t>
            </a:r>
            <a:r>
              <a:rPr lang="en-US" sz="2000" dirty="0">
                <a:latin typeface="Arial"/>
                <a:ea typeface="Tahoma"/>
                <a:cs typeface="Tahoma"/>
              </a:rPr>
              <a:t> </a:t>
            </a:r>
            <a:r>
              <a:rPr lang="en-US" sz="2000" dirty="0" err="1">
                <a:latin typeface="Arial"/>
                <a:ea typeface="Tahoma"/>
                <a:cs typeface="Tahoma"/>
              </a:rPr>
              <a:t>vá</a:t>
            </a:r>
            <a:r>
              <a:rPr lang="en-US" sz="2000" dirty="0">
                <a:latin typeface="Arial"/>
                <a:ea typeface="Tahoma"/>
                <a:cs typeface="Tahoma"/>
              </a:rPr>
              <a:t> </a:t>
            </a:r>
            <a:r>
              <a:rPr lang="en-US" sz="2000" dirty="0" err="1">
                <a:latin typeface="Arial"/>
                <a:ea typeface="Tahoma"/>
                <a:cs typeface="Tahoma"/>
              </a:rPr>
              <a:t>lỗi</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dirty="0" err="1">
                <a:latin typeface="Arial"/>
                <a:ea typeface="Tahoma"/>
                <a:cs typeface="Tahoma"/>
              </a:rPr>
              <a:t>thư</a:t>
            </a:r>
            <a:r>
              <a:rPr lang="en-US" sz="2000" dirty="0">
                <a:latin typeface="Arial"/>
                <a:ea typeface="Tahoma"/>
                <a:cs typeface="Tahoma"/>
              </a:rPr>
              <a:t> </a:t>
            </a:r>
            <a:r>
              <a:rPr lang="en-US" sz="2000" dirty="0" err="1">
                <a:latin typeface="Arial"/>
                <a:ea typeface="Tahoma"/>
                <a:cs typeface="Tahoma"/>
              </a:rPr>
              <a:t>mục</a:t>
            </a:r>
            <a:r>
              <a:rPr lang="en-US" sz="2000" dirty="0">
                <a:latin typeface="Arial"/>
                <a:ea typeface="Tahoma"/>
                <a:cs typeface="Tahoma"/>
              </a:rPr>
              <a:t> con </a:t>
            </a:r>
            <a:r>
              <a:rPr lang="en-US" sz="2000" dirty="0" err="1">
                <a:latin typeface="Arial"/>
                <a:ea typeface="Tahoma"/>
                <a:cs typeface="Tahoma"/>
              </a:rPr>
              <a:t>tự</a:t>
            </a:r>
            <a:r>
              <a:rPr lang="en-US" sz="2000" dirty="0">
                <a:latin typeface="Arial"/>
                <a:ea typeface="Tahoma"/>
                <a:cs typeface="Tahoma"/>
              </a:rPr>
              <a:t> </a:t>
            </a:r>
            <a:r>
              <a:rPr lang="en-US" sz="2000" dirty="0" err="1">
                <a:latin typeface="Arial"/>
                <a:ea typeface="Tahoma"/>
                <a:cs typeface="Tahoma"/>
              </a:rPr>
              <a:t>động</a:t>
            </a:r>
            <a:r>
              <a:rPr lang="en-US" sz="2000" dirty="0">
                <a:latin typeface="Arial"/>
                <a:ea typeface="Tahoma"/>
                <a:cs typeface="Tahoma"/>
              </a:rPr>
              <a:t> </a:t>
            </a:r>
            <a:r>
              <a:rPr lang="en-US" sz="2000" dirty="0" err="1">
                <a:latin typeface="Arial"/>
                <a:ea typeface="Tahoma"/>
                <a:cs typeface="Tahoma"/>
              </a:rPr>
              <a:t>cập</a:t>
            </a:r>
            <a:r>
              <a:rPr lang="en-US" sz="2000" dirty="0">
                <a:latin typeface="Arial"/>
                <a:ea typeface="Tahoma"/>
                <a:cs typeface="Tahoma"/>
              </a:rPr>
              <a:t> </a:t>
            </a:r>
            <a:r>
              <a:rPr lang="en-US" sz="2000" dirty="0" err="1">
                <a:latin typeface="Arial"/>
                <a:ea typeface="Tahoma"/>
                <a:cs typeface="Tahoma"/>
              </a:rPr>
              <a:t>nhật</a:t>
            </a:r>
            <a:r>
              <a:rPr lang="en-US" sz="2000" dirty="0">
                <a:latin typeface="Arial"/>
                <a:ea typeface="Tahoma"/>
                <a:cs typeface="Tahoma"/>
              </a:rPr>
              <a:t> </a:t>
            </a:r>
            <a:r>
              <a:rPr lang="en-US" sz="2000" dirty="0" err="1">
                <a:latin typeface="Arial"/>
                <a:ea typeface="Tahoma"/>
                <a:cs typeface="Tahoma"/>
              </a:rPr>
              <a:t>thường</a:t>
            </a:r>
            <a:r>
              <a:rPr lang="en-US" sz="2000" dirty="0">
                <a:latin typeface="Arial"/>
                <a:ea typeface="Tahoma"/>
                <a:cs typeface="Tahoma"/>
              </a:rPr>
              <a:t> </a:t>
            </a:r>
            <a:r>
              <a:rPr lang="en-US" sz="2000" dirty="0" err="1">
                <a:latin typeface="Arial"/>
                <a:ea typeface="Tahoma"/>
                <a:cs typeface="Tahoma"/>
              </a:rPr>
              <a:t>xuyên</a:t>
            </a:r>
            <a:endParaRPr lang="en-US" sz="2000" dirty="0">
              <a:latin typeface="Arial"/>
              <a:ea typeface="Tahoma"/>
              <a:cs typeface="Tahoma"/>
            </a:endParaRPr>
          </a:p>
          <a:p>
            <a:pPr lvl="1">
              <a:lnSpc>
                <a:spcPct val="113999"/>
              </a:lnSpc>
              <a:buClr>
                <a:srgbClr val="FFC000"/>
              </a:buClr>
              <a:buFont typeface="Courier New" panose="02070309020205020404" pitchFamily="49" charset="0"/>
              <a:buChar char="o"/>
            </a:pPr>
            <a:r>
              <a:rPr lang="en-US" sz="2000" dirty="0" err="1">
                <a:latin typeface="Arial"/>
                <a:ea typeface="Tahoma"/>
                <a:cs typeface="Tahoma"/>
              </a:rPr>
              <a:t>Ví</a:t>
            </a:r>
            <a:r>
              <a:rPr lang="en-US" sz="2000" dirty="0">
                <a:latin typeface="Arial"/>
                <a:ea typeface="Tahoma"/>
                <a:cs typeface="Tahoma"/>
              </a:rPr>
              <a:t> </a:t>
            </a:r>
            <a:r>
              <a:rPr lang="en-US" sz="2000" dirty="0" err="1">
                <a:latin typeface="Arial"/>
                <a:ea typeface="Tahoma"/>
                <a:cs typeface="Tahoma"/>
              </a:rPr>
              <a:t>dụ</a:t>
            </a:r>
            <a:r>
              <a:rPr lang="en-US" sz="2000" dirty="0">
                <a:latin typeface="Arial"/>
                <a:ea typeface="Tahoma"/>
                <a:cs typeface="Tahoma"/>
              </a:rPr>
              <a:t>: </a:t>
            </a:r>
            <a:r>
              <a:rPr lang="en-US" sz="2000" dirty="0" err="1">
                <a:latin typeface="Arial"/>
                <a:ea typeface="Tahoma"/>
                <a:cs typeface="Tahoma"/>
              </a:rPr>
              <a:t>trình</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khiển</a:t>
            </a:r>
            <a:r>
              <a:rPr lang="en-US" sz="2000" dirty="0">
                <a:latin typeface="Arial"/>
                <a:ea typeface="Tahoma"/>
                <a:cs typeface="Tahoma"/>
              </a:rPr>
              <a:t>, v.v.</a:t>
            </a:r>
          </a:p>
          <a:p>
            <a:pPr>
              <a:lnSpc>
                <a:spcPct val="113999"/>
              </a:lnSpc>
              <a:buClr>
                <a:srgbClr val="FFC000"/>
              </a:buClr>
              <a:buFont typeface="Wingdings" panose="05000000000000000000" pitchFamily="2" charset="2"/>
              <a:buChar char="q"/>
            </a:pPr>
            <a:r>
              <a:rPr lang="en-US" sz="2000" dirty="0" err="1">
                <a:latin typeface="Arial"/>
                <a:ea typeface="Tahoma"/>
                <a:cs typeface="Tahoma"/>
              </a:rPr>
              <a:t>Ưu</a:t>
            </a:r>
            <a:r>
              <a:rPr lang="en-US" sz="2000" dirty="0">
                <a:latin typeface="Arial"/>
                <a:ea typeface="Tahoma"/>
                <a:cs typeface="Tahoma"/>
              </a:rPr>
              <a:t> </a:t>
            </a:r>
            <a:r>
              <a:rPr lang="en-US" sz="2000" dirty="0" err="1">
                <a:latin typeface="Arial"/>
                <a:ea typeface="Tahoma"/>
                <a:cs typeface="Tahoma"/>
              </a:rPr>
              <a:t>tiên</a:t>
            </a:r>
            <a:r>
              <a:rPr lang="en-US" sz="2000" dirty="0">
                <a:latin typeface="Arial"/>
                <a:ea typeface="Tahoma"/>
                <a:cs typeface="Tahoma"/>
              </a:rPr>
              <a:t> </a:t>
            </a:r>
            <a:r>
              <a:rPr lang="en-US" sz="2000" dirty="0" err="1">
                <a:latin typeface="Arial"/>
                <a:ea typeface="Tahoma"/>
                <a:cs typeface="Tahoma"/>
              </a:rPr>
              <a:t>cho</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tệp</a:t>
            </a:r>
            <a:r>
              <a:rPr lang="en-US" sz="2000" dirty="0">
                <a:latin typeface="Arial"/>
                <a:ea typeface="Tahoma"/>
                <a:cs typeface="Tahoma"/>
              </a:rPr>
              <a:t> </a:t>
            </a:r>
            <a:r>
              <a:rPr lang="en-US" sz="2000" dirty="0" err="1">
                <a:latin typeface="Arial"/>
                <a:ea typeface="Tahoma"/>
                <a:cs typeface="Tahoma"/>
              </a:rPr>
              <a:t>được</a:t>
            </a:r>
            <a:r>
              <a:rPr lang="en-US" sz="2000" dirty="0">
                <a:latin typeface="Arial"/>
                <a:ea typeface="Tahoma"/>
                <a:cs typeface="Tahoma"/>
              </a:rPr>
              <a:t> </a:t>
            </a:r>
            <a:r>
              <a:rPr lang="en-US" sz="2000" dirty="0" err="1">
                <a:latin typeface="Arial"/>
                <a:ea typeface="Tahoma"/>
                <a:cs typeface="Tahoma"/>
              </a:rPr>
              <a:t>ghi</a:t>
            </a:r>
            <a:r>
              <a:rPr lang="en-US" sz="2000" dirty="0">
                <a:latin typeface="Arial"/>
                <a:ea typeface="Tahoma"/>
                <a:cs typeface="Tahoma"/>
              </a:rPr>
              <a:t> </a:t>
            </a:r>
            <a:r>
              <a:rPr lang="en-US" sz="2000" dirty="0" err="1">
                <a:latin typeface="Arial"/>
                <a:ea typeface="Tahoma"/>
                <a:cs typeface="Tahoma"/>
              </a:rPr>
              <a:t>ngày</a:t>
            </a:r>
            <a:r>
              <a:rPr lang="en-US" sz="2000" dirty="0">
                <a:latin typeface="Arial"/>
                <a:ea typeface="Tahoma"/>
                <a:cs typeface="Tahoma"/>
              </a:rPr>
              <a:t> </a:t>
            </a:r>
            <a:r>
              <a:rPr lang="en-US" sz="2000" dirty="0" err="1">
                <a:latin typeface="Arial"/>
                <a:ea typeface="Tahoma"/>
                <a:cs typeface="Tahoma"/>
              </a:rPr>
              <a:t>gần</a:t>
            </a:r>
            <a:r>
              <a:rPr lang="en-US" sz="2000" dirty="0">
                <a:latin typeface="Arial"/>
                <a:ea typeface="Tahoma"/>
                <a:cs typeface="Tahoma"/>
              </a:rPr>
              <a:t> </a:t>
            </a:r>
            <a:r>
              <a:rPr lang="en-US" sz="2000" dirty="0" err="1">
                <a:latin typeface="Arial"/>
                <a:ea typeface="Tahoma"/>
                <a:cs typeface="Tahoma"/>
              </a:rPr>
              <a:t>đây</a:t>
            </a:r>
            <a:endParaRPr lang="en-US" sz="2000" dirty="0">
              <a:latin typeface="Arial"/>
              <a:ea typeface="Tahoma"/>
              <a:cs typeface="Tahoma"/>
            </a:endParaRPr>
          </a:p>
        </p:txBody>
      </p:sp>
      <p:pic>
        <p:nvPicPr>
          <p:cNvPr id="10" name="Picture 9">
            <a:extLst>
              <a:ext uri="{FF2B5EF4-FFF2-40B4-BE49-F238E27FC236}">
                <a16:creationId xmlns:a16="http://schemas.microsoft.com/office/drawing/2014/main" id="{85E546B3-AA28-B44E-9AF1-CF51C7BFE4BC}"/>
              </a:ext>
            </a:extLst>
          </p:cNvPr>
          <p:cNvPicPr>
            <a:picLocks noChangeAspect="1"/>
          </p:cNvPicPr>
          <p:nvPr/>
        </p:nvPicPr>
        <p:blipFill rotWithShape="1">
          <a:blip r:embed="rId2">
            <a:extLst>
              <a:ext uri="{28A0092B-C50C-407E-A947-70E740481C1C}">
                <a14:useLocalDpi xmlns:a14="http://schemas.microsoft.com/office/drawing/2010/main" val="0"/>
              </a:ext>
            </a:extLst>
          </a:blip>
          <a:srcRect r="34559" b="-418"/>
          <a:stretch/>
        </p:blipFill>
        <p:spPr>
          <a:xfrm>
            <a:off x="6705600" y="1046725"/>
            <a:ext cx="3836556" cy="3458909"/>
          </a:xfrm>
          <a:prstGeom prst="rect">
            <a:avLst/>
          </a:prstGeom>
        </p:spPr>
      </p:pic>
      <p:pic>
        <p:nvPicPr>
          <p:cNvPr id="7" name="Picture 6">
            <a:extLst>
              <a:ext uri="{FF2B5EF4-FFF2-40B4-BE49-F238E27FC236}">
                <a16:creationId xmlns:a16="http://schemas.microsoft.com/office/drawing/2014/main" id="{C5DDAF09-9A7F-C26C-D059-F461C810D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5835" y="4505634"/>
            <a:ext cx="2096086" cy="2212599"/>
          </a:xfrm>
          <a:prstGeom prst="rect">
            <a:avLst/>
          </a:prstGeom>
        </p:spPr>
      </p:pic>
    </p:spTree>
    <p:extLst>
      <p:ext uri="{BB962C8B-B14F-4D97-AF65-F5344CB8AC3E}">
        <p14:creationId xmlns:p14="http://schemas.microsoft.com/office/powerpoint/2010/main" val="197550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bg/>
                                          </p:spTgt>
                                        </p:tgtEl>
                                        <p:attrNameLst>
                                          <p:attrName>style.visibility</p:attrName>
                                        </p:attrNameLst>
                                      </p:cBhvr>
                                      <p:to>
                                        <p:strVal val="visible"/>
                                      </p:to>
                                    </p:set>
                                    <p:animEffect transition="in" filter="fade">
                                      <p:cBhvr>
                                        <p:cTn id="10" dur="500"/>
                                        <p:tgtEl>
                                          <p:spTgt spid="2">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lnSpc>
                <a:spcPct val="107000"/>
              </a:lnSpc>
              <a:spcAft>
                <a:spcPts val="800"/>
              </a:spcAft>
            </a:pPr>
            <a:r>
              <a:rPr lang="en-US" sz="3600">
                <a:latin typeface="Arial"/>
                <a:ea typeface="Tahoma"/>
                <a:cs typeface="Tahoma"/>
              </a:rPr>
              <a:t>Registry Settings</a:t>
            </a:r>
            <a:endParaRPr lang="en-US" sz="3600">
              <a:latin typeface="Arial"/>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dirty="0" smtClean="0">
                <a:solidFill>
                  <a:srgbClr val="000000"/>
                </a:solidFill>
                <a:latin typeface="Arial"/>
                <a:cs typeface="Arial"/>
              </a:rPr>
              <a:pPr/>
              <a:t>36</a:t>
            </a:fld>
            <a:endParaRPr lang="ru-RU">
              <a:solidFill>
                <a:srgbClr val="000000"/>
              </a:solidFill>
              <a:latin typeface="Arial"/>
              <a:cs typeface="Arial"/>
            </a:endParaRPr>
          </a:p>
        </p:txBody>
      </p:sp>
      <p:sp>
        <p:nvSpPr>
          <p:cNvPr id="5" name="Rounded Rectangle 6">
            <a:extLst>
              <a:ext uri="{FF2B5EF4-FFF2-40B4-BE49-F238E27FC236}">
                <a16:creationId xmlns:a16="http://schemas.microsoft.com/office/drawing/2014/main" id="{D06554DF-B4CD-7FB0-6F12-A500FBD8FFAF}"/>
              </a:ext>
            </a:extLst>
          </p:cNvPr>
          <p:cNvSpPr/>
          <p:nvPr/>
        </p:nvSpPr>
        <p:spPr>
          <a:xfrm>
            <a:off x="1554866" y="775253"/>
            <a:ext cx="9113134" cy="10590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en-US" sz="1600" dirty="0">
              <a:solidFill>
                <a:srgbClr val="000000"/>
              </a:solidFill>
              <a:latin typeface="Arial"/>
              <a:ea typeface="Tahoma" panose="020B0604030504040204" pitchFamily="34" charset="0"/>
              <a:cs typeface="Tahoma" panose="020B0604030504040204" pitchFamily="34" charset="0"/>
            </a:endParaRPr>
          </a:p>
          <a:p>
            <a:pPr marL="285750" indent="-285750">
              <a:buClr>
                <a:srgbClr val="F48728"/>
              </a:buClr>
              <a:buFont typeface="Wingdings"/>
              <a:buChar char="q"/>
            </a:pP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Một</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số</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giá</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trị</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và</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cài</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đặt</a:t>
            </a:r>
            <a:r>
              <a:rPr lang="en-US" sz="1600" dirty="0">
                <a:solidFill>
                  <a:srgbClr val="000000"/>
                </a:solidFill>
                <a:latin typeface="Arial"/>
                <a:ea typeface="Tahoma"/>
                <a:cs typeface="Tahoma"/>
              </a:rPr>
              <a:t> registry </a:t>
            </a:r>
            <a:r>
              <a:rPr lang="en-US" sz="1600" dirty="0" err="1">
                <a:solidFill>
                  <a:srgbClr val="000000"/>
                </a:solidFill>
                <a:latin typeface="Arial"/>
                <a:ea typeface="Tahoma"/>
                <a:cs typeface="Tahoma"/>
              </a:rPr>
              <a:t>có</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thể</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ảnh</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hưởng</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đến</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phân</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tích</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và</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điều</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tra</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pháp</a:t>
            </a:r>
            <a:r>
              <a:rPr lang="en-US" sz="1600" dirty="0">
                <a:solidFill>
                  <a:srgbClr val="000000"/>
                </a:solidFill>
                <a:latin typeface="Arial"/>
                <a:ea typeface="Tahoma"/>
                <a:cs typeface="Tahoma"/>
              </a:rPr>
              <a:t> y </a:t>
            </a:r>
            <a:r>
              <a:rPr lang="en-US" sz="1600" dirty="0" err="1">
                <a:solidFill>
                  <a:srgbClr val="000000"/>
                </a:solidFill>
                <a:latin typeface="Arial"/>
                <a:ea typeface="Tahoma"/>
                <a:cs typeface="Tahoma"/>
              </a:rPr>
              <a:t>sau</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đó</a:t>
            </a:r>
            <a:endParaRPr lang="en-US" sz="1600" dirty="0">
              <a:latin typeface="Arial"/>
              <a:ea typeface="Tahoma"/>
              <a:cs typeface="Tahoma"/>
            </a:endParaRPr>
          </a:p>
          <a:p>
            <a:pPr marL="285750" indent="-285750">
              <a:buClr>
                <a:srgbClr val="F48728"/>
              </a:buClr>
              <a:buFont typeface="Wingdings"/>
              <a:buChar char="q"/>
            </a:pPr>
            <a:r>
              <a:rPr lang="en-US" sz="1600" dirty="0">
                <a:solidFill>
                  <a:srgbClr val="000000"/>
                </a:solidFill>
                <a:latin typeface="Arial"/>
                <a:ea typeface="Tahoma"/>
                <a:cs typeface="Tahoma"/>
              </a:rPr>
              <a:t>   </a:t>
            </a:r>
            <a:r>
              <a:rPr lang="en-US" sz="1600" b="1" dirty="0" err="1">
                <a:solidFill>
                  <a:srgbClr val="FF0000"/>
                </a:solidFill>
                <a:latin typeface="Arial"/>
                <a:ea typeface="Tahoma"/>
                <a:cs typeface="Tahoma"/>
              </a:rPr>
              <a:t>Tiện</a:t>
            </a:r>
            <a:r>
              <a:rPr lang="en-US" sz="1600" b="1" dirty="0">
                <a:solidFill>
                  <a:srgbClr val="FF0000"/>
                </a:solidFill>
                <a:latin typeface="Arial"/>
                <a:ea typeface="Tahoma"/>
                <a:cs typeface="Tahoma"/>
              </a:rPr>
              <a:t> </a:t>
            </a:r>
            <a:r>
              <a:rPr lang="en-US" sz="1600" b="1" dirty="0" err="1">
                <a:solidFill>
                  <a:srgbClr val="FF0000"/>
                </a:solidFill>
                <a:latin typeface="Arial"/>
                <a:ea typeface="Tahoma"/>
                <a:cs typeface="Tahoma"/>
              </a:rPr>
              <a:t>ích</a:t>
            </a:r>
            <a:r>
              <a:rPr lang="en-US" sz="1600" b="1" dirty="0">
                <a:solidFill>
                  <a:srgbClr val="FF0000"/>
                </a:solidFill>
                <a:latin typeface="Arial"/>
                <a:ea typeface="Tahoma"/>
                <a:cs typeface="Tahoma"/>
              </a:rPr>
              <a:t> Registry Editor</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có</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thể</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được</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sử</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dụng</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để</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truy</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cập</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và</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quản</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lý</a:t>
            </a:r>
            <a:r>
              <a:rPr lang="en-US" sz="1600" dirty="0">
                <a:solidFill>
                  <a:srgbClr val="000000"/>
                </a:solidFill>
                <a:latin typeface="Arial"/>
                <a:ea typeface="Tahoma"/>
                <a:cs typeface="Tahoma"/>
              </a:rPr>
              <a:t> Registry</a:t>
            </a:r>
          </a:p>
          <a:p>
            <a:pPr marL="285750" indent="-285750">
              <a:buClr>
                <a:srgbClr val="F48728"/>
              </a:buClr>
              <a:buFont typeface="Wingdings"/>
              <a:buChar char="q"/>
            </a:pP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Các</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giá</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trị</a:t>
            </a:r>
            <a:r>
              <a:rPr lang="en-US" sz="1600" dirty="0">
                <a:solidFill>
                  <a:srgbClr val="000000"/>
                </a:solidFill>
                <a:latin typeface="Arial"/>
                <a:ea typeface="Tahoma"/>
                <a:cs typeface="Tahoma"/>
              </a:rPr>
              <a:t> registry </a:t>
            </a:r>
            <a:r>
              <a:rPr lang="en-US" sz="1600" dirty="0" err="1">
                <a:solidFill>
                  <a:srgbClr val="000000"/>
                </a:solidFill>
                <a:latin typeface="Arial"/>
                <a:ea typeface="Tahoma"/>
                <a:cs typeface="Tahoma"/>
              </a:rPr>
              <a:t>có</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thể</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ảnh</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hưởng</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lớn</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đến</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cuộc</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điều</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tra</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như</a:t>
            </a:r>
            <a:r>
              <a:rPr lang="en-US" sz="1600" dirty="0">
                <a:solidFill>
                  <a:srgbClr val="000000"/>
                </a:solidFill>
                <a:latin typeface="Arial"/>
                <a:ea typeface="Tahoma"/>
                <a:cs typeface="Tahoma"/>
              </a:rPr>
              <a:t> </a:t>
            </a:r>
            <a:r>
              <a:rPr lang="en-US" sz="1600" dirty="0" err="1">
                <a:solidFill>
                  <a:srgbClr val="000000"/>
                </a:solidFill>
                <a:latin typeface="Arial"/>
                <a:ea typeface="Tahoma"/>
                <a:cs typeface="Tahoma"/>
              </a:rPr>
              <a:t>sau</a:t>
            </a:r>
            <a:r>
              <a:rPr lang="en-US" sz="1600" dirty="0">
                <a:solidFill>
                  <a:srgbClr val="000000"/>
                </a:solidFill>
                <a:latin typeface="Arial"/>
                <a:ea typeface="Tahoma"/>
                <a:cs typeface="Tahoma"/>
              </a:rPr>
              <a:t>:</a:t>
            </a:r>
          </a:p>
          <a:p>
            <a:endParaRPr lang="en-US" sz="1600" dirty="0">
              <a:solidFill>
                <a:srgbClr val="000000"/>
              </a:solidFill>
              <a:latin typeface="Arial"/>
              <a:ea typeface="Tahoma" panose="020B0604030504040204" pitchFamily="34" charset="0"/>
              <a:cs typeface="Tahoma" panose="020B0604030504040204" pitchFamily="34" charset="0"/>
            </a:endParaRPr>
          </a:p>
        </p:txBody>
      </p:sp>
      <p:graphicFrame>
        <p:nvGraphicFramePr>
          <p:cNvPr id="6" name="Table 8">
            <a:extLst>
              <a:ext uri="{FF2B5EF4-FFF2-40B4-BE49-F238E27FC236}">
                <a16:creationId xmlns:a16="http://schemas.microsoft.com/office/drawing/2014/main" id="{1517537E-DAF3-13FD-54BC-A2D565AE52EE}"/>
              </a:ext>
            </a:extLst>
          </p:cNvPr>
          <p:cNvGraphicFramePr>
            <a:graphicFrameLocks noGrp="1"/>
          </p:cNvGraphicFramePr>
          <p:nvPr>
            <p:ph sz="quarter" idx="13"/>
            <p:extLst>
              <p:ext uri="{D42A27DB-BD31-4B8C-83A1-F6EECF244321}">
                <p14:modId xmlns:p14="http://schemas.microsoft.com/office/powerpoint/2010/main" val="4108019288"/>
              </p:ext>
            </p:extLst>
          </p:nvPr>
        </p:nvGraphicFramePr>
        <p:xfrm>
          <a:off x="1497957" y="1889760"/>
          <a:ext cx="9144000" cy="480921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789426139"/>
                    </a:ext>
                  </a:extLst>
                </a:gridCol>
                <a:gridCol w="3048000">
                  <a:extLst>
                    <a:ext uri="{9D8B030D-6E8A-4147-A177-3AD203B41FA5}">
                      <a16:colId xmlns:a16="http://schemas.microsoft.com/office/drawing/2014/main" val="1464258329"/>
                    </a:ext>
                  </a:extLst>
                </a:gridCol>
                <a:gridCol w="3048000">
                  <a:extLst>
                    <a:ext uri="{9D8B030D-6E8A-4147-A177-3AD203B41FA5}">
                      <a16:colId xmlns:a16="http://schemas.microsoft.com/office/drawing/2014/main" val="709121163"/>
                    </a:ext>
                  </a:extLst>
                </a:gridCol>
              </a:tblGrid>
              <a:tr h="4809214">
                <a:tc>
                  <a:txBody>
                    <a:bodyPr/>
                    <a:lstStyle/>
                    <a:p>
                      <a:pPr lvl="0" algn="ctr">
                        <a:lnSpc>
                          <a:spcPct val="100000"/>
                        </a:lnSpc>
                        <a:buNone/>
                      </a:pPr>
                      <a:r>
                        <a:rPr lang="en-US" sz="1600" b="0" i="0" u="none" strike="noStrike" noProof="0" dirty="0">
                          <a:solidFill>
                            <a:schemeClr val="tx1"/>
                          </a:solidFill>
                          <a:latin typeface="Arial"/>
                          <a:ea typeface="Tahoma"/>
                          <a:cs typeface="Tahoma"/>
                        </a:rPr>
                        <a:t> </a:t>
                      </a:r>
                      <a:r>
                        <a:rPr lang="en-US" sz="1600" b="1" i="0" u="none" strike="noStrike" noProof="0" dirty="0" err="1">
                          <a:solidFill>
                            <a:srgbClr val="FF0000"/>
                          </a:solidFill>
                          <a:latin typeface="Arial"/>
                          <a:ea typeface="Tahoma"/>
                          <a:cs typeface="Tahoma"/>
                        </a:rPr>
                        <a:t>ClearPageFileAtShutdown</a:t>
                      </a:r>
                      <a:endParaRPr lang="en-US" sz="1600" b="1" i="0" u="none" strike="noStrike" noProof="0" dirty="0">
                        <a:solidFill>
                          <a:srgbClr val="FF0000"/>
                        </a:solidFill>
                        <a:latin typeface="Arial"/>
                        <a:ea typeface="Tahoma"/>
                        <a:cs typeface="Tahoma"/>
                      </a:endParaRPr>
                    </a:p>
                    <a:p>
                      <a:pPr lvl="0">
                        <a:lnSpc>
                          <a:spcPct val="100000"/>
                        </a:lnSpc>
                        <a:buNone/>
                      </a:pPr>
                      <a:endParaRPr lang="en-US" sz="1600" b="0" i="0" u="none" strike="noStrike" noProof="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err="1">
                          <a:solidFill>
                            <a:schemeClr val="tx1"/>
                          </a:solidFill>
                          <a:latin typeface="Arial"/>
                          <a:ea typeface="Tahoma"/>
                          <a:cs typeface="Tahoma"/>
                        </a:rPr>
                        <a:t>Giá</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trị</a:t>
                      </a:r>
                      <a:r>
                        <a:rPr lang="en-US" sz="1600" b="0" i="0" u="none" strike="noStrike" noProof="0" dirty="0">
                          <a:solidFill>
                            <a:schemeClr val="tx1"/>
                          </a:solidFill>
                          <a:latin typeface="Arial"/>
                          <a:ea typeface="Tahoma"/>
                          <a:cs typeface="Tahoma"/>
                        </a:rPr>
                        <a:t> registry </a:t>
                      </a:r>
                      <a:r>
                        <a:rPr lang="en-US" sz="1600" b="0" i="0" u="none" strike="noStrike" noProof="0" dirty="0" err="1">
                          <a:solidFill>
                            <a:schemeClr val="tx1"/>
                          </a:solidFill>
                          <a:latin typeface="Arial"/>
                          <a:ea typeface="Tahoma"/>
                          <a:cs typeface="Tahoma"/>
                        </a:rPr>
                        <a:t>này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yêu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cầu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hệ</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điều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hành</a:t>
                      </a:r>
                      <a:r>
                        <a:rPr lang="en-US" sz="1600" b="0"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xóa</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trang</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của</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tệp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hệ</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thống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tắt</a:t>
                      </a:r>
                      <a:endParaRPr lang="en-US" sz="160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err="1">
                          <a:solidFill>
                            <a:schemeClr val="tx1"/>
                          </a:solidFill>
                          <a:latin typeface="Arial"/>
                          <a:ea typeface="Tahoma"/>
                          <a:cs typeface="Tahoma"/>
                        </a:rPr>
                        <a:t>Thông</a:t>
                      </a:r>
                      <a:r>
                        <a:rPr lang="en-US" sz="1600" b="0" i="0" u="none" strike="noStrike" noProof="0" dirty="0">
                          <a:solidFill>
                            <a:schemeClr val="tx1"/>
                          </a:solidFill>
                          <a:latin typeface="Arial"/>
                          <a:ea typeface="Tahoma"/>
                          <a:cs typeface="Tahoma"/>
                        </a:rPr>
                        <a:t> tin </a:t>
                      </a:r>
                      <a:r>
                        <a:rPr lang="en-US" sz="1600" b="0" i="0" u="none" strike="noStrike" noProof="0" dirty="0" err="1">
                          <a:solidFill>
                            <a:schemeClr val="tx1"/>
                          </a:solidFill>
                          <a:latin typeface="Arial"/>
                          <a:ea typeface="Tahoma"/>
                          <a:cs typeface="Tahoma"/>
                        </a:rPr>
                        <a:t>trong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trang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tệp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vẫn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còn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trên</a:t>
                      </a:r>
                      <a:r>
                        <a:rPr lang="en-US" sz="1600" b="0" i="0" u="none" strike="noStrike" noProof="0" dirty="0">
                          <a:solidFill>
                            <a:schemeClr val="tx1"/>
                          </a:solidFill>
                          <a:latin typeface="Arial"/>
                          <a:ea typeface="Tahoma"/>
                          <a:cs typeface="Tahoma"/>
                        </a:rPr>
                        <a:t> ổ </a:t>
                      </a:r>
                      <a:r>
                        <a:rPr lang="en-US" sz="1600" b="0" i="0" u="none" strike="noStrike" noProof="0" dirty="0" err="1">
                          <a:solidFill>
                            <a:schemeClr val="tx1"/>
                          </a:solidFill>
                          <a:latin typeface="Arial"/>
                          <a:ea typeface="Tahoma"/>
                          <a:cs typeface="Tahoma"/>
                        </a:rPr>
                        <a:t>cứng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trong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hệ</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thống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tắt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Đây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là</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các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phần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của</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cuộc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hội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thoại</a:t>
                      </a:r>
                      <a:r>
                        <a:rPr lang="en-US" sz="1600" b="0" i="0" u="none" strike="noStrike" noProof="0" dirty="0">
                          <a:solidFill>
                            <a:schemeClr val="tx1"/>
                          </a:solidFill>
                          <a:latin typeface="Arial"/>
                          <a:ea typeface="Tahoma"/>
                          <a:cs typeface="Tahoma"/>
                        </a:rPr>
                        <a:t> IM, </a:t>
                      </a:r>
                      <a:r>
                        <a:rPr lang="en-US" sz="1600" b="0" i="0" u="none" strike="noStrike" noProof="0" dirty="0" err="1">
                          <a:solidFill>
                            <a:schemeClr val="tx1"/>
                          </a:solidFill>
                          <a:latin typeface="Arial"/>
                          <a:ea typeface="Tahoma"/>
                          <a:cs typeface="Tahoma"/>
                        </a:rPr>
                        <a:t>mật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khẩu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được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giải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mã</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và</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các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chuỗi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và</a:t>
                      </a:r>
                      <a:r>
                        <a:rPr lang="en-US" sz="1600" b="0" i="0" u="none" strike="noStrike" noProof="0" dirty="0">
                          <a:solidFill>
                            <a:schemeClr val="tx1"/>
                          </a:solidFill>
                          <a:latin typeface="Arial"/>
                          <a:ea typeface="Tahoma"/>
                          <a:cs typeface="Tahoma"/>
                        </a:rPr>
                        <a:t> bit </a:t>
                      </a:r>
                      <a:r>
                        <a:rPr lang="en-US" sz="1600" b="0" i="0" u="none" strike="noStrike" noProof="0" dirty="0" err="1">
                          <a:solidFill>
                            <a:schemeClr val="tx1"/>
                          </a:solidFill>
                          <a:latin typeface="Arial"/>
                          <a:ea typeface="Tahoma"/>
                          <a:cs typeface="Tahoma"/>
                        </a:rPr>
                        <a:t>khác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cung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cấp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manh</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mối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quan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trọng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trong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cuộc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điều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tra</a:t>
                      </a:r>
                      <a:endParaRPr lang="en-US" sz="160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err="1">
                          <a:solidFill>
                            <a:schemeClr val="tx1"/>
                          </a:solidFill>
                          <a:latin typeface="Arial"/>
                          <a:ea typeface="Tahoma"/>
                          <a:cs typeface="Tahoma"/>
                        </a:rPr>
                        <a:t>Việc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xóa</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tệp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trang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trong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quá</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trình</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tắt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gây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khăn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lấy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thông</a:t>
                      </a:r>
                      <a:r>
                        <a:rPr lang="en-US" sz="1600" b="0" i="0" u="none" strike="noStrike" noProof="0" dirty="0">
                          <a:solidFill>
                            <a:schemeClr val="tx1"/>
                          </a:solidFill>
                          <a:latin typeface="Arial"/>
                          <a:ea typeface="Tahoma"/>
                          <a:cs typeface="Tahoma"/>
                        </a:rPr>
                        <a:t> tin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giá</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trị</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đó</a:t>
                      </a:r>
                      <a:endParaRPr lang="en-US" sz="1600" dirty="0">
                        <a:solidFill>
                          <a:schemeClr val="tx1"/>
                        </a:solidFill>
                        <a:latin typeface="Arial"/>
                        <a:ea typeface="Tahoma"/>
                        <a:cs typeface="Tahoma"/>
                      </a:endParaRPr>
                    </a:p>
                    <a:p>
                      <a:pPr lvl="0">
                        <a:lnSpc>
                          <a:spcPct val="100000"/>
                        </a:lnSpc>
                        <a:buNone/>
                      </a:pPr>
                      <a:endParaRPr lang="en-US" sz="1600" b="0" i="0" u="none" strike="noStrike" noProof="0" dirty="0">
                        <a:solidFill>
                          <a:schemeClr val="tx1"/>
                        </a:solidFill>
                        <a:latin typeface="Arial"/>
                        <a:ea typeface="Tahoma"/>
                        <a:cs typeface="Tahoma"/>
                      </a:endParaRPr>
                    </a:p>
                  </a:txBody>
                  <a:tcPr>
                    <a:solidFill>
                      <a:srgbClr val="B9FFCB"/>
                    </a:solidFill>
                  </a:tcPr>
                </a:tc>
                <a:tc>
                  <a:txBody>
                    <a:bodyPr/>
                    <a:lstStyle/>
                    <a:p>
                      <a:pPr marL="0" lvl="0" indent="0" algn="ctr">
                        <a:lnSpc>
                          <a:spcPct val="100000"/>
                        </a:lnSpc>
                        <a:buNone/>
                      </a:pPr>
                      <a:r>
                        <a:rPr lang="en-US" sz="1600" b="1" i="0" u="none" strike="noStrike" noProof="0" dirty="0" err="1">
                          <a:solidFill>
                            <a:srgbClr val="FF0000"/>
                          </a:solidFill>
                          <a:latin typeface="Arial"/>
                          <a:ea typeface="Tahoma"/>
                          <a:cs typeface="Tahoma"/>
                        </a:rPr>
                        <a:t>DisableLastAccess</a:t>
                      </a:r>
                    </a:p>
                    <a:p>
                      <a:pPr lvl="0">
                        <a:lnSpc>
                          <a:spcPct val="100000"/>
                        </a:lnSpc>
                        <a:buNone/>
                      </a:pPr>
                      <a:endParaRPr lang="en-US" sz="1600" b="0" i="0" u="none" strike="noStrike" noProof="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a:solidFill>
                            <a:schemeClr val="tx1"/>
                          </a:solidFill>
                          <a:latin typeface="Arial"/>
                          <a:ea typeface="Tahoma"/>
                          <a:cs typeface="Tahoma"/>
                        </a:rPr>
                        <a:t>Trong Windows 10, </a:t>
                      </a:r>
                      <a:r>
                        <a:rPr lang="en-US" sz="1600" b="0" i="0" u="none" strike="noStrike" noProof="0" dirty="0" err="1">
                          <a:solidFill>
                            <a:schemeClr val="tx1"/>
                          </a:solidFill>
                          <a:latin typeface="Arial"/>
                          <a:ea typeface="Tahoma"/>
                          <a:cs typeface="Tahoma"/>
                        </a:rPr>
                        <a:t>bạn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đặt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giá</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trị</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của</a:t>
                      </a:r>
                      <a:r>
                        <a:rPr lang="en-US" sz="1600" b="0" i="0" u="none" strike="noStrike" noProof="0" dirty="0">
                          <a:solidFill>
                            <a:schemeClr val="tx1"/>
                          </a:solidFill>
                          <a:latin typeface="Arial"/>
                          <a:ea typeface="Tahoma"/>
                          <a:cs typeface="Tahoma"/>
                        </a:rPr>
                        <a:t> HKEY_LOCAL_MACHINE \ SYSTEM </a:t>
                      </a:r>
                      <a:r>
                        <a:rPr lang="en-US" sz="1600" b="0" i="0" u="none" strike="noStrike" noProof="0" dirty="0" err="1">
                          <a:solidFill>
                            <a:schemeClr val="tx1"/>
                          </a:solidFill>
                          <a:latin typeface="Arial"/>
                          <a:ea typeface="Tahoma"/>
                          <a:cs typeface="Tahoma"/>
                        </a:rPr>
                        <a:t>CurrentControlSet</a:t>
                      </a:r>
                      <a:r>
                        <a:rPr lang="en-US" sz="1600" b="0" i="0" u="none" strike="noStrike" noProof="0" dirty="0">
                          <a:solidFill>
                            <a:schemeClr val="tx1"/>
                          </a:solidFill>
                          <a:latin typeface="Arial"/>
                          <a:ea typeface="Tahoma"/>
                          <a:cs typeface="Tahoma"/>
                        </a:rPr>
                        <a:t> \ Control </a:t>
                      </a:r>
                      <a:r>
                        <a:rPr lang="en-US" sz="1600" b="0" i="0" u="none" strike="noStrike" noProof="0" dirty="0" err="1">
                          <a:solidFill>
                            <a:schemeClr val="tx1"/>
                          </a:solidFill>
                          <a:latin typeface="Arial"/>
                          <a:ea typeface="Tahoma"/>
                          <a:cs typeface="Tahoma"/>
                        </a:rPr>
                        <a:t>FileSystem</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Ntfs</a:t>
                      </a:r>
                      <a:r>
                        <a:rPr lang="en-US" sz="1600" b="0" i="0" u="none" strike="noStrike" noProof="0" dirty="0">
                          <a:solidFill>
                            <a:schemeClr val="tx1"/>
                          </a:solidFill>
                          <a:latin typeface="Arial"/>
                          <a:ea typeface="Tahoma"/>
                          <a:cs typeface="Tahoma"/>
                        </a:rPr>
                        <a:t> Disable </a:t>
                      </a:r>
                      <a:r>
                        <a:rPr lang="en-US" sz="1600" b="0" i="0" u="none" strike="noStrike" noProof="0" dirty="0" err="1">
                          <a:solidFill>
                            <a:schemeClr val="tx1"/>
                          </a:solidFill>
                          <a:latin typeface="Arial"/>
                          <a:ea typeface="Tahoma"/>
                          <a:cs typeface="Tahoma"/>
                        </a:rPr>
                        <a:t>LastAcess</a:t>
                      </a:r>
                      <a:r>
                        <a:rPr lang="en-US" sz="1600" b="0" i="0" u="none" strike="noStrike" noProof="0" dirty="0">
                          <a:solidFill>
                            <a:schemeClr val="tx1"/>
                          </a:solidFill>
                          <a:latin typeface="Arial"/>
                          <a:ea typeface="Tahoma"/>
                          <a:cs typeface="Tahoma"/>
                        </a:rPr>
                        <a:t> Update key </a:t>
                      </a:r>
                      <a:r>
                        <a:rPr lang="en-US" sz="1600" b="0" i="0" u="none" strike="noStrike" noProof="0" dirty="0" err="1">
                          <a:solidFill>
                            <a:schemeClr val="tx1"/>
                          </a:solidFill>
                          <a:latin typeface="Arial"/>
                          <a:ea typeface="Tahoma"/>
                          <a:cs typeface="Tahoma"/>
                        </a:rPr>
                        <a:t>thành</a:t>
                      </a:r>
                      <a:r>
                        <a:rPr lang="en-US" sz="1600" b="0" i="0" u="none" strike="noStrike" noProof="0" dirty="0">
                          <a:solidFill>
                            <a:schemeClr val="tx1"/>
                          </a:solidFill>
                          <a:latin typeface="Arial"/>
                          <a:ea typeface="Tahoma"/>
                          <a:cs typeface="Tahoma"/>
                        </a:rPr>
                        <a:t> 1 </a:t>
                      </a:r>
                      <a:r>
                        <a:rPr lang="en-US" sz="1600" b="0" i="0" u="none" strike="noStrike" noProof="0" dirty="0" err="1">
                          <a:solidFill>
                            <a:schemeClr val="tx1"/>
                          </a:solidFill>
                          <a:latin typeface="Arial"/>
                          <a:ea typeface="Tahoma"/>
                          <a:cs typeface="Tahoma"/>
                        </a:rPr>
                        <a:t>để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tắt</a:t>
                      </a:r>
                      <a:r>
                        <a:rPr lang="en-US" sz="1600" b="0"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cập</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nhật</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lần</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truy</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cập</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cuối</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cùng</a:t>
                      </a:r>
                      <a:r>
                        <a:rPr lang="en-US" sz="1600" b="1" i="0" u="none" strike="noStrike" noProof="0" dirty="0">
                          <a:solidFill>
                            <a:srgbClr val="FF0000"/>
                          </a:solidFill>
                          <a:latin typeface="Arial"/>
                          <a:ea typeface="Tahoma"/>
                          <a:cs typeface="Tahoma"/>
                        </a:rPr>
                        <a:t> </a:t>
                      </a:r>
                      <a:r>
                        <a:rPr lang="en-US" sz="1600" b="0" i="0" u="none" strike="noStrike" noProof="0" dirty="0" err="1">
                          <a:solidFill>
                            <a:schemeClr val="tx1"/>
                          </a:solidFill>
                          <a:latin typeface="Arial"/>
                          <a:ea typeface="Tahoma"/>
                          <a:cs typeface="Tahoma"/>
                        </a:rPr>
                        <a:t>vào</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tệp</a:t>
                      </a:r>
                      <a:endParaRPr lang="en-US" sz="1600" b="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err="1">
                          <a:solidFill>
                            <a:schemeClr val="tx1"/>
                          </a:solidFill>
                          <a:latin typeface="Arial"/>
                          <a:ea typeface="Tahoma"/>
                          <a:cs typeface="Tahoma"/>
                        </a:rPr>
                        <a:t>Trên</a:t>
                      </a:r>
                      <a:r>
                        <a:rPr lang="en-US" sz="1600" b="0" i="0" u="none" strike="noStrike" noProof="0" dirty="0">
                          <a:solidFill>
                            <a:schemeClr val="tx1"/>
                          </a:solidFill>
                          <a:latin typeface="Arial"/>
                          <a:ea typeface="Tahoma"/>
                          <a:cs typeface="Tahoma"/>
                        </a:rPr>
                        <a:t> Windows 10, </a:t>
                      </a:r>
                      <a:r>
                        <a:rPr lang="en-US" sz="1600" b="0" i="0" u="none" strike="noStrike" noProof="0" dirty="0" err="1">
                          <a:solidFill>
                            <a:schemeClr val="tx1"/>
                          </a:solidFill>
                          <a:latin typeface="Arial"/>
                          <a:ea typeface="Tahoma"/>
                          <a:cs typeface="Tahoma"/>
                        </a:rPr>
                        <a:t>bạn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cũng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chạy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lệnh</a:t>
                      </a:r>
                      <a:r>
                        <a:rPr lang="en-US" sz="1600" b="0" i="0" u="none" strike="noStrike" noProof="0" dirty="0">
                          <a:solidFill>
                            <a:schemeClr val="tx1"/>
                          </a:solidFill>
                          <a:latin typeface="Arial"/>
                          <a:ea typeface="Tahoma"/>
                          <a:cs typeface="Tahoma"/>
                        </a:rPr>
                        <a:t> </a:t>
                      </a:r>
                      <a:r>
                        <a:rPr lang="en-US" sz="1600" b="1" i="0" u="none" strike="noStrike" noProof="0" dirty="0" err="1">
                          <a:solidFill>
                            <a:srgbClr val="FF0000"/>
                          </a:solidFill>
                          <a:latin typeface="Arial"/>
                          <a:ea typeface="Tahoma"/>
                          <a:cs typeface="Tahoma"/>
                        </a:rPr>
                        <a:t>fsutil</a:t>
                      </a:r>
                      <a:r>
                        <a:rPr lang="en-US" sz="1600" b="1"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trong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dấu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nhắc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lệnh</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nâng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cao</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truy</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vấn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bật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hoặc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tắt</a:t>
                      </a:r>
                      <a:r>
                        <a:rPr lang="en-US" sz="1600" b="0" i="0" u="none" strike="noStrike" noProof="0" dirty="0">
                          <a:solidFill>
                            <a:schemeClr val="tx1"/>
                          </a:solidFill>
                          <a:latin typeface="Arial"/>
                          <a:ea typeface="Tahoma"/>
                          <a:cs typeface="Tahoma"/>
                        </a:rPr>
                        <a:t> "</a:t>
                      </a:r>
                      <a:r>
                        <a:rPr lang="en-US" sz="1600" b="1" i="0" u="none" strike="noStrike" noProof="0" dirty="0" err="1">
                          <a:solidFill>
                            <a:srgbClr val="FF0000"/>
                          </a:solidFill>
                          <a:latin typeface="Arial"/>
                          <a:ea typeface="Tahoma"/>
                          <a:cs typeface="Tahoma"/>
                        </a:rPr>
                        <a:t>Thời</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gian</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truy</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cập</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lần</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cuối</a:t>
                      </a:r>
                      <a:r>
                        <a:rPr lang="en-US" sz="1600" b="0" i="0" u="none" strike="noStrike" noProof="0" dirty="0">
                          <a:solidFill>
                            <a:schemeClr val="tx1"/>
                          </a:solidFill>
                          <a:latin typeface="Arial"/>
                          <a:ea typeface="Tahoma"/>
                          <a:cs typeface="Tahoma"/>
                        </a:rPr>
                        <a:t>"</a:t>
                      </a:r>
                      <a:endParaRPr lang="en-US" sz="1600" dirty="0">
                        <a:solidFill>
                          <a:schemeClr val="tx1"/>
                        </a:solidFill>
                        <a:latin typeface="Arial"/>
                        <a:ea typeface="Tahoma"/>
                        <a:cs typeface="Tahoma"/>
                      </a:endParaRPr>
                    </a:p>
                    <a:p>
                      <a:pPr lvl="0">
                        <a:lnSpc>
                          <a:spcPct val="100000"/>
                        </a:lnSpc>
                        <a:buNone/>
                      </a:pPr>
                      <a:endParaRPr lang="en-US" sz="1600" b="0" i="0" u="none" strike="noStrike" noProof="0" dirty="0">
                        <a:solidFill>
                          <a:schemeClr val="tx1"/>
                        </a:solidFill>
                        <a:latin typeface="Arial"/>
                        <a:ea typeface="Tahoma"/>
                        <a:cs typeface="Tahoma"/>
                      </a:endParaRPr>
                    </a:p>
                  </a:txBody>
                  <a:tcPr>
                    <a:solidFill>
                      <a:srgbClr val="FFFF99"/>
                    </a:solidFill>
                  </a:tcPr>
                </a:tc>
                <a:tc>
                  <a:txBody>
                    <a:bodyPr/>
                    <a:lstStyle/>
                    <a:p>
                      <a:pPr lvl="0" algn="ctr">
                        <a:lnSpc>
                          <a:spcPct val="100000"/>
                        </a:lnSpc>
                        <a:buNone/>
                      </a:pPr>
                      <a:r>
                        <a:rPr lang="en-US" sz="1600" b="1" i="0" u="none" strike="noStrike" noProof="0" dirty="0" err="1">
                          <a:solidFill>
                            <a:srgbClr val="FF0000"/>
                          </a:solidFill>
                          <a:latin typeface="Arial"/>
                          <a:ea typeface="Tahoma"/>
                          <a:cs typeface="Tahoma"/>
                        </a:rPr>
                        <a:t>AutoRuns</a:t>
                      </a:r>
                    </a:p>
                    <a:p>
                      <a:pPr marL="285750" lvl="0" indent="-285750" algn="l">
                        <a:lnSpc>
                          <a:spcPct val="100000"/>
                        </a:lnSpc>
                        <a:spcBef>
                          <a:spcPts val="0"/>
                        </a:spcBef>
                        <a:spcAft>
                          <a:spcPts val="0"/>
                        </a:spcAft>
                        <a:buFont typeface="Courier New"/>
                        <a:buChar char="o"/>
                      </a:pPr>
                      <a:r>
                        <a:rPr lang="en-US" sz="1600" b="0" i="0" u="none" strike="noStrike" noProof="0">
                          <a:solidFill>
                            <a:schemeClr val="tx1"/>
                          </a:solidFill>
                          <a:latin typeface="Arial"/>
                          <a:ea typeface="Tahoma"/>
                          <a:cs typeface="Tahoma"/>
                        </a:rPr>
                        <a:t>Một </a:t>
                      </a:r>
                      <a:r>
                        <a:rPr lang="en-US" sz="1600" b="0" i="0" u="none" strike="noStrike" noProof="0" dirty="0" err="1">
                          <a:solidFill>
                            <a:schemeClr val="tx1"/>
                          </a:solidFill>
                          <a:latin typeface="Arial"/>
                          <a:ea typeface="Tahoma"/>
                          <a:cs typeface="Tahoma"/>
                        </a:rPr>
                        <a:t>số</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khu</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vực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của</a:t>
                      </a:r>
                      <a:r>
                        <a:rPr lang="en-US" sz="1600" b="0" i="0" u="none" strike="noStrike" noProof="0" dirty="0">
                          <a:solidFill>
                            <a:schemeClr val="tx1"/>
                          </a:solidFill>
                          <a:latin typeface="Arial"/>
                          <a:ea typeface="Tahoma"/>
                          <a:cs typeface="Tahoma"/>
                        </a:rPr>
                        <a:t> Registry </a:t>
                      </a:r>
                      <a:r>
                        <a:rPr lang="en-US" sz="1600" b="0" i="0" u="none" strike="noStrike" noProof="0" dirty="0" err="1">
                          <a:solidFill>
                            <a:schemeClr val="tx1"/>
                          </a:solidFill>
                          <a:latin typeface="Arial"/>
                          <a:ea typeface="Tahoma"/>
                          <a:cs typeface="Tahoma"/>
                        </a:rPr>
                        <a:t>được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gọi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là</a:t>
                      </a:r>
                      <a:r>
                        <a:rPr lang="en-US" sz="1600" b="0" i="0" u="none" strike="noStrike" noProof="0" dirty="0">
                          <a:solidFill>
                            <a:schemeClr val="tx1"/>
                          </a:solidFill>
                          <a:latin typeface="Arial"/>
                          <a:ea typeface="Tahoma"/>
                          <a:cs typeface="Tahoma"/>
                        </a:rPr>
                        <a:t> </a:t>
                      </a:r>
                      <a:r>
                        <a:rPr lang="en-US" sz="1600" b="1" i="0" u="none" strike="noStrike" noProof="0" dirty="0" err="1">
                          <a:solidFill>
                            <a:srgbClr val="FF0000"/>
                          </a:solidFill>
                          <a:latin typeface="Arial"/>
                          <a:ea typeface="Tahoma"/>
                          <a:cs typeface="Tahoma"/>
                        </a:rPr>
                        <a:t>tự</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khởi</a:t>
                      </a:r>
                      <a:r>
                        <a:rPr lang="en-US" sz="1600" b="0"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động</a:t>
                      </a:r>
                      <a:r>
                        <a:rPr lang="en-US" sz="1600" b="1" i="0" u="none" strike="noStrike" noProof="0" dirty="0">
                          <a:solidFill>
                            <a:schemeClr val="tx1"/>
                          </a:solidFill>
                          <a:latin typeface="Arial"/>
                          <a:ea typeface="Tahoma"/>
                          <a:cs typeface="Tahoma"/>
                        </a:rPr>
                        <a:t> </a:t>
                      </a:r>
                      <a:r>
                        <a:rPr lang="en-US" sz="1600" b="1" i="0" u="none" strike="noStrike" noProof="0" dirty="0" err="1">
                          <a:solidFill>
                            <a:srgbClr val="FF0000"/>
                          </a:solidFill>
                          <a:latin typeface="Arial"/>
                          <a:ea typeface="Tahoma"/>
                          <a:cs typeface="Tahoma"/>
                        </a:rPr>
                        <a:t>vị</a:t>
                      </a:r>
                      <a:r>
                        <a:rPr lang="en-US" sz="1600" b="1" i="0" u="none" strike="noStrike" noProof="0" dirty="0">
                          <a:solidFill>
                            <a:srgbClr val="FF0000"/>
                          </a:solidFill>
                          <a:latin typeface="Arial"/>
                          <a:ea typeface="Tahoma"/>
                          <a:cs typeface="Tahoma"/>
                        </a:rPr>
                        <a:t> </a:t>
                      </a:r>
                      <a:r>
                        <a:rPr lang="en-US" sz="1600" b="1" i="0" u="none" strike="noStrike" noProof="0" dirty="0" err="1">
                          <a:solidFill>
                            <a:srgbClr val="FF0000"/>
                          </a:solidFill>
                          <a:latin typeface="Arial"/>
                          <a:ea typeface="Tahoma"/>
                          <a:cs typeface="Tahoma"/>
                        </a:rPr>
                        <a:t>trí</a:t>
                      </a:r>
                      <a:r>
                        <a:rPr lang="en-US" sz="1600" b="0" i="0" u="none" strike="noStrike" noProof="0" dirty="0">
                          <a:solidFill>
                            <a:srgbClr val="FF0000"/>
                          </a:solidFill>
                          <a:latin typeface="Arial"/>
                          <a:ea typeface="Tahoma"/>
                          <a:cs typeface="Tahoma"/>
                        </a:rPr>
                        <a:t> </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vì</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chúng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cung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cấp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khả</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năng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tự</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khởi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ứng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dụng</a:t>
                      </a:r>
                      <a:r>
                        <a:rPr lang="en-US" sz="1600" b="0" i="0" u="none" strike="noStrike" noProof="0" dirty="0">
                          <a:solidFill>
                            <a:schemeClr val="tx1"/>
                          </a:solidFill>
                          <a:latin typeface="Arial"/>
                          <a:ea typeface="Tahoma"/>
                          <a:cs typeface="Tahoma"/>
                        </a:rPr>
                        <a:t>.</a:t>
                      </a:r>
                      <a:endParaRPr lang="en-US" sz="160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err="1">
                          <a:solidFill>
                            <a:schemeClr val="tx1"/>
                          </a:solidFill>
                          <a:latin typeface="Arial"/>
                          <a:ea typeface="Tahoma"/>
                          <a:cs typeface="Tahoma"/>
                        </a:rPr>
                        <a:t>Vị</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trí</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có</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tự</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khởi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ứng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dụng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tại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thời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điểm</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khởi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hệ</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thống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người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dùng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đăng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nhập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và</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người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dùng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thực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hiện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một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hành</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cụ</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a:t>
                      </a:r>
                      <a:endParaRPr lang="en-US" sz="1600" dirty="0">
                        <a:solidFill>
                          <a:schemeClr val="tx1"/>
                        </a:solidFill>
                        <a:latin typeface="Arial"/>
                        <a:ea typeface="Tahoma"/>
                        <a:cs typeface="Tahoma"/>
                      </a:endParaRPr>
                    </a:p>
                    <a:p>
                      <a:pPr marL="285750" lvl="0" indent="-285750" algn="l">
                        <a:lnSpc>
                          <a:spcPct val="100000"/>
                        </a:lnSpc>
                        <a:spcBef>
                          <a:spcPts val="0"/>
                        </a:spcBef>
                        <a:spcAft>
                          <a:spcPts val="0"/>
                        </a:spcAft>
                        <a:buFont typeface="Courier New"/>
                        <a:buChar char="o"/>
                      </a:pPr>
                      <a:r>
                        <a:rPr lang="en-US" sz="1600" b="0" i="0" u="none" strike="noStrike" noProof="0" dirty="0">
                          <a:solidFill>
                            <a:schemeClr val="tx1"/>
                          </a:solidFill>
                          <a:latin typeface="Arial"/>
                          <a:ea typeface="Tahoma"/>
                          <a:cs typeface="Tahoma"/>
                        </a:rPr>
                        <a:t>Thu </a:t>
                      </a:r>
                      <a:r>
                        <a:rPr lang="en-US" sz="1600" b="0" i="0" u="none" strike="noStrike" noProof="0" dirty="0" err="1">
                          <a:solidFill>
                            <a:schemeClr val="tx1"/>
                          </a:solidFill>
                          <a:latin typeface="Arial"/>
                          <a:ea typeface="Tahoma"/>
                          <a:cs typeface="Tahoma"/>
                        </a:rPr>
                        <a:t>thập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thông</a:t>
                      </a:r>
                      <a:r>
                        <a:rPr lang="en-US" sz="1600" b="0" i="0" u="none" strike="noStrike" noProof="0" dirty="0">
                          <a:solidFill>
                            <a:schemeClr val="tx1"/>
                          </a:solidFill>
                          <a:latin typeface="Arial"/>
                          <a:ea typeface="Tahoma"/>
                          <a:cs typeface="Tahoma"/>
                        </a:rPr>
                        <a:t> tin </a:t>
                      </a:r>
                      <a:r>
                        <a:rPr lang="en-US" sz="1600" b="0" i="0" u="none" strike="noStrike" noProof="0" dirty="0" err="1">
                          <a:solidFill>
                            <a:schemeClr val="tx1"/>
                          </a:solidFill>
                          <a:latin typeface="Arial"/>
                          <a:ea typeface="Tahoma"/>
                          <a:cs typeface="Tahoma"/>
                        </a:rPr>
                        <a:t>từ</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các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khóa</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và</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giá</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trị</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cụ</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thể</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với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sự</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trợ</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giúp</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của</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công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cụ</a:t>
                      </a:r>
                      <a:r>
                        <a:rPr lang="en-US" sz="1600" b="0" i="0" u="none" strike="noStrike" noProof="0" dirty="0">
                          <a:solidFill>
                            <a:schemeClr val="tx1"/>
                          </a:solidFill>
                          <a:latin typeface="Arial"/>
                          <a:ea typeface="Tahoma"/>
                          <a:cs typeface="Tahoma"/>
                        </a:rPr>
                        <a:t> </a:t>
                      </a:r>
                      <a:r>
                        <a:rPr lang="en-US" sz="1600" b="1" i="0" u="none" strike="noStrike" noProof="0" dirty="0">
                          <a:solidFill>
                            <a:srgbClr val="FF0000"/>
                          </a:solidFill>
                          <a:latin typeface="Arial"/>
                          <a:ea typeface="Tahoma"/>
                          <a:cs typeface="Tahoma"/>
                        </a:rPr>
                        <a:t>reg.exe</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hoặc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công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cụ</a:t>
                      </a:r>
                      <a:r>
                        <a:rPr lang="en-US" sz="1600" b="0" i="0" u="none" strike="noStrike" noProof="0" dirty="0">
                          <a:solidFill>
                            <a:schemeClr val="tx1"/>
                          </a:solidFill>
                          <a:latin typeface="Arial"/>
                          <a:ea typeface="Tahoma"/>
                          <a:cs typeface="Tahoma"/>
                        </a:rPr>
                        <a:t> </a:t>
                      </a:r>
                      <a:r>
                        <a:rPr lang="en-US" sz="1600" b="1" i="0" u="none" strike="noStrike" noProof="0" dirty="0">
                          <a:solidFill>
                            <a:srgbClr val="FF0000"/>
                          </a:solidFill>
                          <a:latin typeface="Arial"/>
                          <a:ea typeface="Tahoma"/>
                          <a:cs typeface="Tahoma"/>
                        </a:rPr>
                        <a:t>Autorun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như</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một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phần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của</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các</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hoạt</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động</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phản</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hồi</a:t>
                      </a:r>
                      <a:r>
                        <a:rPr lang="en-US" sz="1600" b="0" i="0" u="none" strike="noStrike" noProof="0" dirty="0">
                          <a:solidFill>
                            <a:schemeClr val="tx1"/>
                          </a:solidFill>
                          <a:latin typeface="Arial"/>
                          <a:ea typeface="Tahoma"/>
                          <a:cs typeface="Tahoma"/>
                        </a:rPr>
                        <a:t> </a:t>
                      </a:r>
                      <a:r>
                        <a:rPr lang="en-US" sz="1600" b="0" i="0" u="none" strike="noStrike" noProof="0" dirty="0" err="1">
                          <a:solidFill>
                            <a:schemeClr val="tx1"/>
                          </a:solidFill>
                          <a:latin typeface="Arial"/>
                          <a:ea typeface="Tahoma"/>
                          <a:cs typeface="Tahoma"/>
                        </a:rPr>
                        <a:t>đầu</a:t>
                      </a:r>
                      <a:r>
                        <a:rPr lang="en-US" sz="1600" b="0" i="0" u="none" strike="noStrike" noProof="0" dirty="0">
                          <a:solidFill>
                            <a:schemeClr val="tx1"/>
                          </a:solidFill>
                          <a:latin typeface="Arial"/>
                          <a:ea typeface="Tahoma"/>
                          <a:cs typeface="Tahoma"/>
                        </a:rPr>
                        <a:t> </a:t>
                      </a:r>
                      <a:r>
                        <a:rPr lang="en-US" sz="1600" b="0" i="0" u="none" strike="noStrike" noProof="0" err="1">
                          <a:solidFill>
                            <a:schemeClr val="tx1"/>
                          </a:solidFill>
                          <a:latin typeface="Arial"/>
                          <a:ea typeface="Tahoma"/>
                          <a:cs typeface="Tahoma"/>
                        </a:rPr>
                        <a:t>tiên</a:t>
                      </a:r>
                      <a:r>
                        <a:rPr lang="en-US" sz="1600" b="0" i="0" u="none" strike="noStrike" noProof="0">
                          <a:solidFill>
                            <a:schemeClr val="tx1"/>
                          </a:solidFill>
                          <a:latin typeface="Arial"/>
                          <a:ea typeface="Tahoma"/>
                          <a:cs typeface="Tahoma"/>
                        </a:rPr>
                        <a:t>.</a:t>
                      </a:r>
                      <a:endParaRPr lang="en-US" sz="1600" dirty="0">
                        <a:solidFill>
                          <a:schemeClr val="tx1"/>
                        </a:solidFill>
                        <a:latin typeface="Arial"/>
                        <a:ea typeface="Tahoma"/>
                        <a:cs typeface="Tahoma"/>
                      </a:endParaRPr>
                    </a:p>
                  </a:txBody>
                  <a:tcPr>
                    <a:solidFill>
                      <a:schemeClr val="accent6">
                        <a:lumMod val="40000"/>
                        <a:lumOff val="60000"/>
                      </a:schemeClr>
                    </a:solidFill>
                  </a:tcPr>
                </a:tc>
                <a:extLst>
                  <a:ext uri="{0D108BD9-81ED-4DB2-BD59-A6C34878D82A}">
                    <a16:rowId xmlns:a16="http://schemas.microsoft.com/office/drawing/2014/main" val="3702026957"/>
                  </a:ext>
                </a:extLst>
              </a:tr>
            </a:tbl>
          </a:graphicData>
        </a:graphic>
      </p:graphicFrame>
    </p:spTree>
    <p:extLst>
      <p:ext uri="{BB962C8B-B14F-4D97-AF65-F5344CB8AC3E}">
        <p14:creationId xmlns:p14="http://schemas.microsoft.com/office/powerpoint/2010/main" val="493022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latin typeface="Arial"/>
                <a:ea typeface="Tahoma"/>
                <a:cs typeface="Tahoma"/>
              </a:rPr>
              <a:t>Microsoft Security ID</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37</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690386" y="1018075"/>
            <a:ext cx="8811228" cy="140737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en-US" dirty="0">
              <a:latin typeface="Arial"/>
              <a:ea typeface="+mn-lt"/>
              <a:cs typeface="+mn-lt"/>
            </a:endParaRPr>
          </a:p>
          <a:p>
            <a:pPr marL="342900" indent="-342900">
              <a:buClr>
                <a:srgbClr val="F48728"/>
              </a:buClr>
              <a:buFont typeface="Wingdings"/>
              <a:buChar char="q"/>
            </a:pPr>
            <a:r>
              <a:rPr lang="en-US" dirty="0">
                <a:latin typeface="Arial"/>
                <a:ea typeface="+mn-lt"/>
                <a:cs typeface="+mn-lt"/>
              </a:rPr>
              <a:t> Microsoft Security IDs </a:t>
            </a:r>
            <a:r>
              <a:rPr lang="en-US" dirty="0" err="1">
                <a:latin typeface="Arial"/>
                <a:ea typeface="+mn-lt"/>
                <a:cs typeface="+mn-lt"/>
              </a:rPr>
              <a:t>thì</a:t>
            </a:r>
            <a:r>
              <a:rPr lang="en-US" dirty="0">
                <a:latin typeface="Arial"/>
                <a:ea typeface="+mn-lt"/>
                <a:cs typeface="+mn-lt"/>
              </a:rPr>
              <a:t> </a:t>
            </a:r>
            <a:r>
              <a:rPr lang="en-US" dirty="0" err="1">
                <a:latin typeface="Arial"/>
                <a:ea typeface="+mn-lt"/>
                <a:cs typeface="+mn-lt"/>
              </a:rPr>
              <a:t>có</a:t>
            </a:r>
            <a:r>
              <a:rPr lang="en-US" dirty="0">
                <a:latin typeface="Arial"/>
                <a:ea typeface="+mn-lt"/>
                <a:cs typeface="+mn-lt"/>
              </a:rPr>
              <a:t> </a:t>
            </a:r>
            <a:r>
              <a:rPr lang="en-US" dirty="0" err="1">
                <a:latin typeface="Arial"/>
                <a:ea typeface="+mn-lt"/>
                <a:cs typeface="+mn-lt"/>
              </a:rPr>
              <a:t>sẵn</a:t>
            </a:r>
            <a:r>
              <a:rPr lang="en-US" dirty="0">
                <a:latin typeface="Arial"/>
                <a:ea typeface="+mn-lt"/>
                <a:cs typeface="+mn-lt"/>
              </a:rPr>
              <a:t> </a:t>
            </a:r>
            <a:r>
              <a:rPr lang="en-US" dirty="0" err="1">
                <a:latin typeface="Arial"/>
                <a:ea typeface="+mn-lt"/>
                <a:cs typeface="+mn-lt"/>
              </a:rPr>
              <a:t>trong</a:t>
            </a:r>
            <a:r>
              <a:rPr lang="en-US" dirty="0">
                <a:latin typeface="Arial"/>
                <a:ea typeface="+mn-lt"/>
                <a:cs typeface="+mn-lt"/>
              </a:rPr>
              <a:t> </a:t>
            </a:r>
            <a:r>
              <a:rPr lang="en-US" b="1" dirty="0">
                <a:solidFill>
                  <a:srgbClr val="FF0000"/>
                </a:solidFill>
                <a:latin typeface="Arial"/>
                <a:ea typeface="+mn-lt"/>
                <a:cs typeface="+mn-lt"/>
              </a:rPr>
              <a:t>Windows Registry Editor</a:t>
            </a:r>
            <a:endParaRPr lang="en-US" b="1" dirty="0">
              <a:solidFill>
                <a:srgbClr val="FF0000"/>
              </a:solidFill>
              <a:latin typeface="Arial"/>
              <a:cs typeface="Calibri"/>
            </a:endParaRPr>
          </a:p>
          <a:p>
            <a:pPr marL="285750" indent="-285750">
              <a:buClr>
                <a:srgbClr val="F48728"/>
              </a:buClr>
              <a:buFont typeface="Wingdings" panose="05000000000000000000" pitchFamily="2" charset="2"/>
              <a:buChar char="q"/>
            </a:pPr>
            <a:r>
              <a:rPr lang="en-US" dirty="0">
                <a:latin typeface="Arial"/>
                <a:ea typeface="+mn-lt"/>
                <a:cs typeface="+mn-lt"/>
              </a:rPr>
              <a:t>  </a:t>
            </a:r>
            <a:r>
              <a:rPr lang="en-US" dirty="0" err="1">
                <a:latin typeface="Arial"/>
                <a:ea typeface="+mn-lt"/>
                <a:cs typeface="+mn-lt"/>
              </a:rPr>
              <a:t>Đường</a:t>
            </a:r>
            <a:r>
              <a:rPr lang="en-US" dirty="0">
                <a:latin typeface="Arial"/>
                <a:ea typeface="+mn-lt"/>
                <a:cs typeface="+mn-lt"/>
              </a:rPr>
              <a:t> </a:t>
            </a:r>
            <a:r>
              <a:rPr lang="en-US" dirty="0" err="1">
                <a:latin typeface="Arial"/>
                <a:ea typeface="+mn-lt"/>
                <a:cs typeface="+mn-lt"/>
              </a:rPr>
              <a:t>dể</a:t>
            </a:r>
            <a:r>
              <a:rPr lang="en-US" dirty="0">
                <a:latin typeface="Arial"/>
                <a:ea typeface="+mn-lt"/>
                <a:cs typeface="+mn-lt"/>
              </a:rPr>
              <a:t> </a:t>
            </a:r>
            <a:r>
              <a:rPr lang="en-US" dirty="0" err="1">
                <a:latin typeface="Arial"/>
                <a:ea typeface="+mn-lt"/>
                <a:cs typeface="+mn-lt"/>
              </a:rPr>
              <a:t>truy</a:t>
            </a:r>
            <a:r>
              <a:rPr lang="en-US" dirty="0">
                <a:latin typeface="Arial"/>
                <a:ea typeface="+mn-lt"/>
                <a:cs typeface="+mn-lt"/>
              </a:rPr>
              <a:t> </a:t>
            </a:r>
            <a:r>
              <a:rPr lang="en-US" dirty="0" err="1">
                <a:latin typeface="Arial"/>
                <a:ea typeface="+mn-lt"/>
                <a:cs typeface="+mn-lt"/>
              </a:rPr>
              <a:t>cập</a:t>
            </a:r>
            <a:r>
              <a:rPr lang="en-US" dirty="0">
                <a:latin typeface="Arial"/>
                <a:ea typeface="+mn-lt"/>
                <a:cs typeface="+mn-lt"/>
              </a:rPr>
              <a:t> IDs </a:t>
            </a:r>
            <a:r>
              <a:rPr lang="en-US" dirty="0" err="1">
                <a:latin typeface="Arial"/>
                <a:ea typeface="+mn-lt"/>
                <a:cs typeface="+mn-lt"/>
              </a:rPr>
              <a:t>là</a:t>
            </a:r>
            <a:r>
              <a:rPr lang="en-US" dirty="0">
                <a:latin typeface="Arial"/>
                <a:ea typeface="+mn-lt"/>
                <a:cs typeface="+mn-lt"/>
              </a:rPr>
              <a:t>: </a:t>
            </a:r>
          </a:p>
          <a:p>
            <a:pPr marL="742950" lvl="1" indent="-285750">
              <a:buFont typeface="Courier New"/>
              <a:buChar char="o"/>
            </a:pPr>
            <a:r>
              <a:rPr lang="en-US" b="1" dirty="0">
                <a:solidFill>
                  <a:srgbClr val="FF0000"/>
                </a:solidFill>
                <a:latin typeface="Arial"/>
                <a:ea typeface="+mn-lt"/>
                <a:cs typeface="+mn-lt"/>
              </a:rPr>
              <a:t>HKEY_LOCAL_MACHINE\SOFTWARE\Microsoft\Windows NT\CurrentVersion\</a:t>
            </a:r>
            <a:r>
              <a:rPr lang="en-US" b="1" dirty="0" err="1">
                <a:solidFill>
                  <a:srgbClr val="FF0000"/>
                </a:solidFill>
                <a:latin typeface="Arial"/>
                <a:ea typeface="+mn-lt"/>
                <a:cs typeface="+mn-lt"/>
              </a:rPr>
              <a:t>ProfileList</a:t>
            </a:r>
            <a:endParaRPr lang="en-US" b="1" dirty="0">
              <a:solidFill>
                <a:srgbClr val="FF0000"/>
              </a:solidFill>
              <a:latin typeface="Arial"/>
              <a:cs typeface="Calibri"/>
            </a:endParaRPr>
          </a:p>
          <a:p>
            <a:endParaRPr lang="en-US" dirty="0">
              <a:latin typeface="Arial"/>
              <a:cs typeface="Calibri"/>
            </a:endParaRPr>
          </a:p>
        </p:txBody>
      </p:sp>
      <p:pic>
        <p:nvPicPr>
          <p:cNvPr id="9" name="Content Placeholder 8">
            <a:extLst>
              <a:ext uri="{FF2B5EF4-FFF2-40B4-BE49-F238E27FC236}">
                <a16:creationId xmlns:a16="http://schemas.microsoft.com/office/drawing/2014/main" id="{20E366E7-AE46-1527-2133-A8A3B1C857B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04902" y="2671913"/>
            <a:ext cx="7951539" cy="3587489"/>
          </a:xfrm>
        </p:spPr>
      </p:pic>
    </p:spTree>
    <p:extLst>
      <p:ext uri="{BB962C8B-B14F-4D97-AF65-F5344CB8AC3E}">
        <p14:creationId xmlns:p14="http://schemas.microsoft.com/office/powerpoint/2010/main" val="108736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19694F4-12DB-B6B6-A210-EA8634FE368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43200" y="2895600"/>
            <a:ext cx="7001736" cy="3475164"/>
          </a:xfrm>
        </p:spPr>
      </p:pic>
      <p:sp>
        <p:nvSpPr>
          <p:cNvPr id="3" name="Title 2"/>
          <p:cNvSpPr>
            <a:spLocks noGrp="1"/>
          </p:cNvSpPr>
          <p:nvPr>
            <p:ph type="title"/>
          </p:nvPr>
        </p:nvSpPr>
        <p:spPr>
          <a:xfrm>
            <a:off x="0" y="68312"/>
            <a:ext cx="12192000" cy="617488"/>
          </a:xfrm>
        </p:spPr>
        <p:txBody>
          <a:bodyPr/>
          <a:lstStyle/>
          <a:p>
            <a:pPr algn="ctr">
              <a:lnSpc>
                <a:spcPct val="107000"/>
              </a:lnSpc>
              <a:spcAft>
                <a:spcPts val="800"/>
              </a:spcAft>
            </a:pPr>
            <a:r>
              <a:rPr lang="en-US" b="1" i="0" u="none" strike="noStrike">
                <a:solidFill>
                  <a:srgbClr val="FF0000"/>
                </a:solidFill>
                <a:effectLst/>
                <a:latin typeface="Arial"/>
                <a:ea typeface="Tahoma"/>
                <a:cs typeface="Tahoma"/>
              </a:rPr>
              <a:t>Event Logs</a:t>
            </a:r>
            <a:r>
              <a:rPr lang="en-US" b="0" i="0">
                <a:solidFill>
                  <a:srgbClr val="000000"/>
                </a:solidFill>
                <a:effectLst/>
                <a:latin typeface="Arial"/>
                <a:ea typeface="Tahoma"/>
                <a:cs typeface="Tahoma"/>
              </a:rPr>
              <a:t>​</a:t>
            </a:r>
            <a:endParaRPr lang="en-US">
              <a:effectLst/>
              <a:latin typeface="Arial"/>
              <a:ea typeface="Tahoma"/>
              <a:cs typeface="Tahoma"/>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752600" y="956358"/>
            <a:ext cx="8686800" cy="16686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342900" indent="-342900">
              <a:buClr>
                <a:srgbClr val="F48728"/>
              </a:buClr>
              <a:buFont typeface="Wingdings"/>
              <a:buChar char="q"/>
            </a:pPr>
            <a:r>
              <a:rPr lang="en-US" dirty="0">
                <a:latin typeface="Arial"/>
                <a:ea typeface="+mn-lt"/>
                <a:cs typeface="+mn-lt"/>
              </a:rPr>
              <a:t>Event logs </a:t>
            </a:r>
            <a:r>
              <a:rPr lang="en-US" dirty="0" err="1">
                <a:latin typeface="Arial"/>
                <a:ea typeface="+mn-lt"/>
                <a:cs typeface="+mn-lt"/>
              </a:rPr>
              <a:t>có</a:t>
            </a:r>
            <a:r>
              <a:rPr lang="en-US" dirty="0">
                <a:latin typeface="Arial"/>
                <a:ea typeface="+mn-lt"/>
                <a:cs typeface="+mn-lt"/>
              </a:rPr>
              <a:t> </a:t>
            </a:r>
            <a:r>
              <a:rPr lang="en-US" dirty="0" err="1">
                <a:latin typeface="Arial"/>
                <a:ea typeface="+mn-lt"/>
                <a:cs typeface="+mn-lt"/>
              </a:rPr>
              <a:t>thể</a:t>
            </a:r>
            <a:r>
              <a:rPr lang="en-US" dirty="0">
                <a:latin typeface="Arial"/>
                <a:ea typeface="+mn-lt"/>
                <a:cs typeface="+mn-lt"/>
              </a:rPr>
              <a:t> </a:t>
            </a:r>
            <a:r>
              <a:rPr lang="en-US" dirty="0" err="1">
                <a:latin typeface="Arial"/>
                <a:ea typeface="+mn-lt"/>
                <a:cs typeface="+mn-lt"/>
              </a:rPr>
              <a:t>thay</a:t>
            </a:r>
            <a:r>
              <a:rPr lang="en-US" dirty="0">
                <a:latin typeface="Arial"/>
                <a:ea typeface="+mn-lt"/>
                <a:cs typeface="+mn-lt"/>
              </a:rPr>
              <a:t> </a:t>
            </a:r>
            <a:r>
              <a:rPr lang="en-US" dirty="0" err="1">
                <a:latin typeface="Arial"/>
                <a:ea typeface="+mn-lt"/>
                <a:cs typeface="+mn-lt"/>
              </a:rPr>
              <a:t>đổi</a:t>
            </a:r>
            <a:r>
              <a:rPr lang="en-US" dirty="0">
                <a:latin typeface="Arial"/>
                <a:ea typeface="+mn-lt"/>
                <a:cs typeface="+mn-lt"/>
              </a:rPr>
              <a:t> </a:t>
            </a:r>
            <a:r>
              <a:rPr lang="en-US" dirty="0" err="1">
                <a:latin typeface="Arial"/>
                <a:ea typeface="+mn-lt"/>
                <a:cs typeface="+mn-lt"/>
              </a:rPr>
              <a:t>nhanh</a:t>
            </a:r>
            <a:r>
              <a:rPr lang="en-US" dirty="0">
                <a:latin typeface="Arial"/>
                <a:ea typeface="+mn-lt"/>
                <a:cs typeface="+mn-lt"/>
              </a:rPr>
              <a:t> </a:t>
            </a:r>
            <a:r>
              <a:rPr lang="en-US" dirty="0" err="1">
                <a:latin typeface="Arial"/>
                <a:ea typeface="+mn-lt"/>
                <a:cs typeface="+mn-lt"/>
              </a:rPr>
              <a:t>chóng</a:t>
            </a:r>
            <a:r>
              <a:rPr lang="en-US" dirty="0">
                <a:latin typeface="Arial"/>
                <a:ea typeface="+mn-lt"/>
                <a:cs typeface="+mn-lt"/>
              </a:rPr>
              <a:t> </a:t>
            </a:r>
            <a:r>
              <a:rPr lang="en-US" dirty="0" err="1">
                <a:latin typeface="Arial"/>
                <a:ea typeface="+mn-lt"/>
                <a:cs typeface="+mn-lt"/>
              </a:rPr>
              <a:t>tùy</a:t>
            </a:r>
            <a:r>
              <a:rPr lang="en-US" dirty="0">
                <a:latin typeface="Arial"/>
                <a:ea typeface="+mn-lt"/>
                <a:cs typeface="+mn-lt"/>
              </a:rPr>
              <a:t> </a:t>
            </a:r>
            <a:r>
              <a:rPr lang="en-US" dirty="0" err="1">
                <a:latin typeface="Arial"/>
                <a:ea typeface="+mn-lt"/>
                <a:cs typeface="+mn-lt"/>
              </a:rPr>
              <a:t>thuộc</a:t>
            </a:r>
            <a:r>
              <a:rPr lang="en-US" dirty="0">
                <a:latin typeface="Arial"/>
                <a:ea typeface="+mn-lt"/>
                <a:cs typeface="+mn-lt"/>
              </a:rPr>
              <a:t> </a:t>
            </a:r>
            <a:r>
              <a:rPr lang="en-US" dirty="0" err="1">
                <a:latin typeface="Arial"/>
                <a:ea typeface="+mn-lt"/>
                <a:cs typeface="+mn-lt"/>
              </a:rPr>
              <a:t>vào</a:t>
            </a:r>
            <a:r>
              <a:rPr lang="en-US" b="1" dirty="0">
                <a:solidFill>
                  <a:srgbClr val="FF0000"/>
                </a:solidFill>
                <a:latin typeface="Arial"/>
                <a:ea typeface="+mn-lt"/>
                <a:cs typeface="+mn-lt"/>
              </a:rPr>
              <a:t> </a:t>
            </a:r>
            <a:r>
              <a:rPr lang="en-US" b="1" dirty="0" err="1">
                <a:solidFill>
                  <a:srgbClr val="FF0000"/>
                </a:solidFill>
                <a:latin typeface="Arial"/>
                <a:ea typeface="+mn-lt"/>
                <a:cs typeface="+mn-lt"/>
              </a:rPr>
              <a:t>cấu</a:t>
            </a:r>
            <a:r>
              <a:rPr lang="en-US" b="1" dirty="0">
                <a:solidFill>
                  <a:srgbClr val="FF0000"/>
                </a:solidFill>
                <a:latin typeface="Arial"/>
                <a:ea typeface="+mn-lt"/>
                <a:cs typeface="+mn-lt"/>
              </a:rPr>
              <a:t> </a:t>
            </a:r>
            <a:r>
              <a:rPr lang="en-US" b="1" dirty="0" err="1">
                <a:solidFill>
                  <a:srgbClr val="FF0000"/>
                </a:solidFill>
                <a:latin typeface="Arial"/>
                <a:ea typeface="+mn-lt"/>
                <a:cs typeface="+mn-lt"/>
              </a:rPr>
              <a:t>hình</a:t>
            </a:r>
            <a:r>
              <a:rPr lang="en-US" b="1" dirty="0">
                <a:solidFill>
                  <a:srgbClr val="FF0000"/>
                </a:solidFill>
                <a:latin typeface="Arial"/>
                <a:ea typeface="+mn-lt"/>
                <a:cs typeface="+mn-lt"/>
              </a:rPr>
              <a:t> </a:t>
            </a:r>
            <a:r>
              <a:rPr lang="en-US" b="1" dirty="0" err="1">
                <a:solidFill>
                  <a:srgbClr val="FF0000"/>
                </a:solidFill>
                <a:latin typeface="Arial"/>
                <a:ea typeface="+mn-lt"/>
                <a:cs typeface="+mn-lt"/>
              </a:rPr>
              <a:t>và</a:t>
            </a:r>
            <a:r>
              <a:rPr lang="en-US" b="1" dirty="0">
                <a:solidFill>
                  <a:srgbClr val="FF0000"/>
                </a:solidFill>
                <a:latin typeface="Arial"/>
                <a:ea typeface="+mn-lt"/>
                <a:cs typeface="+mn-lt"/>
              </a:rPr>
              <a:t> </a:t>
            </a:r>
            <a:r>
              <a:rPr lang="en-US" b="1" dirty="0" err="1">
                <a:solidFill>
                  <a:srgbClr val="FF0000"/>
                </a:solidFill>
                <a:latin typeface="Arial"/>
                <a:ea typeface="+mn-lt"/>
                <a:cs typeface="+mn-lt"/>
              </a:rPr>
              <a:t>các</a:t>
            </a:r>
            <a:r>
              <a:rPr lang="en-US" b="1" dirty="0">
                <a:solidFill>
                  <a:srgbClr val="FF0000"/>
                </a:solidFill>
                <a:latin typeface="Arial"/>
                <a:ea typeface="+mn-lt"/>
                <a:cs typeface="+mn-lt"/>
              </a:rPr>
              <a:t> </a:t>
            </a:r>
            <a:r>
              <a:rPr lang="en-US" b="1" dirty="0" err="1">
                <a:solidFill>
                  <a:srgbClr val="FF0000"/>
                </a:solidFill>
                <a:latin typeface="Arial"/>
                <a:ea typeface="+mn-lt"/>
                <a:cs typeface="+mn-lt"/>
              </a:rPr>
              <a:t>sự</a:t>
            </a:r>
            <a:r>
              <a:rPr lang="en-US" b="1" dirty="0">
                <a:solidFill>
                  <a:srgbClr val="FF0000"/>
                </a:solidFill>
                <a:latin typeface="Arial"/>
                <a:ea typeface="+mn-lt"/>
                <a:cs typeface="+mn-lt"/>
              </a:rPr>
              <a:t> </a:t>
            </a:r>
            <a:r>
              <a:rPr lang="en-US" b="1" dirty="0" err="1">
                <a:solidFill>
                  <a:srgbClr val="FF0000"/>
                </a:solidFill>
                <a:latin typeface="Arial"/>
                <a:ea typeface="+mn-lt"/>
                <a:cs typeface="+mn-lt"/>
              </a:rPr>
              <a:t>kiện</a:t>
            </a:r>
            <a:r>
              <a:rPr lang="en-US" b="1" dirty="0">
                <a:solidFill>
                  <a:srgbClr val="FF0000"/>
                </a:solidFill>
                <a:latin typeface="Arial"/>
                <a:ea typeface="+mn-lt"/>
                <a:cs typeface="+mn-lt"/>
              </a:rPr>
              <a:t> </a:t>
            </a:r>
            <a:r>
              <a:rPr lang="en-US" b="1" dirty="0" err="1">
                <a:solidFill>
                  <a:srgbClr val="FF0000"/>
                </a:solidFill>
                <a:latin typeface="Arial"/>
                <a:ea typeface="+mn-lt"/>
                <a:cs typeface="+mn-lt"/>
              </a:rPr>
              <a:t>được</a:t>
            </a:r>
            <a:r>
              <a:rPr lang="en-US" b="1" dirty="0">
                <a:solidFill>
                  <a:srgbClr val="FF0000"/>
                </a:solidFill>
                <a:latin typeface="Arial"/>
                <a:ea typeface="+mn-lt"/>
                <a:cs typeface="+mn-lt"/>
              </a:rPr>
              <a:t> </a:t>
            </a:r>
            <a:r>
              <a:rPr lang="en-US" b="1" dirty="0" err="1">
                <a:solidFill>
                  <a:srgbClr val="FF0000"/>
                </a:solidFill>
                <a:latin typeface="Arial"/>
                <a:ea typeface="+mn-lt"/>
                <a:cs typeface="+mn-lt"/>
              </a:rPr>
              <a:t>kiểm</a:t>
            </a:r>
            <a:r>
              <a:rPr lang="en-US" b="1" dirty="0">
                <a:solidFill>
                  <a:srgbClr val="FF0000"/>
                </a:solidFill>
                <a:latin typeface="Arial"/>
                <a:ea typeface="+mn-lt"/>
                <a:cs typeface="+mn-lt"/>
              </a:rPr>
              <a:t> </a:t>
            </a:r>
            <a:r>
              <a:rPr lang="en-US" b="1" dirty="0" err="1">
                <a:solidFill>
                  <a:srgbClr val="FF0000"/>
                </a:solidFill>
                <a:latin typeface="Arial"/>
                <a:ea typeface="+mn-lt"/>
                <a:cs typeface="+mn-lt"/>
              </a:rPr>
              <a:t>tra</a:t>
            </a:r>
            <a:endParaRPr lang="en-US" b="1" dirty="0">
              <a:solidFill>
                <a:srgbClr val="FF0000"/>
              </a:solidFill>
              <a:latin typeface="Arial"/>
              <a:cs typeface="Calibri"/>
            </a:endParaRPr>
          </a:p>
          <a:p>
            <a:pPr marL="342900" indent="-342900">
              <a:buClr>
                <a:srgbClr val="F48728"/>
              </a:buClr>
              <a:buFont typeface="Wingdings"/>
              <a:buChar char="q"/>
            </a:pPr>
            <a:r>
              <a:rPr lang="en-US" dirty="0" err="1">
                <a:latin typeface="Arial"/>
                <a:ea typeface="+mn-lt"/>
                <a:cs typeface="+mn-lt"/>
              </a:rPr>
              <a:t>Chọn</a:t>
            </a:r>
            <a:r>
              <a:rPr lang="en-US" dirty="0">
                <a:latin typeface="Arial"/>
                <a:ea typeface="+mn-lt"/>
                <a:cs typeface="+mn-lt"/>
              </a:rPr>
              <a:t> </a:t>
            </a:r>
            <a:r>
              <a:rPr lang="en-US" dirty="0" err="1">
                <a:latin typeface="Arial"/>
                <a:ea typeface="+mn-lt"/>
                <a:cs typeface="+mn-lt"/>
              </a:rPr>
              <a:t>dữ</a:t>
            </a:r>
            <a:r>
              <a:rPr lang="en-US" dirty="0">
                <a:latin typeface="Arial"/>
                <a:ea typeface="+mn-lt"/>
                <a:cs typeface="+mn-lt"/>
              </a:rPr>
              <a:t> </a:t>
            </a:r>
            <a:r>
              <a:rPr lang="en-US" dirty="0" err="1">
                <a:latin typeface="Arial"/>
                <a:ea typeface="+mn-lt"/>
                <a:cs typeface="+mn-lt"/>
              </a:rPr>
              <a:t>liệu</a:t>
            </a:r>
            <a:r>
              <a:rPr lang="en-US" dirty="0">
                <a:latin typeface="Arial"/>
                <a:ea typeface="+mn-lt"/>
                <a:cs typeface="+mn-lt"/>
              </a:rPr>
              <a:t> </a:t>
            </a:r>
            <a:r>
              <a:rPr lang="en-US" dirty="0" err="1">
                <a:latin typeface="Arial"/>
                <a:ea typeface="+mn-lt"/>
                <a:cs typeface="+mn-lt"/>
              </a:rPr>
              <a:t>nào</a:t>
            </a:r>
            <a:r>
              <a:rPr lang="en-US" dirty="0">
                <a:latin typeface="Arial"/>
                <a:ea typeface="+mn-lt"/>
                <a:cs typeface="+mn-lt"/>
              </a:rPr>
              <a:t> </a:t>
            </a:r>
            <a:r>
              <a:rPr lang="en-US" dirty="0" err="1">
                <a:latin typeface="Arial"/>
                <a:ea typeface="+mn-lt"/>
                <a:cs typeface="+mn-lt"/>
              </a:rPr>
              <a:t>cần</a:t>
            </a:r>
            <a:r>
              <a:rPr lang="en-US" dirty="0">
                <a:latin typeface="Arial"/>
                <a:ea typeface="+mn-lt"/>
                <a:cs typeface="+mn-lt"/>
              </a:rPr>
              <a:t> </a:t>
            </a:r>
            <a:r>
              <a:rPr lang="en-US" dirty="0" err="1">
                <a:latin typeface="Arial"/>
                <a:ea typeface="+mn-lt"/>
                <a:cs typeface="+mn-lt"/>
              </a:rPr>
              <a:t>được</a:t>
            </a:r>
            <a:r>
              <a:rPr lang="en-US" dirty="0">
                <a:latin typeface="Arial"/>
                <a:ea typeface="+mn-lt"/>
                <a:cs typeface="+mn-lt"/>
              </a:rPr>
              <a:t> </a:t>
            </a:r>
            <a:r>
              <a:rPr lang="en-US" dirty="0" err="1">
                <a:latin typeface="Arial"/>
                <a:ea typeface="+mn-lt"/>
                <a:cs typeface="+mn-lt"/>
              </a:rPr>
              <a:t>thu</a:t>
            </a:r>
            <a:r>
              <a:rPr lang="en-US" dirty="0">
                <a:latin typeface="Arial"/>
                <a:ea typeface="+mn-lt"/>
                <a:cs typeface="+mn-lt"/>
              </a:rPr>
              <a:t> </a:t>
            </a:r>
            <a:r>
              <a:rPr lang="en-US" dirty="0" err="1">
                <a:latin typeface="Arial"/>
                <a:ea typeface="+mn-lt"/>
                <a:cs typeface="+mn-lt"/>
              </a:rPr>
              <a:t>thập</a:t>
            </a:r>
            <a:r>
              <a:rPr lang="en-US" dirty="0">
                <a:latin typeface="Arial"/>
                <a:ea typeface="+mn-lt"/>
                <a:cs typeface="+mn-lt"/>
              </a:rPr>
              <a:t> </a:t>
            </a:r>
            <a:r>
              <a:rPr lang="en-US" dirty="0" err="1">
                <a:latin typeface="Arial"/>
                <a:ea typeface="+mn-lt"/>
                <a:cs typeface="+mn-lt"/>
              </a:rPr>
              <a:t>tùy</a:t>
            </a:r>
            <a:r>
              <a:rPr lang="en-US" dirty="0">
                <a:latin typeface="Arial"/>
                <a:ea typeface="+mn-lt"/>
                <a:cs typeface="+mn-lt"/>
              </a:rPr>
              <a:t> </a:t>
            </a:r>
            <a:r>
              <a:rPr lang="en-US" dirty="0" err="1">
                <a:latin typeface="Arial"/>
                <a:ea typeface="+mn-lt"/>
                <a:cs typeface="+mn-lt"/>
              </a:rPr>
              <a:t>thuộc</a:t>
            </a:r>
            <a:r>
              <a:rPr lang="en-US" dirty="0">
                <a:latin typeface="Arial"/>
                <a:ea typeface="+mn-lt"/>
                <a:cs typeface="+mn-lt"/>
              </a:rPr>
              <a:t> </a:t>
            </a:r>
            <a:r>
              <a:rPr lang="en-US" dirty="0" err="1">
                <a:latin typeface="Arial"/>
                <a:ea typeface="+mn-lt"/>
                <a:cs typeface="+mn-lt"/>
              </a:rPr>
              <a:t>vào</a:t>
            </a:r>
            <a:r>
              <a:rPr lang="en-US" dirty="0">
                <a:latin typeface="Arial"/>
                <a:ea typeface="+mn-lt"/>
                <a:cs typeface="+mn-lt"/>
              </a:rPr>
              <a:t> </a:t>
            </a:r>
            <a:r>
              <a:rPr lang="en-US" b="1" dirty="0" err="1">
                <a:solidFill>
                  <a:srgbClr val="FF0000"/>
                </a:solidFill>
                <a:latin typeface="Arial"/>
                <a:ea typeface="+mn-lt"/>
                <a:cs typeface="+mn-lt"/>
              </a:rPr>
              <a:t>trường</a:t>
            </a:r>
            <a:r>
              <a:rPr lang="en-US" b="1" dirty="0">
                <a:solidFill>
                  <a:srgbClr val="FF0000"/>
                </a:solidFill>
                <a:latin typeface="Arial"/>
                <a:ea typeface="+mn-lt"/>
                <a:cs typeface="+mn-lt"/>
              </a:rPr>
              <a:t> </a:t>
            </a:r>
            <a:r>
              <a:rPr lang="en-US" b="1" dirty="0" err="1">
                <a:solidFill>
                  <a:srgbClr val="FF0000"/>
                </a:solidFill>
                <a:latin typeface="Arial"/>
                <a:ea typeface="+mn-lt"/>
                <a:cs typeface="+mn-lt"/>
              </a:rPr>
              <a:t>hợp</a:t>
            </a:r>
            <a:r>
              <a:rPr lang="en-US" b="1" dirty="0">
                <a:solidFill>
                  <a:srgbClr val="FF0000"/>
                </a:solidFill>
                <a:latin typeface="Arial"/>
                <a:ea typeface="+mn-lt"/>
                <a:cs typeface="+mn-lt"/>
              </a:rPr>
              <a:t> </a:t>
            </a:r>
            <a:r>
              <a:rPr lang="en-US" b="1" dirty="0" err="1">
                <a:solidFill>
                  <a:srgbClr val="FF0000"/>
                </a:solidFill>
                <a:latin typeface="Arial"/>
                <a:ea typeface="+mn-lt"/>
                <a:cs typeface="+mn-lt"/>
              </a:rPr>
              <a:t>đã</a:t>
            </a:r>
            <a:r>
              <a:rPr lang="en-US" b="1" dirty="0">
                <a:solidFill>
                  <a:srgbClr val="FF0000"/>
                </a:solidFill>
                <a:latin typeface="Arial"/>
                <a:ea typeface="+mn-lt"/>
                <a:cs typeface="+mn-lt"/>
              </a:rPr>
              <a:t> </a:t>
            </a:r>
            <a:r>
              <a:rPr lang="en-US" b="1" dirty="0" err="1">
                <a:solidFill>
                  <a:srgbClr val="FF0000"/>
                </a:solidFill>
                <a:latin typeface="Arial"/>
                <a:ea typeface="+mn-lt"/>
                <a:cs typeface="+mn-lt"/>
              </a:rPr>
              <a:t>xảy</a:t>
            </a:r>
            <a:r>
              <a:rPr lang="en-US" b="1" dirty="0">
                <a:solidFill>
                  <a:srgbClr val="FF0000"/>
                </a:solidFill>
                <a:latin typeface="Arial"/>
                <a:ea typeface="+mn-lt"/>
                <a:cs typeface="+mn-lt"/>
              </a:rPr>
              <a:t> </a:t>
            </a:r>
            <a:r>
              <a:rPr lang="en-US" b="1" dirty="0" err="1">
                <a:solidFill>
                  <a:srgbClr val="FF0000"/>
                </a:solidFill>
                <a:latin typeface="Arial"/>
                <a:ea typeface="+mn-lt"/>
                <a:cs typeface="+mn-lt"/>
              </a:rPr>
              <a:t>ra</a:t>
            </a:r>
            <a:endParaRPr lang="en-US" b="1" dirty="0">
              <a:solidFill>
                <a:srgbClr val="FF0000"/>
              </a:solidFill>
              <a:latin typeface="Arial"/>
              <a:cs typeface="Calibri"/>
            </a:endParaRPr>
          </a:p>
          <a:p>
            <a:pPr marL="342900" indent="-342900">
              <a:buClr>
                <a:srgbClr val="F48728"/>
              </a:buClr>
              <a:buFont typeface="Wingdings"/>
              <a:buChar char="q"/>
            </a:pPr>
            <a:r>
              <a:rPr lang="en-US" dirty="0" err="1">
                <a:latin typeface="Arial"/>
                <a:ea typeface="+mn-lt"/>
                <a:cs typeface="+mn-lt"/>
              </a:rPr>
              <a:t>Sử</a:t>
            </a:r>
            <a:r>
              <a:rPr lang="en-US" dirty="0">
                <a:latin typeface="Arial"/>
                <a:ea typeface="+mn-lt"/>
                <a:cs typeface="+mn-lt"/>
              </a:rPr>
              <a:t> </a:t>
            </a:r>
            <a:r>
              <a:rPr lang="en-US" dirty="0" err="1">
                <a:latin typeface="Arial"/>
                <a:ea typeface="+mn-lt"/>
                <a:cs typeface="+mn-lt"/>
              </a:rPr>
              <a:t>dụng</a:t>
            </a:r>
            <a:r>
              <a:rPr lang="en-US" dirty="0">
                <a:latin typeface="Arial"/>
                <a:ea typeface="+mn-lt"/>
                <a:cs typeface="+mn-lt"/>
              </a:rPr>
              <a:t> </a:t>
            </a:r>
            <a:r>
              <a:rPr lang="en-US" dirty="0" err="1">
                <a:latin typeface="Arial"/>
                <a:ea typeface="+mn-lt"/>
                <a:cs typeface="+mn-lt"/>
              </a:rPr>
              <a:t>các</a:t>
            </a:r>
            <a:r>
              <a:rPr lang="en-US" dirty="0">
                <a:latin typeface="Arial"/>
                <a:ea typeface="+mn-lt"/>
                <a:cs typeface="+mn-lt"/>
              </a:rPr>
              <a:t> </a:t>
            </a:r>
            <a:r>
              <a:rPr lang="en-US" dirty="0" err="1">
                <a:latin typeface="Arial"/>
                <a:ea typeface="+mn-lt"/>
                <a:cs typeface="+mn-lt"/>
              </a:rPr>
              <a:t>công</a:t>
            </a:r>
            <a:r>
              <a:rPr lang="en-US" dirty="0">
                <a:latin typeface="Arial"/>
                <a:ea typeface="+mn-lt"/>
                <a:cs typeface="+mn-lt"/>
              </a:rPr>
              <a:t> </a:t>
            </a:r>
            <a:r>
              <a:rPr lang="en-US" dirty="0" err="1">
                <a:latin typeface="Arial"/>
                <a:ea typeface="+mn-lt"/>
                <a:cs typeface="+mn-lt"/>
              </a:rPr>
              <a:t>cụ</a:t>
            </a:r>
            <a:r>
              <a:rPr lang="en-US" dirty="0">
                <a:latin typeface="Arial"/>
                <a:ea typeface="+mn-lt"/>
                <a:cs typeface="+mn-lt"/>
              </a:rPr>
              <a:t> </a:t>
            </a:r>
            <a:r>
              <a:rPr lang="en-US" dirty="0" err="1">
                <a:latin typeface="Arial"/>
                <a:ea typeface="+mn-lt"/>
                <a:cs typeface="+mn-lt"/>
              </a:rPr>
              <a:t>như</a:t>
            </a:r>
            <a:r>
              <a:rPr lang="en-US" dirty="0">
                <a:latin typeface="Arial"/>
                <a:ea typeface="+mn-lt"/>
                <a:cs typeface="+mn-lt"/>
              </a:rPr>
              <a:t> </a:t>
            </a:r>
            <a:r>
              <a:rPr lang="en-US" b="1" dirty="0">
                <a:solidFill>
                  <a:srgbClr val="FF0000"/>
                </a:solidFill>
                <a:latin typeface="Arial"/>
                <a:ea typeface="+mn-lt"/>
                <a:cs typeface="+mn-lt"/>
              </a:rPr>
              <a:t>psloglist.exe</a:t>
            </a:r>
            <a:r>
              <a:rPr lang="en-US" dirty="0">
                <a:latin typeface="Arial"/>
                <a:ea typeface="+mn-lt"/>
                <a:cs typeface="+mn-lt"/>
              </a:rPr>
              <a:t> </a:t>
            </a:r>
            <a:r>
              <a:rPr lang="en-US" dirty="0" err="1">
                <a:latin typeface="Arial"/>
                <a:ea typeface="+mn-lt"/>
                <a:cs typeface="+mn-lt"/>
              </a:rPr>
              <a:t>để</a:t>
            </a:r>
            <a:r>
              <a:rPr lang="en-US" dirty="0">
                <a:latin typeface="Arial"/>
                <a:ea typeface="+mn-lt"/>
                <a:cs typeface="+mn-lt"/>
              </a:rPr>
              <a:t> </a:t>
            </a:r>
            <a:r>
              <a:rPr lang="en-US" dirty="0" err="1">
                <a:latin typeface="Arial"/>
                <a:ea typeface="+mn-lt"/>
                <a:cs typeface="+mn-lt"/>
              </a:rPr>
              <a:t>truy</a:t>
            </a:r>
            <a:r>
              <a:rPr lang="en-US" dirty="0">
                <a:latin typeface="Arial"/>
                <a:ea typeface="+mn-lt"/>
                <a:cs typeface="+mn-lt"/>
              </a:rPr>
              <a:t> </a:t>
            </a:r>
            <a:r>
              <a:rPr lang="en-US" dirty="0" err="1">
                <a:latin typeface="Arial"/>
                <a:ea typeface="+mn-lt"/>
                <a:cs typeface="+mn-lt"/>
              </a:rPr>
              <a:t>xuất</a:t>
            </a:r>
            <a:r>
              <a:rPr lang="en-US" dirty="0">
                <a:latin typeface="Arial"/>
                <a:ea typeface="+mn-lt"/>
                <a:cs typeface="+mn-lt"/>
              </a:rPr>
              <a:t> </a:t>
            </a:r>
            <a:r>
              <a:rPr lang="en-US" dirty="0" err="1">
                <a:latin typeface="Arial"/>
                <a:ea typeface="+mn-lt"/>
                <a:cs typeface="+mn-lt"/>
              </a:rPr>
              <a:t>các</a:t>
            </a:r>
            <a:r>
              <a:rPr lang="en-US" dirty="0">
                <a:latin typeface="Arial"/>
                <a:ea typeface="+mn-lt"/>
                <a:cs typeface="+mn-lt"/>
              </a:rPr>
              <a:t> </a:t>
            </a:r>
            <a:r>
              <a:rPr lang="en-US" dirty="0" err="1">
                <a:latin typeface="Arial"/>
                <a:ea typeface="+mn-lt"/>
                <a:cs typeface="+mn-lt"/>
              </a:rPr>
              <a:t>bản</a:t>
            </a:r>
            <a:r>
              <a:rPr lang="en-US" dirty="0">
                <a:latin typeface="Arial"/>
                <a:ea typeface="+mn-lt"/>
                <a:cs typeface="+mn-lt"/>
              </a:rPr>
              <a:t> </a:t>
            </a:r>
            <a:r>
              <a:rPr lang="en-US" dirty="0" err="1">
                <a:latin typeface="Arial"/>
                <a:ea typeface="+mn-lt"/>
                <a:cs typeface="+mn-lt"/>
              </a:rPr>
              <a:t>ghi</a:t>
            </a:r>
            <a:r>
              <a:rPr lang="en-US" dirty="0">
                <a:latin typeface="Arial"/>
                <a:ea typeface="+mn-lt"/>
                <a:cs typeface="+mn-lt"/>
              </a:rPr>
              <a:t> </a:t>
            </a:r>
            <a:r>
              <a:rPr lang="en-US" dirty="0" err="1">
                <a:latin typeface="Arial"/>
                <a:ea typeface="+mn-lt"/>
                <a:cs typeface="+mn-lt"/>
              </a:rPr>
              <a:t>sự</a:t>
            </a:r>
            <a:r>
              <a:rPr lang="en-US" dirty="0">
                <a:latin typeface="Arial"/>
                <a:ea typeface="+mn-lt"/>
                <a:cs typeface="+mn-lt"/>
              </a:rPr>
              <a:t> </a:t>
            </a:r>
            <a:r>
              <a:rPr lang="en-US" dirty="0" err="1">
                <a:latin typeface="Arial"/>
                <a:ea typeface="+mn-lt"/>
                <a:cs typeface="+mn-lt"/>
              </a:rPr>
              <a:t>kiện</a:t>
            </a:r>
            <a:endParaRPr lang="en-US" dirty="0">
              <a:latin typeface="Arial"/>
              <a:cs typeface="Calibri"/>
            </a:endParaRPr>
          </a:p>
          <a:p>
            <a:pPr marL="342900" indent="-342900">
              <a:buClr>
                <a:srgbClr val="F48728"/>
              </a:buClr>
              <a:buFont typeface="Wingdings"/>
              <a:buChar char="q"/>
            </a:pPr>
            <a:r>
              <a:rPr lang="en-US" dirty="0" err="1">
                <a:latin typeface="Arial"/>
                <a:ea typeface="+mn-lt"/>
                <a:cs typeface="+mn-lt"/>
              </a:rPr>
              <a:t>Tự</a:t>
            </a:r>
            <a:r>
              <a:rPr lang="en-US" dirty="0">
                <a:latin typeface="Arial"/>
                <a:ea typeface="+mn-lt"/>
                <a:cs typeface="+mn-lt"/>
              </a:rPr>
              <a:t> </a:t>
            </a:r>
            <a:r>
              <a:rPr lang="en-US" dirty="0" err="1">
                <a:latin typeface="Arial"/>
                <a:ea typeface="+mn-lt"/>
                <a:cs typeface="+mn-lt"/>
              </a:rPr>
              <a:t>sao</a:t>
            </a:r>
            <a:r>
              <a:rPr lang="en-US" dirty="0">
                <a:latin typeface="Arial"/>
                <a:ea typeface="+mn-lt"/>
                <a:cs typeface="+mn-lt"/>
              </a:rPr>
              <a:t> </a:t>
            </a:r>
            <a:r>
              <a:rPr lang="en-US" dirty="0" err="1">
                <a:latin typeface="Arial"/>
                <a:ea typeface="+mn-lt"/>
                <a:cs typeface="+mn-lt"/>
              </a:rPr>
              <a:t>chép</a:t>
            </a:r>
            <a:r>
              <a:rPr lang="en-US" dirty="0">
                <a:latin typeface="Arial"/>
                <a:ea typeface="+mn-lt"/>
                <a:cs typeface="+mn-lt"/>
              </a:rPr>
              <a:t> </a:t>
            </a:r>
            <a:r>
              <a:rPr lang="en-US" dirty="0" err="1">
                <a:latin typeface="Arial"/>
                <a:ea typeface="+mn-lt"/>
                <a:cs typeface="+mn-lt"/>
              </a:rPr>
              <a:t>các</a:t>
            </a:r>
            <a:r>
              <a:rPr lang="en-US" dirty="0">
                <a:latin typeface="Arial"/>
                <a:ea typeface="+mn-lt"/>
                <a:cs typeface="+mn-lt"/>
              </a:rPr>
              <a:t> </a:t>
            </a:r>
            <a:r>
              <a:rPr lang="en-US" dirty="0" err="1">
                <a:latin typeface="Arial"/>
                <a:ea typeface="+mn-lt"/>
                <a:cs typeface="+mn-lt"/>
              </a:rPr>
              <a:t>tệp</a:t>
            </a:r>
            <a:r>
              <a:rPr lang="en-US" dirty="0">
                <a:latin typeface="Arial"/>
                <a:ea typeface="+mn-lt"/>
                <a:cs typeface="+mn-lt"/>
              </a:rPr>
              <a:t> </a:t>
            </a:r>
            <a:r>
              <a:rPr lang="en-US" dirty="0" err="1">
                <a:latin typeface="Arial"/>
                <a:ea typeface="+mn-lt"/>
                <a:cs typeface="+mn-lt"/>
              </a:rPr>
              <a:t>nhật</a:t>
            </a:r>
            <a:r>
              <a:rPr lang="en-US" dirty="0">
                <a:latin typeface="Arial"/>
                <a:ea typeface="+mn-lt"/>
                <a:cs typeface="+mn-lt"/>
              </a:rPr>
              <a:t> </a:t>
            </a:r>
            <a:r>
              <a:rPr lang="en-US" dirty="0" err="1">
                <a:latin typeface="Arial"/>
                <a:ea typeface="+mn-lt"/>
                <a:cs typeface="+mn-lt"/>
              </a:rPr>
              <a:t>ký</a:t>
            </a:r>
            <a:r>
              <a:rPr lang="en-US" dirty="0">
                <a:latin typeface="Arial"/>
                <a:ea typeface="+mn-lt"/>
                <a:cs typeface="+mn-lt"/>
              </a:rPr>
              <a:t> </a:t>
            </a:r>
            <a:r>
              <a:rPr lang="en-US" dirty="0" err="1">
                <a:latin typeface="Arial"/>
                <a:ea typeface="+mn-lt"/>
                <a:cs typeface="+mn-lt"/>
              </a:rPr>
              <a:t>sự</a:t>
            </a:r>
            <a:r>
              <a:rPr lang="en-US" dirty="0">
                <a:latin typeface="Arial"/>
                <a:ea typeface="+mn-lt"/>
                <a:cs typeface="+mn-lt"/>
              </a:rPr>
              <a:t> </a:t>
            </a:r>
            <a:r>
              <a:rPr lang="en-US" dirty="0" err="1">
                <a:latin typeface="Arial"/>
                <a:ea typeface="+mn-lt"/>
                <a:cs typeface="+mn-lt"/>
              </a:rPr>
              <a:t>kiện</a:t>
            </a:r>
            <a:r>
              <a:rPr lang="en-US" dirty="0">
                <a:latin typeface="Arial"/>
                <a:ea typeface="+mn-lt"/>
                <a:cs typeface="+mn-lt"/>
              </a:rPr>
              <a:t> (</a:t>
            </a:r>
            <a:r>
              <a:rPr lang="en-US" b="1" dirty="0" err="1">
                <a:solidFill>
                  <a:srgbClr val="FF0000"/>
                </a:solidFill>
                <a:latin typeface="Arial"/>
                <a:ea typeface="+mn-lt"/>
                <a:cs typeface="+mn-lt"/>
              </a:rPr>
              <a:t>tệp</a:t>
            </a:r>
            <a:r>
              <a:rPr lang="en-US" b="1" dirty="0">
                <a:solidFill>
                  <a:srgbClr val="FF0000"/>
                </a:solidFill>
                <a:latin typeface="Arial"/>
                <a:ea typeface="+mn-lt"/>
                <a:cs typeface="+mn-lt"/>
              </a:rPr>
              <a:t> .</a:t>
            </a:r>
            <a:r>
              <a:rPr lang="en-US" b="1" dirty="0" err="1">
                <a:solidFill>
                  <a:srgbClr val="FF0000"/>
                </a:solidFill>
                <a:latin typeface="Arial"/>
                <a:ea typeface="+mn-lt"/>
                <a:cs typeface="+mn-lt"/>
              </a:rPr>
              <a:t>evt</a:t>
            </a:r>
            <a:r>
              <a:rPr lang="en-US" dirty="0">
                <a:latin typeface="Arial"/>
                <a:ea typeface="+mn-lt"/>
                <a:cs typeface="+mn-lt"/>
              </a:rPr>
              <a:t>) </a:t>
            </a:r>
            <a:r>
              <a:rPr lang="en-US" dirty="0" err="1">
                <a:latin typeface="Arial"/>
                <a:ea typeface="+mn-lt"/>
                <a:cs typeface="+mn-lt"/>
              </a:rPr>
              <a:t>ra</a:t>
            </a:r>
            <a:r>
              <a:rPr lang="en-US" dirty="0">
                <a:latin typeface="Arial"/>
                <a:ea typeface="+mn-lt"/>
                <a:cs typeface="+mn-lt"/>
              </a:rPr>
              <a:t> </a:t>
            </a:r>
            <a:r>
              <a:rPr lang="en-US" dirty="0" err="1">
                <a:latin typeface="Arial"/>
                <a:ea typeface="+mn-lt"/>
                <a:cs typeface="+mn-lt"/>
              </a:rPr>
              <a:t>khỏi</a:t>
            </a:r>
            <a:r>
              <a:rPr lang="en-US" dirty="0">
                <a:latin typeface="Arial"/>
                <a:ea typeface="+mn-lt"/>
                <a:cs typeface="+mn-lt"/>
              </a:rPr>
              <a:t> </a:t>
            </a:r>
            <a:r>
              <a:rPr lang="en-US" dirty="0" err="1">
                <a:latin typeface="Arial"/>
                <a:ea typeface="+mn-lt"/>
                <a:cs typeface="+mn-lt"/>
              </a:rPr>
              <a:t>hệ</a:t>
            </a:r>
            <a:r>
              <a:rPr lang="en-US" dirty="0">
                <a:latin typeface="Arial"/>
                <a:ea typeface="+mn-lt"/>
                <a:cs typeface="+mn-lt"/>
              </a:rPr>
              <a:t> </a:t>
            </a:r>
            <a:r>
              <a:rPr lang="en-US" dirty="0" err="1">
                <a:latin typeface="Arial"/>
                <a:ea typeface="+mn-lt"/>
                <a:cs typeface="+mn-lt"/>
              </a:rPr>
              <a:t>thống</a:t>
            </a:r>
            <a:endParaRPr lang="en-US" dirty="0">
              <a:latin typeface="Arial"/>
              <a:cs typeface="Calibri"/>
            </a:endParaRPr>
          </a:p>
        </p:txBody>
      </p:sp>
    </p:spTree>
    <p:extLst>
      <p:ext uri="{BB962C8B-B14F-4D97-AF65-F5344CB8AC3E}">
        <p14:creationId xmlns:p14="http://schemas.microsoft.com/office/powerpoint/2010/main" val="235733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773711" y="2283652"/>
            <a:ext cx="8813095" cy="4419838"/>
          </a:xfrm>
          <a:solidFill>
            <a:srgbClr val="F8E3D9"/>
          </a:solidFill>
        </p:spPr>
        <p:txBody>
          <a:bodyPr vert="horz" lIns="91440" tIns="45720" rIns="91440" bIns="45720" rtlCol="0" anchor="ctr">
            <a:noAutofit/>
          </a:bodyPr>
          <a:lstStyle/>
          <a:p>
            <a:pPr>
              <a:lnSpc>
                <a:spcPct val="100000"/>
              </a:lnSpc>
              <a:buClr>
                <a:srgbClr val="F48728"/>
              </a:buClr>
              <a:buFont typeface="Wingdings" pitchFamily="34" charset="0"/>
              <a:buChar char="q"/>
            </a:pPr>
            <a:r>
              <a:rPr lang="en-US" sz="1400" dirty="0">
                <a:latin typeface="Arial"/>
                <a:ea typeface="Tahoma"/>
                <a:cs typeface="Tahoma"/>
              </a:rPr>
              <a:t> </a:t>
            </a:r>
            <a:r>
              <a:rPr lang="en-US" sz="1400" dirty="0" err="1">
                <a:latin typeface="Arial"/>
                <a:ea typeface="Tahoma"/>
                <a:cs typeface="Tahoma"/>
              </a:rPr>
              <a:t>Các</a:t>
            </a:r>
            <a:r>
              <a:rPr lang="en-US" sz="1400" dirty="0">
                <a:latin typeface="Arial"/>
                <a:ea typeface="Tahoma"/>
                <a:cs typeface="Tahoma"/>
              </a:rPr>
              <a:t> </a:t>
            </a:r>
            <a:r>
              <a:rPr lang="en-US" sz="1400" dirty="0" err="1">
                <a:latin typeface="Arial"/>
                <a:ea typeface="Tahoma"/>
                <a:cs typeface="Tahoma"/>
              </a:rPr>
              <a:t>vị</a:t>
            </a:r>
            <a:r>
              <a:rPr lang="en-US" sz="1400" dirty="0">
                <a:latin typeface="Arial"/>
                <a:ea typeface="Tahoma"/>
                <a:cs typeface="Tahoma"/>
              </a:rPr>
              <a:t> </a:t>
            </a:r>
            <a:r>
              <a:rPr lang="en-US" sz="1400" dirty="0" err="1">
                <a:latin typeface="Arial"/>
                <a:ea typeface="Tahoma"/>
                <a:cs typeface="Tahoma"/>
              </a:rPr>
              <a:t>trí</a:t>
            </a:r>
            <a:r>
              <a:rPr lang="en-US" sz="1400" dirty="0">
                <a:latin typeface="Arial"/>
                <a:ea typeface="Tahoma"/>
                <a:cs typeface="Tahoma"/>
              </a:rPr>
              <a:t> </a:t>
            </a:r>
            <a:r>
              <a:rPr lang="en-US" sz="1400" dirty="0" err="1">
                <a:latin typeface="Arial"/>
                <a:ea typeface="Tahoma"/>
                <a:cs typeface="Tahoma"/>
              </a:rPr>
              <a:t>tạo</a:t>
            </a:r>
            <a:r>
              <a:rPr lang="en-US" sz="1400" dirty="0">
                <a:latin typeface="Arial"/>
                <a:ea typeface="Tahoma"/>
                <a:cs typeface="Tahoma"/>
              </a:rPr>
              <a:t> </a:t>
            </a:r>
            <a:r>
              <a:rPr lang="en-US" sz="1400" dirty="0" err="1">
                <a:latin typeface="Arial"/>
                <a:ea typeface="Tahoma"/>
                <a:cs typeface="Tahoma"/>
              </a:rPr>
              <a:t>tác</a:t>
            </a:r>
            <a:r>
              <a:rPr lang="en-US" sz="1400" dirty="0">
                <a:latin typeface="Arial"/>
                <a:ea typeface="Tahoma"/>
                <a:cs typeface="Tahoma"/>
              </a:rPr>
              <a:t> </a:t>
            </a:r>
            <a:r>
              <a:rPr lang="en-US" sz="1400" dirty="0" err="1">
                <a:latin typeface="Arial"/>
                <a:ea typeface="Tahoma"/>
                <a:cs typeface="Tahoma"/>
              </a:rPr>
              <a:t>phổ</a:t>
            </a:r>
            <a:r>
              <a:rPr lang="en-US" sz="1400" dirty="0">
                <a:latin typeface="Arial"/>
                <a:ea typeface="Tahoma"/>
                <a:cs typeface="Tahoma"/>
              </a:rPr>
              <a:t> </a:t>
            </a:r>
            <a:r>
              <a:rPr lang="en-US" sz="1400" dirty="0" err="1">
                <a:latin typeface="Arial"/>
                <a:ea typeface="Tahoma"/>
                <a:cs typeface="Tahoma"/>
              </a:rPr>
              <a:t>biến</a:t>
            </a:r>
            <a:r>
              <a:rPr lang="en-US" sz="1400" dirty="0">
                <a:latin typeface="Arial"/>
                <a:ea typeface="Tahoma"/>
                <a:cs typeface="Tahoma"/>
              </a:rPr>
              <a:t> </a:t>
            </a:r>
            <a:r>
              <a:rPr lang="en-US" sz="1400" dirty="0" err="1">
                <a:latin typeface="Arial"/>
                <a:ea typeface="Tahoma"/>
                <a:cs typeface="Tahoma"/>
              </a:rPr>
              <a:t>của</a:t>
            </a:r>
            <a:r>
              <a:rPr lang="en-US" sz="1400" dirty="0">
                <a:latin typeface="Arial"/>
                <a:ea typeface="Tahoma"/>
                <a:cs typeface="Tahoma"/>
              </a:rPr>
              <a:t> Microsoft Edge bao </a:t>
            </a:r>
            <a:r>
              <a:rPr lang="en-US" sz="1400" dirty="0" err="1">
                <a:latin typeface="Arial"/>
                <a:ea typeface="Tahoma"/>
                <a:cs typeface="Tahoma"/>
              </a:rPr>
              <a:t>gồm</a:t>
            </a:r>
            <a:r>
              <a:rPr lang="en-US" sz="1400" dirty="0">
                <a:latin typeface="Arial"/>
                <a:ea typeface="Tahoma"/>
                <a:cs typeface="Tahoma"/>
              </a:rPr>
              <a:t>:</a:t>
            </a:r>
            <a:endParaRPr lang="en-US" sz="1400" dirty="0">
              <a:latin typeface="Arial"/>
            </a:endParaRPr>
          </a:p>
          <a:p>
            <a:pPr lvl="1">
              <a:lnSpc>
                <a:spcPct val="100000"/>
              </a:lnSpc>
              <a:buClr>
                <a:srgbClr val="F48728"/>
              </a:buClr>
              <a:buFont typeface="Courier New" panose="02070309020205020404" pitchFamily="49" charset="0"/>
              <a:buChar char="o"/>
            </a:pPr>
            <a:r>
              <a:rPr lang="en-US" sz="1400" dirty="0" err="1">
                <a:latin typeface="Arial"/>
                <a:ea typeface="Tahoma"/>
                <a:cs typeface="Tahoma"/>
              </a:rPr>
              <a:t>Cơ</a:t>
            </a:r>
            <a:r>
              <a:rPr lang="en-US" sz="1400" dirty="0">
                <a:latin typeface="Arial"/>
                <a:ea typeface="Tahoma"/>
                <a:cs typeface="Tahoma"/>
              </a:rPr>
              <a:t> </a:t>
            </a:r>
            <a:r>
              <a:rPr lang="en-US" sz="1400" dirty="0" err="1">
                <a:latin typeface="Arial"/>
                <a:ea typeface="Tahoma"/>
                <a:cs typeface="Tahoma"/>
              </a:rPr>
              <a:t>sở</a:t>
            </a:r>
            <a:r>
              <a:rPr lang="en-US" sz="1400" dirty="0">
                <a:latin typeface="Arial"/>
                <a:ea typeface="Tahoma"/>
                <a:cs typeface="Tahoma"/>
              </a:rPr>
              <a:t> </a:t>
            </a:r>
            <a:r>
              <a:rPr lang="en-US" sz="1400" dirty="0" err="1">
                <a:latin typeface="Arial"/>
                <a:ea typeface="Tahoma"/>
                <a:cs typeface="Tahoma"/>
              </a:rPr>
              <a:t>dữ</a:t>
            </a:r>
            <a:r>
              <a:rPr lang="en-US" sz="1400" dirty="0">
                <a:latin typeface="Arial"/>
                <a:ea typeface="Tahoma"/>
                <a:cs typeface="Tahoma"/>
              </a:rPr>
              <a:t> </a:t>
            </a:r>
            <a:r>
              <a:rPr lang="en-US" sz="1400" dirty="0" err="1">
                <a:latin typeface="Arial"/>
                <a:ea typeface="Tahoma"/>
                <a:cs typeface="Tahoma"/>
              </a:rPr>
              <a:t>liệu</a:t>
            </a:r>
            <a:r>
              <a:rPr lang="en-US" sz="1400" dirty="0">
                <a:latin typeface="Arial"/>
                <a:ea typeface="Tahoma"/>
                <a:cs typeface="Tahoma"/>
              </a:rPr>
              <a:t> ESE: </a:t>
            </a:r>
            <a:endParaRPr lang="en-US" sz="1400" dirty="0">
              <a:latin typeface="Arial"/>
            </a:endParaRPr>
          </a:p>
          <a:p>
            <a:pPr marL="457200" lvl="1" indent="0">
              <a:buNone/>
            </a:pPr>
            <a:r>
              <a:rPr lang="en-US" sz="1400" dirty="0">
                <a:solidFill>
                  <a:srgbClr val="FF0000"/>
                </a:solidFill>
                <a:latin typeface="Arial"/>
                <a:ea typeface="Tahoma"/>
                <a:cs typeface="Tahoma"/>
              </a:rPr>
              <a:t> \ Users \ </a:t>
            </a:r>
            <a:r>
              <a:rPr lang="en-US" sz="1400" dirty="0" err="1">
                <a:solidFill>
                  <a:srgbClr val="FF0000"/>
                </a:solidFill>
                <a:latin typeface="Arial"/>
                <a:ea typeface="Tahoma"/>
                <a:cs typeface="Tahoma"/>
              </a:rPr>
              <a:t>user_name</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AppData</a:t>
            </a:r>
            <a:r>
              <a:rPr lang="en-US" sz="1400" dirty="0">
                <a:solidFill>
                  <a:srgbClr val="FF0000"/>
                </a:solidFill>
                <a:latin typeface="Arial"/>
                <a:ea typeface="Tahoma"/>
                <a:cs typeface="Tahoma"/>
              </a:rPr>
              <a:t> \ Local \ Packages \ </a:t>
            </a:r>
            <a:r>
              <a:rPr lang="en-US" sz="1400" dirty="0" err="1">
                <a:solidFill>
                  <a:srgbClr val="FF0000"/>
                </a:solidFill>
                <a:latin typeface="Arial"/>
                <a:ea typeface="Tahoma"/>
                <a:cs typeface="Tahoma"/>
              </a:rPr>
              <a:t>Microsoft.Microsoft</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Edge_xxxxx</a:t>
            </a:r>
            <a:r>
              <a:rPr lang="en-US" sz="1400" dirty="0">
                <a:solidFill>
                  <a:srgbClr val="FF0000"/>
                </a:solidFill>
                <a:latin typeface="Arial"/>
                <a:ea typeface="Tahoma"/>
                <a:cs typeface="Tahoma"/>
              </a:rPr>
              <a:t> \ AC \ Microsoft Edge User \ Default \ </a:t>
            </a:r>
            <a:r>
              <a:rPr lang="en-US" sz="1400" dirty="0" err="1">
                <a:solidFill>
                  <a:srgbClr val="FF0000"/>
                </a:solidFill>
                <a:latin typeface="Arial"/>
                <a:ea typeface="Tahoma"/>
                <a:cs typeface="Tahoma"/>
              </a:rPr>
              <a:t>DataStore</a:t>
            </a:r>
            <a:r>
              <a:rPr lang="en-US" sz="1400" dirty="0">
                <a:solidFill>
                  <a:srgbClr val="FF0000"/>
                </a:solidFill>
                <a:latin typeface="Arial"/>
                <a:ea typeface="Tahoma"/>
                <a:cs typeface="Tahoma"/>
              </a:rPr>
              <a:t> Data \ nouser1 \ </a:t>
            </a:r>
            <a:r>
              <a:rPr lang="en-US" sz="1400" dirty="0" err="1">
                <a:solidFill>
                  <a:srgbClr val="FF0000"/>
                </a:solidFill>
                <a:latin typeface="Arial"/>
                <a:ea typeface="Tahoma"/>
                <a:cs typeface="Tahoma"/>
              </a:rPr>
              <a:t>xxxxx</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DBStore</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spartan.eb</a:t>
            </a:r>
            <a:r>
              <a:rPr lang="en-US" sz="1400" dirty="0">
                <a:solidFill>
                  <a:srgbClr val="FF0000"/>
                </a:solidFill>
                <a:latin typeface="Arial"/>
                <a:ea typeface="Tahoma"/>
                <a:cs typeface="Tahoma"/>
              </a:rPr>
              <a:t> </a:t>
            </a:r>
            <a:endParaRPr lang="en-US" sz="1400" dirty="0">
              <a:solidFill>
                <a:srgbClr val="FF0000"/>
              </a:solidFill>
              <a:latin typeface="Arial"/>
            </a:endParaRPr>
          </a:p>
          <a:p>
            <a:pPr lvl="1">
              <a:buClr>
                <a:srgbClr val="F48728"/>
              </a:buClr>
            </a:pPr>
            <a:r>
              <a:rPr lang="en-US" sz="1400" dirty="0" err="1">
                <a:latin typeface="Arial"/>
                <a:ea typeface="Tahoma"/>
                <a:cs typeface="Tahoma"/>
              </a:rPr>
              <a:t>Vị</a:t>
            </a:r>
            <a:r>
              <a:rPr lang="en-US" sz="1400" dirty="0">
                <a:latin typeface="Arial"/>
                <a:ea typeface="Tahoma"/>
                <a:cs typeface="Tahoma"/>
              </a:rPr>
              <a:t> </a:t>
            </a:r>
            <a:r>
              <a:rPr lang="en-US" sz="1400" dirty="0" err="1">
                <a:latin typeface="Arial"/>
                <a:ea typeface="Tahoma"/>
                <a:cs typeface="Tahoma"/>
              </a:rPr>
              <a:t>trí</a:t>
            </a:r>
            <a:r>
              <a:rPr lang="en-US" sz="1400" dirty="0">
                <a:latin typeface="Arial"/>
                <a:ea typeface="Tahoma"/>
                <a:cs typeface="Tahoma"/>
              </a:rPr>
              <a:t> </a:t>
            </a:r>
            <a:r>
              <a:rPr lang="en-US" sz="1400" dirty="0" err="1">
                <a:latin typeface="Arial"/>
                <a:ea typeface="Tahoma"/>
                <a:cs typeface="Tahoma"/>
              </a:rPr>
              <a:t>tệp</a:t>
            </a:r>
            <a:r>
              <a:rPr lang="en-US" sz="1400" dirty="0">
                <a:latin typeface="Arial"/>
                <a:ea typeface="Tahoma"/>
                <a:cs typeface="Tahoma"/>
              </a:rPr>
              <a:t> </a:t>
            </a:r>
            <a:r>
              <a:rPr lang="en-US" sz="1400" dirty="0" err="1">
                <a:latin typeface="Arial"/>
                <a:ea typeface="Tahoma"/>
                <a:cs typeface="Tahoma"/>
              </a:rPr>
              <a:t>được</a:t>
            </a:r>
            <a:r>
              <a:rPr lang="en-US" sz="1400" dirty="0">
                <a:latin typeface="Arial"/>
                <a:ea typeface="Tahoma"/>
                <a:cs typeface="Tahoma"/>
              </a:rPr>
              <a:t> </a:t>
            </a:r>
            <a:r>
              <a:rPr lang="en-US" sz="1400" dirty="0" err="1">
                <a:latin typeface="Arial"/>
                <a:ea typeface="Tahoma"/>
                <a:cs typeface="Tahoma"/>
              </a:rPr>
              <a:t>lưu</a:t>
            </a:r>
            <a:r>
              <a:rPr lang="en-US" sz="1400" dirty="0">
                <a:latin typeface="Arial"/>
                <a:ea typeface="Tahoma"/>
                <a:cs typeface="Tahoma"/>
              </a:rPr>
              <a:t> </a:t>
            </a:r>
            <a:r>
              <a:rPr lang="en-US" sz="1400" dirty="0" err="1">
                <a:latin typeface="Arial"/>
                <a:ea typeface="Tahoma"/>
                <a:cs typeface="Tahoma"/>
              </a:rPr>
              <a:t>trong</a:t>
            </a:r>
            <a:r>
              <a:rPr lang="en-US" sz="1400" dirty="0">
                <a:latin typeface="Arial"/>
                <a:ea typeface="Tahoma"/>
                <a:cs typeface="Tahoma"/>
              </a:rPr>
              <a:t> </a:t>
            </a:r>
            <a:r>
              <a:rPr lang="en-US" sz="1400" dirty="0" err="1">
                <a:latin typeface="Arial"/>
                <a:ea typeface="Tahoma"/>
                <a:cs typeface="Tahoma"/>
              </a:rPr>
              <a:t>bộ</a:t>
            </a:r>
            <a:r>
              <a:rPr lang="en-US" sz="1400" dirty="0">
                <a:latin typeface="Arial"/>
                <a:ea typeface="Tahoma"/>
                <a:cs typeface="Tahoma"/>
              </a:rPr>
              <a:t> </a:t>
            </a:r>
            <a:r>
              <a:rPr lang="en-US" sz="1400" dirty="0" err="1">
                <a:latin typeface="Arial"/>
                <a:ea typeface="Tahoma"/>
                <a:cs typeface="Tahoma"/>
              </a:rPr>
              <a:t>nhớ</a:t>
            </a:r>
            <a:r>
              <a:rPr lang="en-US" sz="1400" dirty="0">
                <a:latin typeface="Arial"/>
                <a:ea typeface="Tahoma"/>
                <a:cs typeface="Tahoma"/>
              </a:rPr>
              <a:t> cache </a:t>
            </a:r>
            <a:r>
              <a:rPr lang="en-US" sz="1400" dirty="0" err="1">
                <a:latin typeface="Arial"/>
                <a:ea typeface="Tahoma"/>
                <a:cs typeface="Tahoma"/>
              </a:rPr>
              <a:t>của</a:t>
            </a:r>
            <a:r>
              <a:rPr lang="en-US" sz="1400" dirty="0">
                <a:latin typeface="Arial"/>
                <a:ea typeface="Tahoma"/>
                <a:cs typeface="Tahoma"/>
              </a:rPr>
              <a:t> Edge: </a:t>
            </a:r>
            <a:endParaRPr lang="en-US" sz="1400" dirty="0">
              <a:solidFill>
                <a:srgbClr val="FF0000"/>
              </a:solidFill>
              <a:latin typeface="Arial"/>
            </a:endParaRPr>
          </a:p>
          <a:p>
            <a:pPr marL="457200" lvl="1" indent="0">
              <a:lnSpc>
                <a:spcPct val="100000"/>
              </a:lnSpc>
              <a:buNone/>
            </a:pPr>
            <a:r>
              <a:rPr lang="en-US" sz="1400" dirty="0">
                <a:solidFill>
                  <a:srgbClr val="FF0000"/>
                </a:solidFill>
                <a:latin typeface="Arial"/>
                <a:ea typeface="Tahoma"/>
                <a:cs typeface="Tahoma"/>
              </a:rPr>
              <a:t>\ Users \ </a:t>
            </a:r>
            <a:r>
              <a:rPr lang="en-US" sz="1400" dirty="0" err="1">
                <a:solidFill>
                  <a:srgbClr val="FF0000"/>
                </a:solidFill>
                <a:latin typeface="Arial"/>
                <a:ea typeface="Tahoma"/>
                <a:cs typeface="Tahoma"/>
              </a:rPr>
              <a:t>user_name</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AppData</a:t>
            </a:r>
            <a:r>
              <a:rPr lang="en-US" sz="1400" dirty="0">
                <a:solidFill>
                  <a:srgbClr val="FF0000"/>
                </a:solidFill>
                <a:latin typeface="Arial"/>
                <a:ea typeface="Tahoma"/>
                <a:cs typeface="Tahoma"/>
              </a:rPr>
              <a:t> \ Local \ Packages \ </a:t>
            </a:r>
            <a:r>
              <a:rPr lang="en-US" sz="1400" dirty="0" err="1">
                <a:solidFill>
                  <a:srgbClr val="FF0000"/>
                </a:solidFill>
                <a:latin typeface="Arial"/>
                <a:ea typeface="Tahoma"/>
                <a:cs typeface="Tahoma"/>
              </a:rPr>
              <a:t>Microsoft.Microsoft</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Edge_xxxx</a:t>
            </a:r>
            <a:r>
              <a:rPr lang="en-US" sz="1400" dirty="0">
                <a:solidFill>
                  <a:srgbClr val="FF0000"/>
                </a:solidFill>
                <a:latin typeface="Arial"/>
                <a:ea typeface="Tahoma"/>
                <a:cs typeface="Tahoma"/>
              </a:rPr>
              <a:t> \ AC \ #! 001 \ </a:t>
            </a:r>
            <a:r>
              <a:rPr lang="en-US" sz="1400" dirty="0" err="1">
                <a:solidFill>
                  <a:srgbClr val="FF0000"/>
                </a:solidFill>
                <a:latin typeface="Arial"/>
                <a:ea typeface="Tahoma"/>
                <a:cs typeface="Tahoma"/>
              </a:rPr>
              <a:t>MicrosoftEdge</a:t>
            </a:r>
            <a:r>
              <a:rPr lang="en-US" sz="1400" dirty="0">
                <a:solidFill>
                  <a:srgbClr val="FF0000"/>
                </a:solidFill>
                <a:latin typeface="Arial"/>
                <a:ea typeface="Tahoma"/>
                <a:cs typeface="Tahoma"/>
              </a:rPr>
              <a:t>\Cache\ </a:t>
            </a:r>
            <a:endParaRPr lang="en-US" sz="1400" dirty="0">
              <a:solidFill>
                <a:srgbClr val="FF0000"/>
              </a:solidFill>
              <a:latin typeface="Arial"/>
            </a:endParaRPr>
          </a:p>
          <a:p>
            <a:pPr lvl="1">
              <a:buClr>
                <a:srgbClr val="F48728"/>
              </a:buClr>
              <a:buFont typeface="Courier New" panose="02070309020205020404" pitchFamily="49" charset="0"/>
              <a:buChar char="o"/>
            </a:pPr>
            <a:r>
              <a:rPr lang="en-US" sz="1400" dirty="0">
                <a:latin typeface="Arial"/>
                <a:ea typeface="Tahoma"/>
                <a:cs typeface="Tahoma"/>
              </a:rPr>
              <a:t>Edge </a:t>
            </a:r>
            <a:r>
              <a:rPr lang="en-US" sz="1400" dirty="0" err="1">
                <a:latin typeface="Arial"/>
                <a:ea typeface="Tahoma"/>
                <a:cs typeface="Tahoma"/>
              </a:rPr>
              <a:t>vị</a:t>
            </a:r>
            <a:r>
              <a:rPr lang="en-US" sz="1400" dirty="0">
                <a:latin typeface="Arial"/>
                <a:ea typeface="Tahoma"/>
                <a:cs typeface="Tahoma"/>
              </a:rPr>
              <a:t> </a:t>
            </a:r>
            <a:r>
              <a:rPr lang="en-US" sz="1400" dirty="0" err="1">
                <a:latin typeface="Arial"/>
                <a:ea typeface="Tahoma"/>
                <a:cs typeface="Tahoma"/>
              </a:rPr>
              <a:t>trí</a:t>
            </a:r>
            <a:r>
              <a:rPr lang="en-US" sz="1400" dirty="0">
                <a:latin typeface="Arial"/>
                <a:ea typeface="Tahoma"/>
                <a:cs typeface="Tahoma"/>
              </a:rPr>
              <a:t> </a:t>
            </a:r>
            <a:r>
              <a:rPr lang="en-US" sz="1400" dirty="0" err="1">
                <a:latin typeface="Arial"/>
                <a:ea typeface="Tahoma"/>
                <a:cs typeface="Tahoma"/>
              </a:rPr>
              <a:t>dữ</a:t>
            </a:r>
            <a:r>
              <a:rPr lang="en-US" sz="1400" dirty="0">
                <a:latin typeface="Arial"/>
                <a:ea typeface="Tahoma"/>
                <a:cs typeface="Tahoma"/>
              </a:rPr>
              <a:t> </a:t>
            </a:r>
            <a:r>
              <a:rPr lang="en-US" sz="1400" dirty="0" err="1">
                <a:latin typeface="Arial"/>
                <a:ea typeface="Tahoma"/>
                <a:cs typeface="Tahoma"/>
              </a:rPr>
              <a:t>liệu</a:t>
            </a:r>
            <a:r>
              <a:rPr lang="en-US" sz="1400" dirty="0">
                <a:latin typeface="Arial"/>
                <a:ea typeface="Tahoma"/>
                <a:cs typeface="Tahoma"/>
              </a:rPr>
              <a:t> </a:t>
            </a:r>
            <a:r>
              <a:rPr lang="en-US" sz="1400" dirty="0" err="1">
                <a:latin typeface="Arial"/>
                <a:ea typeface="Tahoma"/>
                <a:cs typeface="Tahoma"/>
              </a:rPr>
              <a:t>phiên</a:t>
            </a:r>
            <a:r>
              <a:rPr lang="en-US" sz="1400" dirty="0">
                <a:latin typeface="Arial"/>
                <a:ea typeface="Tahoma"/>
                <a:cs typeface="Tahoma"/>
              </a:rPr>
              <a:t> </a:t>
            </a:r>
            <a:r>
              <a:rPr lang="en-US" sz="1400" dirty="0" err="1">
                <a:latin typeface="Arial"/>
                <a:ea typeface="Tahoma"/>
                <a:cs typeface="Tahoma"/>
              </a:rPr>
              <a:t>duyệt</a:t>
            </a:r>
            <a:r>
              <a:rPr lang="en-US" sz="1400" dirty="0">
                <a:latin typeface="Arial"/>
                <a:ea typeface="Tahoma"/>
                <a:cs typeface="Tahoma"/>
              </a:rPr>
              <a:t> </a:t>
            </a:r>
            <a:r>
              <a:rPr lang="en-US" sz="1400" dirty="0" err="1">
                <a:latin typeface="Arial"/>
                <a:ea typeface="Tahoma"/>
                <a:cs typeface="Tahoma"/>
              </a:rPr>
              <a:t>hoạt</a:t>
            </a:r>
            <a:r>
              <a:rPr lang="en-US" sz="1400" dirty="0">
                <a:latin typeface="Arial"/>
                <a:ea typeface="Tahoma"/>
                <a:cs typeface="Tahoma"/>
              </a:rPr>
              <a:t> </a:t>
            </a:r>
            <a:r>
              <a:rPr lang="en-US" sz="1400" dirty="0" err="1">
                <a:latin typeface="Arial"/>
                <a:ea typeface="Tahoma"/>
                <a:cs typeface="Tahoma"/>
              </a:rPr>
              <a:t>động</a:t>
            </a:r>
            <a:r>
              <a:rPr lang="en-US" sz="1400" dirty="0">
                <a:latin typeface="Arial"/>
                <a:ea typeface="Tahoma"/>
                <a:cs typeface="Tahoma"/>
              </a:rPr>
              <a:t> </a:t>
            </a:r>
            <a:r>
              <a:rPr lang="en-US" sz="1400" dirty="0" err="1">
                <a:latin typeface="Arial"/>
                <a:ea typeface="Tahoma"/>
                <a:cs typeface="Tahoma"/>
              </a:rPr>
              <a:t>gần</a:t>
            </a:r>
            <a:r>
              <a:rPr lang="en-US" sz="1400" dirty="0">
                <a:latin typeface="Arial"/>
                <a:ea typeface="Tahoma"/>
                <a:cs typeface="Tahoma"/>
              </a:rPr>
              <a:t> </a:t>
            </a:r>
            <a:r>
              <a:rPr lang="en-US" sz="1400" dirty="0" err="1">
                <a:latin typeface="Arial"/>
                <a:ea typeface="Tahoma"/>
                <a:cs typeface="Tahoma"/>
              </a:rPr>
              <a:t>đây</a:t>
            </a:r>
            <a:r>
              <a:rPr lang="en-US" sz="1400" dirty="0">
                <a:latin typeface="Arial"/>
                <a:ea typeface="Tahoma"/>
                <a:cs typeface="Tahoma"/>
              </a:rPr>
              <a:t> </a:t>
            </a:r>
            <a:r>
              <a:rPr lang="en-US" sz="1400" dirty="0" err="1">
                <a:latin typeface="Arial"/>
                <a:ea typeface="Tahoma"/>
                <a:cs typeface="Tahoma"/>
              </a:rPr>
              <a:t>nhất</a:t>
            </a:r>
            <a:r>
              <a:rPr lang="en-US" sz="1400" dirty="0">
                <a:latin typeface="Arial"/>
                <a:ea typeface="Tahoma"/>
                <a:cs typeface="Tahoma"/>
              </a:rPr>
              <a:t>:</a:t>
            </a:r>
            <a:endParaRPr lang="en-US" sz="1400" dirty="0">
              <a:latin typeface="Arial"/>
            </a:endParaRPr>
          </a:p>
          <a:p>
            <a:pPr marL="457200" lvl="1" indent="0">
              <a:lnSpc>
                <a:spcPct val="100000"/>
              </a:lnSpc>
              <a:buNone/>
            </a:pPr>
            <a:r>
              <a:rPr lang="en-US" sz="1400" dirty="0">
                <a:solidFill>
                  <a:srgbClr val="FF0000"/>
                </a:solidFill>
                <a:latin typeface="Arial"/>
                <a:ea typeface="Tahoma"/>
                <a:cs typeface="Tahoma"/>
              </a:rPr>
              <a:t>\ Users \ </a:t>
            </a:r>
            <a:r>
              <a:rPr lang="en-US" sz="1400" dirty="0" err="1">
                <a:solidFill>
                  <a:srgbClr val="FF0000"/>
                </a:solidFill>
                <a:latin typeface="Arial"/>
                <a:ea typeface="Tahoma"/>
                <a:cs typeface="Tahoma"/>
              </a:rPr>
              <a:t>user_name</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AppData</a:t>
            </a:r>
            <a:r>
              <a:rPr lang="en-US" sz="1400" dirty="0">
                <a:solidFill>
                  <a:srgbClr val="FF0000"/>
                </a:solidFill>
                <a:latin typeface="Arial"/>
                <a:ea typeface="Tahoma"/>
                <a:cs typeface="Tahoma"/>
              </a:rPr>
              <a:t> \ Local \ Packages \ </a:t>
            </a:r>
            <a:r>
              <a:rPr lang="en-US" sz="1400" dirty="0" err="1">
                <a:solidFill>
                  <a:srgbClr val="FF0000"/>
                </a:solidFill>
                <a:latin typeface="Arial"/>
                <a:ea typeface="Tahoma"/>
                <a:cs typeface="Tahoma"/>
              </a:rPr>
              <a:t>Microsoft.Microsoft</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Edge_xxxx</a:t>
            </a:r>
            <a:r>
              <a:rPr lang="en-US" sz="1400" dirty="0">
                <a:solidFill>
                  <a:srgbClr val="FF0000"/>
                </a:solidFill>
                <a:latin typeface="Arial"/>
                <a:ea typeface="Tahoma"/>
                <a:cs typeface="Tahoma"/>
              </a:rPr>
              <a:t> \ AC \ </a:t>
            </a:r>
            <a:r>
              <a:rPr lang="en-US" sz="1400" dirty="0" err="1">
                <a:solidFill>
                  <a:srgbClr val="FF0000"/>
                </a:solidFill>
                <a:latin typeface="Arial"/>
                <a:ea typeface="Tahoma"/>
                <a:cs typeface="Tahoma"/>
              </a:rPr>
              <a:t>MicrosoftEdge</a:t>
            </a:r>
            <a:r>
              <a:rPr lang="en-US" sz="1400" dirty="0">
                <a:solidFill>
                  <a:srgbClr val="FF0000"/>
                </a:solidFill>
                <a:latin typeface="Arial"/>
                <a:ea typeface="Tahoma"/>
                <a:cs typeface="Tahoma"/>
              </a:rPr>
              <a:t> \ User \ Default \ Recovery\Active</a:t>
            </a:r>
            <a:endParaRPr lang="en-US" sz="1400" dirty="0">
              <a:solidFill>
                <a:srgbClr val="000000"/>
              </a:solidFill>
              <a:latin typeface="Arial"/>
            </a:endParaRPr>
          </a:p>
          <a:p>
            <a:pPr lvl="1">
              <a:buClr>
                <a:srgbClr val="F48728"/>
              </a:buClr>
              <a:buFont typeface="Courier New" panose="02070309020205020404" pitchFamily="49" charset="0"/>
              <a:buChar char="o"/>
            </a:pPr>
            <a:r>
              <a:rPr lang="en-US" sz="1400" dirty="0" err="1">
                <a:latin typeface="Arial"/>
                <a:ea typeface="Tahoma"/>
                <a:cs typeface="Tahoma"/>
              </a:rPr>
              <a:t>Trình</a:t>
            </a:r>
            <a:r>
              <a:rPr lang="en-US" sz="1400" dirty="0">
                <a:latin typeface="Arial"/>
                <a:ea typeface="Tahoma"/>
                <a:cs typeface="Tahoma"/>
              </a:rPr>
              <a:t> </a:t>
            </a:r>
            <a:r>
              <a:rPr lang="en-US" sz="1400" dirty="0" err="1">
                <a:latin typeface="Arial"/>
                <a:ea typeface="Tahoma"/>
                <a:cs typeface="Tahoma"/>
              </a:rPr>
              <a:t>duyệt</a:t>
            </a:r>
            <a:r>
              <a:rPr lang="en-US" sz="1400" dirty="0">
                <a:latin typeface="Arial"/>
                <a:ea typeface="Tahoma"/>
                <a:cs typeface="Tahoma"/>
              </a:rPr>
              <a:t> Edge </a:t>
            </a:r>
            <a:r>
              <a:rPr lang="en-US" sz="1400" dirty="0" err="1">
                <a:latin typeface="Arial"/>
                <a:ea typeface="Tahoma"/>
                <a:cs typeface="Tahoma"/>
              </a:rPr>
              <a:t>lưu</a:t>
            </a:r>
            <a:r>
              <a:rPr lang="en-US" sz="1400" dirty="0">
                <a:latin typeface="Arial"/>
                <a:ea typeface="Tahoma"/>
                <a:cs typeface="Tahoma"/>
              </a:rPr>
              <a:t> </a:t>
            </a:r>
            <a:r>
              <a:rPr lang="en-US" sz="1400" dirty="0" err="1">
                <a:latin typeface="Arial"/>
                <a:ea typeface="Tahoma"/>
                <a:cs typeface="Tahoma"/>
              </a:rPr>
              <a:t>trữ</a:t>
            </a:r>
            <a:r>
              <a:rPr lang="en-US" sz="1400" dirty="0">
                <a:latin typeface="Arial"/>
                <a:ea typeface="Tahoma"/>
                <a:cs typeface="Tahoma"/>
              </a:rPr>
              <a:t> </a:t>
            </a:r>
            <a:r>
              <a:rPr lang="en-US" sz="1400" dirty="0" err="1">
                <a:latin typeface="Arial"/>
                <a:ea typeface="Tahoma"/>
                <a:cs typeface="Tahoma"/>
              </a:rPr>
              <a:t>các</a:t>
            </a:r>
            <a:r>
              <a:rPr lang="en-US" sz="1400" dirty="0">
                <a:latin typeface="Arial"/>
                <a:ea typeface="Tahoma"/>
                <a:cs typeface="Tahoma"/>
              </a:rPr>
              <a:t> </a:t>
            </a:r>
            <a:r>
              <a:rPr lang="en-US" sz="1400" dirty="0" err="1">
                <a:latin typeface="Arial"/>
                <a:ea typeface="Tahoma"/>
                <a:cs typeface="Tahoma"/>
              </a:rPr>
              <a:t>bản</a:t>
            </a:r>
            <a:r>
              <a:rPr lang="en-US" sz="1400" dirty="0">
                <a:latin typeface="Arial"/>
                <a:ea typeface="Tahoma"/>
                <a:cs typeface="Tahoma"/>
              </a:rPr>
              <a:t> </a:t>
            </a:r>
            <a:r>
              <a:rPr lang="en-US" sz="1400" dirty="0" err="1">
                <a:latin typeface="Arial"/>
                <a:ea typeface="Tahoma"/>
                <a:cs typeface="Tahoma"/>
              </a:rPr>
              <a:t>ghi</a:t>
            </a:r>
            <a:r>
              <a:rPr lang="en-US" sz="1400" dirty="0">
                <a:latin typeface="Arial"/>
                <a:ea typeface="Tahoma"/>
                <a:cs typeface="Tahoma"/>
              </a:rPr>
              <a:t> </a:t>
            </a:r>
            <a:r>
              <a:rPr lang="en-US" sz="1400" dirty="0" err="1">
                <a:latin typeface="Arial"/>
                <a:ea typeface="Tahoma"/>
                <a:cs typeface="Tahoma"/>
              </a:rPr>
              <a:t>lịch</a:t>
            </a:r>
            <a:r>
              <a:rPr lang="en-US" sz="1400" dirty="0">
                <a:latin typeface="Arial"/>
                <a:ea typeface="Tahoma"/>
                <a:cs typeface="Tahoma"/>
              </a:rPr>
              <a:t> </a:t>
            </a:r>
            <a:r>
              <a:rPr lang="en-US" sz="1400" dirty="0" err="1">
                <a:latin typeface="Arial"/>
                <a:ea typeface="Tahoma"/>
                <a:cs typeface="Tahoma"/>
              </a:rPr>
              <a:t>sử</a:t>
            </a:r>
            <a:r>
              <a:rPr lang="en-US" sz="1400" dirty="0">
                <a:latin typeface="Arial"/>
                <a:ea typeface="Tahoma"/>
                <a:cs typeface="Tahoma"/>
              </a:rPr>
              <a:t>, Cookie, </a:t>
            </a:r>
            <a:r>
              <a:rPr lang="en-US" sz="1400" dirty="0" err="1">
                <a:latin typeface="Arial"/>
                <a:ea typeface="Tahoma"/>
                <a:cs typeface="Tahoma"/>
              </a:rPr>
              <a:t>gói</a:t>
            </a:r>
            <a:r>
              <a:rPr lang="en-US" sz="1400" dirty="0">
                <a:latin typeface="Arial"/>
                <a:ea typeface="Tahoma"/>
                <a:cs typeface="Tahoma"/>
              </a:rPr>
              <a:t> </a:t>
            </a:r>
            <a:r>
              <a:rPr lang="en-US" sz="1400" dirty="0" err="1">
                <a:latin typeface="Arial"/>
                <a:ea typeface="Tahoma"/>
                <a:cs typeface="Tahoma"/>
              </a:rPr>
              <a:t>tiêu</a:t>
            </a:r>
            <a:r>
              <a:rPr lang="en-US" sz="1400" dirty="0">
                <a:latin typeface="Arial"/>
                <a:ea typeface="Tahoma"/>
                <a:cs typeface="Tahoma"/>
              </a:rPr>
              <a:t> </a:t>
            </a:r>
            <a:r>
              <a:rPr lang="en-US" sz="1400" dirty="0" err="1">
                <a:latin typeface="Arial"/>
                <a:ea typeface="Tahoma"/>
                <a:cs typeface="Tahoma"/>
              </a:rPr>
              <a:t>đề</a:t>
            </a:r>
            <a:r>
              <a:rPr lang="en-US" sz="1400" dirty="0">
                <a:latin typeface="Arial"/>
                <a:ea typeface="Tahoma"/>
                <a:cs typeface="Tahoma"/>
              </a:rPr>
              <a:t> </a:t>
            </a:r>
            <a:r>
              <a:rPr lang="en-US" sz="1400" dirty="0" err="1">
                <a:latin typeface="Arial"/>
                <a:ea typeface="Tahoma"/>
                <a:cs typeface="Tahoma"/>
              </a:rPr>
              <a:t>yêu</a:t>
            </a:r>
            <a:r>
              <a:rPr lang="en-US" sz="1400" dirty="0">
                <a:latin typeface="Arial"/>
                <a:ea typeface="Tahoma"/>
                <a:cs typeface="Tahoma"/>
              </a:rPr>
              <a:t> </a:t>
            </a:r>
            <a:r>
              <a:rPr lang="en-US" sz="1400" dirty="0" err="1">
                <a:latin typeface="Arial"/>
                <a:ea typeface="Tahoma"/>
                <a:cs typeface="Tahoma"/>
              </a:rPr>
              <a:t>cầu</a:t>
            </a:r>
            <a:r>
              <a:rPr lang="en-US" sz="1400" dirty="0">
                <a:latin typeface="Arial"/>
                <a:ea typeface="Tahoma"/>
                <a:cs typeface="Tahoma"/>
              </a:rPr>
              <a:t> HTTP POST </a:t>
            </a:r>
            <a:r>
              <a:rPr lang="en-US" sz="1400" dirty="0" err="1">
                <a:latin typeface="Arial"/>
                <a:ea typeface="Tahoma"/>
                <a:cs typeface="Tahoma"/>
              </a:rPr>
              <a:t>và</a:t>
            </a:r>
            <a:r>
              <a:rPr lang="en-US" sz="1400" dirty="0">
                <a:latin typeface="Arial"/>
                <a:ea typeface="Tahoma"/>
                <a:cs typeface="Tahoma"/>
              </a:rPr>
              <a:t> </a:t>
            </a:r>
            <a:r>
              <a:rPr lang="en-US" sz="1400" dirty="0" err="1">
                <a:latin typeface="Arial"/>
                <a:ea typeface="Tahoma"/>
                <a:cs typeface="Tahoma"/>
              </a:rPr>
              <a:t>tải</a:t>
            </a:r>
            <a:r>
              <a:rPr lang="en-US" sz="1400" dirty="0">
                <a:latin typeface="Arial"/>
                <a:ea typeface="Tahoma"/>
                <a:cs typeface="Tahoma"/>
              </a:rPr>
              <a:t> </a:t>
            </a:r>
            <a:r>
              <a:rPr lang="en-US" sz="1400" dirty="0" err="1">
                <a:latin typeface="Arial"/>
                <a:ea typeface="Tahoma"/>
                <a:cs typeface="Tahoma"/>
              </a:rPr>
              <a:t>xuống</a:t>
            </a:r>
            <a:r>
              <a:rPr lang="en-US" sz="1400" dirty="0">
                <a:latin typeface="Arial"/>
                <a:ea typeface="Tahoma"/>
                <a:cs typeface="Tahoma"/>
              </a:rPr>
              <a:t> </a:t>
            </a:r>
            <a:r>
              <a:rPr lang="en-US" sz="1400" dirty="0" err="1">
                <a:latin typeface="Arial"/>
                <a:ea typeface="Tahoma"/>
                <a:cs typeface="Tahoma"/>
              </a:rPr>
              <a:t>trong</a:t>
            </a:r>
            <a:r>
              <a:rPr lang="en-US" sz="1400" dirty="0">
                <a:latin typeface="Arial"/>
                <a:ea typeface="Tahoma"/>
                <a:cs typeface="Tahoma"/>
              </a:rPr>
              <a:t>: </a:t>
            </a:r>
            <a:endParaRPr lang="en-US" sz="1400" dirty="0">
              <a:solidFill>
                <a:srgbClr val="FF0000"/>
              </a:solidFill>
              <a:latin typeface="Arial"/>
            </a:endParaRPr>
          </a:p>
          <a:p>
            <a:pPr marL="457200" lvl="1" indent="0">
              <a:lnSpc>
                <a:spcPct val="100000"/>
              </a:lnSpc>
              <a:buNone/>
            </a:pPr>
            <a:r>
              <a:rPr lang="en-US" sz="1400" dirty="0">
                <a:solidFill>
                  <a:srgbClr val="FF0000"/>
                </a:solidFill>
                <a:latin typeface="Arial"/>
                <a:ea typeface="Tahoma"/>
                <a:cs typeface="Tahoma"/>
              </a:rPr>
              <a:t>\ Users \ </a:t>
            </a:r>
            <a:r>
              <a:rPr lang="en-US" sz="1400" dirty="0" err="1">
                <a:solidFill>
                  <a:srgbClr val="FF0000"/>
                </a:solidFill>
                <a:latin typeface="Arial"/>
                <a:ea typeface="Tahoma"/>
                <a:cs typeface="Tahoma"/>
              </a:rPr>
              <a:t>user_name</a:t>
            </a:r>
            <a:r>
              <a:rPr lang="en-US" sz="1400" dirty="0">
                <a:solidFill>
                  <a:srgbClr val="FF0000"/>
                </a:solidFill>
                <a:latin typeface="Arial"/>
                <a:ea typeface="Tahoma"/>
                <a:cs typeface="Tahoma"/>
              </a:rPr>
              <a:t> \ </a:t>
            </a:r>
            <a:r>
              <a:rPr lang="en-US" sz="1400" dirty="0" err="1">
                <a:solidFill>
                  <a:srgbClr val="FF0000"/>
                </a:solidFill>
                <a:latin typeface="Arial"/>
                <a:ea typeface="Tahoma"/>
                <a:cs typeface="Tahoma"/>
              </a:rPr>
              <a:t>AppData</a:t>
            </a:r>
            <a:r>
              <a:rPr lang="en-US" sz="1400" dirty="0">
                <a:solidFill>
                  <a:srgbClr val="FF0000"/>
                </a:solidFill>
                <a:latin typeface="Arial"/>
                <a:ea typeface="Tahoma"/>
                <a:cs typeface="Tahoma"/>
              </a:rPr>
              <a:t> \ Local \ Microsoft Windows </a:t>
            </a:r>
            <a:r>
              <a:rPr lang="en-US" sz="1400" dirty="0" err="1">
                <a:solidFill>
                  <a:srgbClr val="FF0000"/>
                </a:solidFill>
                <a:latin typeface="Arial"/>
                <a:ea typeface="Tahoma"/>
                <a:cs typeface="Tahoma"/>
              </a:rPr>
              <a:t>WebCache</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WebCache</a:t>
            </a:r>
            <a:r>
              <a:rPr lang="en-US" sz="1400" dirty="0">
                <a:solidFill>
                  <a:srgbClr val="FF0000"/>
                </a:solidFill>
                <a:latin typeface="Arial"/>
                <a:ea typeface="Tahoma"/>
                <a:cs typeface="Tahoma"/>
              </a:rPr>
              <a:t> V01.dat </a:t>
            </a:r>
            <a:endParaRPr lang="en-US" sz="1400" dirty="0">
              <a:solidFill>
                <a:srgbClr val="FF0000"/>
              </a:solidFill>
              <a:latin typeface="Arial"/>
            </a:endParaRPr>
          </a:p>
          <a:p>
            <a:pPr lvl="1">
              <a:buClr>
                <a:srgbClr val="F48728"/>
              </a:buClr>
              <a:buFont typeface="Courier New" panose="02070309020205020404" pitchFamily="49" charset="0"/>
              <a:buChar char="o"/>
            </a:pPr>
            <a:r>
              <a:rPr lang="en-US" sz="1400" dirty="0" err="1">
                <a:latin typeface="Arial"/>
                <a:ea typeface="Tahoma"/>
                <a:cs typeface="Tahoma"/>
              </a:rPr>
              <a:t>Nếu</a:t>
            </a:r>
            <a:r>
              <a:rPr lang="en-US" sz="1400" dirty="0">
                <a:latin typeface="Arial"/>
                <a:ea typeface="Tahoma"/>
                <a:cs typeface="Tahoma"/>
              </a:rPr>
              <a:t> </a:t>
            </a:r>
            <a:r>
              <a:rPr lang="en-US" sz="1400" dirty="0" err="1">
                <a:latin typeface="Arial"/>
                <a:ea typeface="Tahoma"/>
                <a:cs typeface="Tahoma"/>
              </a:rPr>
              <a:t>phiên</a:t>
            </a:r>
            <a:r>
              <a:rPr lang="en-US" sz="1400" dirty="0">
                <a:latin typeface="Arial"/>
                <a:ea typeface="Tahoma"/>
                <a:cs typeface="Tahoma"/>
              </a:rPr>
              <a:t> </a:t>
            </a:r>
            <a:r>
              <a:rPr lang="en-US" sz="1400" dirty="0" err="1">
                <a:latin typeface="Arial"/>
                <a:ea typeface="Tahoma"/>
                <a:cs typeface="Tahoma"/>
              </a:rPr>
              <a:t>duyệt</a:t>
            </a:r>
            <a:r>
              <a:rPr lang="en-US" sz="1400" dirty="0">
                <a:latin typeface="Arial"/>
                <a:ea typeface="Tahoma"/>
                <a:cs typeface="Tahoma"/>
              </a:rPr>
              <a:t> </a:t>
            </a:r>
            <a:r>
              <a:rPr lang="en-US" sz="1400" dirty="0" err="1">
                <a:latin typeface="Arial"/>
                <a:ea typeface="Tahoma"/>
                <a:cs typeface="Tahoma"/>
              </a:rPr>
              <a:t>cuối</a:t>
            </a:r>
            <a:r>
              <a:rPr lang="en-US" sz="1400" dirty="0">
                <a:latin typeface="Arial"/>
                <a:ea typeface="Tahoma"/>
                <a:cs typeface="Tahoma"/>
              </a:rPr>
              <a:t> </a:t>
            </a:r>
            <a:r>
              <a:rPr lang="en-US" sz="1400" dirty="0" err="1">
                <a:latin typeface="Arial"/>
                <a:ea typeface="Tahoma"/>
                <a:cs typeface="Tahoma"/>
              </a:rPr>
              <a:t>cùng</a:t>
            </a:r>
            <a:r>
              <a:rPr lang="en-US" sz="1400" dirty="0">
                <a:latin typeface="Arial"/>
                <a:ea typeface="Tahoma"/>
                <a:cs typeface="Tahoma"/>
              </a:rPr>
              <a:t> </a:t>
            </a:r>
            <a:r>
              <a:rPr lang="en-US" sz="1400" dirty="0" err="1">
                <a:latin typeface="Arial"/>
                <a:ea typeface="Tahoma"/>
                <a:cs typeface="Tahoma"/>
              </a:rPr>
              <a:t>mở</a:t>
            </a:r>
            <a:r>
              <a:rPr lang="en-US" sz="1400" dirty="0">
                <a:latin typeface="Arial"/>
                <a:ea typeface="Tahoma"/>
                <a:cs typeface="Tahoma"/>
              </a:rPr>
              <a:t> ở </a:t>
            </a:r>
            <a:r>
              <a:rPr lang="en-US" sz="1400" dirty="0" err="1">
                <a:latin typeface="Arial"/>
                <a:ea typeface="Tahoma"/>
                <a:cs typeface="Tahoma"/>
              </a:rPr>
              <a:t>chế</a:t>
            </a:r>
            <a:r>
              <a:rPr lang="en-US" sz="1400" dirty="0">
                <a:latin typeface="Arial"/>
                <a:ea typeface="Tahoma"/>
                <a:cs typeface="Tahoma"/>
              </a:rPr>
              <a:t> </a:t>
            </a:r>
            <a:r>
              <a:rPr lang="en-US" sz="1400" dirty="0" err="1">
                <a:latin typeface="Arial"/>
                <a:ea typeface="Tahoma"/>
                <a:cs typeface="Tahoma"/>
              </a:rPr>
              <a:t>độ</a:t>
            </a:r>
            <a:r>
              <a:rPr lang="en-US" sz="1400" dirty="0">
                <a:latin typeface="Arial"/>
                <a:ea typeface="Tahoma"/>
                <a:cs typeface="Tahoma"/>
              </a:rPr>
              <a:t> </a:t>
            </a:r>
            <a:r>
              <a:rPr lang="en-US" sz="1400" dirty="0" err="1">
                <a:latin typeface="Arial"/>
                <a:ea typeface="Tahoma"/>
                <a:cs typeface="Tahoma"/>
              </a:rPr>
              <a:t>Privacle</a:t>
            </a:r>
            <a:r>
              <a:rPr lang="en-US" sz="1400" dirty="0">
                <a:latin typeface="Arial"/>
                <a:ea typeface="Tahoma"/>
                <a:cs typeface="Tahoma"/>
              </a:rPr>
              <a:t> </a:t>
            </a:r>
            <a:r>
              <a:rPr lang="en-US" sz="1400" dirty="0" err="1">
                <a:latin typeface="Arial"/>
                <a:ea typeface="Tahoma"/>
                <a:cs typeface="Tahoma"/>
              </a:rPr>
              <a:t>thì</a:t>
            </a:r>
            <a:r>
              <a:rPr lang="en-US" sz="1400" dirty="0">
                <a:latin typeface="Arial"/>
                <a:ea typeface="Tahoma"/>
                <a:cs typeface="Tahoma"/>
              </a:rPr>
              <a:t> </a:t>
            </a:r>
            <a:r>
              <a:rPr lang="en-US" sz="1400" dirty="0" err="1">
                <a:latin typeface="Arial"/>
                <a:ea typeface="Tahoma"/>
                <a:cs typeface="Tahoma"/>
              </a:rPr>
              <a:t>trình</a:t>
            </a:r>
            <a:r>
              <a:rPr lang="en-US" sz="1400" dirty="0">
                <a:latin typeface="Arial"/>
                <a:ea typeface="Tahoma"/>
                <a:cs typeface="Tahoma"/>
              </a:rPr>
              <a:t> </a:t>
            </a:r>
            <a:r>
              <a:rPr lang="en-US" sz="1400" dirty="0" err="1">
                <a:latin typeface="Arial"/>
                <a:ea typeface="Tahoma"/>
                <a:cs typeface="Tahoma"/>
              </a:rPr>
              <a:t>duyệt</a:t>
            </a:r>
            <a:r>
              <a:rPr lang="en-US" sz="1400" dirty="0">
                <a:latin typeface="Arial"/>
                <a:ea typeface="Tahoma"/>
                <a:cs typeface="Tahoma"/>
              </a:rPr>
              <a:t> </a:t>
            </a:r>
            <a:r>
              <a:rPr lang="en-US" sz="1400" dirty="0" err="1">
                <a:latin typeface="Arial"/>
                <a:ea typeface="Tahoma"/>
                <a:cs typeface="Tahoma"/>
              </a:rPr>
              <a:t>sẽ</a:t>
            </a:r>
            <a:r>
              <a:rPr lang="en-US" sz="1400" dirty="0">
                <a:latin typeface="Arial"/>
                <a:ea typeface="Tahoma"/>
                <a:cs typeface="Tahoma"/>
              </a:rPr>
              <a:t> </a:t>
            </a:r>
            <a:r>
              <a:rPr lang="en-US" sz="1400" dirty="0" err="1">
                <a:latin typeface="Arial"/>
                <a:ea typeface="Tahoma"/>
                <a:cs typeface="Tahoma"/>
              </a:rPr>
              <a:t>lưu</a:t>
            </a:r>
            <a:r>
              <a:rPr lang="en-US" sz="1400" dirty="0">
                <a:latin typeface="Arial"/>
                <a:ea typeface="Tahoma"/>
                <a:cs typeface="Tahoma"/>
              </a:rPr>
              <a:t> </a:t>
            </a:r>
            <a:r>
              <a:rPr lang="en-US" sz="1400" dirty="0" err="1">
                <a:latin typeface="Arial"/>
                <a:ea typeface="Tahoma"/>
                <a:cs typeface="Tahoma"/>
              </a:rPr>
              <a:t>trữ</a:t>
            </a:r>
            <a:r>
              <a:rPr lang="en-US" sz="1400" dirty="0">
                <a:latin typeface="Arial"/>
                <a:ea typeface="Tahoma"/>
                <a:cs typeface="Tahoma"/>
              </a:rPr>
              <a:t> </a:t>
            </a:r>
            <a:r>
              <a:rPr lang="en-US" sz="1400" dirty="0" err="1">
                <a:latin typeface="Arial"/>
                <a:ea typeface="Tahoma"/>
                <a:cs typeface="Tahoma"/>
              </a:rPr>
              <a:t>các</a:t>
            </a:r>
            <a:r>
              <a:rPr lang="en-US" sz="1400" dirty="0">
                <a:latin typeface="Arial"/>
                <a:ea typeface="Tahoma"/>
                <a:cs typeface="Tahoma"/>
              </a:rPr>
              <a:t> </a:t>
            </a:r>
            <a:r>
              <a:rPr lang="en-US" sz="1400" dirty="0" err="1">
                <a:latin typeface="Arial"/>
                <a:ea typeface="Tahoma"/>
                <a:cs typeface="Tahoma"/>
              </a:rPr>
              <a:t>bản</a:t>
            </a:r>
            <a:r>
              <a:rPr lang="en-US" sz="1400" dirty="0">
                <a:latin typeface="Arial"/>
                <a:ea typeface="Tahoma"/>
                <a:cs typeface="Tahoma"/>
              </a:rPr>
              <a:t> </a:t>
            </a:r>
            <a:r>
              <a:rPr lang="en-US" sz="1400" dirty="0" err="1">
                <a:latin typeface="Arial"/>
                <a:ea typeface="Tahoma"/>
                <a:cs typeface="Tahoma"/>
              </a:rPr>
              <a:t>ghi</a:t>
            </a:r>
            <a:r>
              <a:rPr lang="en-US" sz="1400" dirty="0">
                <a:latin typeface="Arial"/>
                <a:ea typeface="Tahoma"/>
                <a:cs typeface="Tahoma"/>
              </a:rPr>
              <a:t> </a:t>
            </a:r>
            <a:r>
              <a:rPr lang="en-US" sz="1400" dirty="0" err="1">
                <a:latin typeface="Arial"/>
                <a:ea typeface="Tahoma"/>
                <a:cs typeface="Tahoma"/>
              </a:rPr>
              <a:t>này</a:t>
            </a:r>
            <a:r>
              <a:rPr lang="en-US" sz="1400" dirty="0">
                <a:latin typeface="Arial"/>
                <a:ea typeface="Tahoma"/>
                <a:cs typeface="Tahoma"/>
              </a:rPr>
              <a:t> : </a:t>
            </a:r>
            <a:endParaRPr lang="en-US" sz="1400" dirty="0">
              <a:solidFill>
                <a:srgbClr val="FF0000"/>
              </a:solidFill>
              <a:latin typeface="Arial"/>
              <a:ea typeface="Tahoma"/>
              <a:cs typeface="Tahoma"/>
            </a:endParaRPr>
          </a:p>
          <a:p>
            <a:pPr marL="457200" lvl="1" indent="0">
              <a:lnSpc>
                <a:spcPct val="100000"/>
              </a:lnSpc>
              <a:buNone/>
            </a:pPr>
            <a:r>
              <a:rPr lang="en-US" sz="1400" dirty="0">
                <a:solidFill>
                  <a:srgbClr val="FF0000"/>
                </a:solidFill>
                <a:latin typeface="Arial"/>
                <a:ea typeface="Tahoma"/>
                <a:cs typeface="Tahoma"/>
              </a:rPr>
              <a:t>\ Users \ </a:t>
            </a:r>
            <a:r>
              <a:rPr lang="en-US" sz="1400" dirty="0" err="1">
                <a:solidFill>
                  <a:srgbClr val="FF0000"/>
                </a:solidFill>
                <a:latin typeface="Arial"/>
                <a:ea typeface="Tahoma"/>
                <a:cs typeface="Tahoma"/>
              </a:rPr>
              <a:t>tên</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người</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dùng</a:t>
            </a:r>
            <a:r>
              <a:rPr lang="en-US" sz="1400" dirty="0">
                <a:solidFill>
                  <a:srgbClr val="FF0000"/>
                </a:solidFill>
                <a:latin typeface="Arial"/>
                <a:ea typeface="Tahoma"/>
                <a:cs typeface="Tahoma"/>
              </a:rPr>
              <a:t> </a:t>
            </a:r>
            <a:r>
              <a:rPr lang="en-US" sz="1400" dirty="0" err="1">
                <a:solidFill>
                  <a:srgbClr val="FF0000"/>
                </a:solidFill>
                <a:latin typeface="Arial"/>
                <a:ea typeface="Tahoma"/>
                <a:cs typeface="Tahoma"/>
              </a:rPr>
              <a:t>AppData</a:t>
            </a:r>
            <a:r>
              <a:rPr lang="en-US" sz="1400" dirty="0">
                <a:latin typeface="Arial"/>
                <a:ea typeface="Tahoma"/>
                <a:cs typeface="Tahoma"/>
              </a:rPr>
              <a:t> </a:t>
            </a:r>
            <a:r>
              <a:rPr lang="en-US" sz="1400" dirty="0">
                <a:solidFill>
                  <a:srgbClr val="FF0000"/>
                </a:solidFill>
                <a:latin typeface="Arial"/>
                <a:ea typeface="Tahoma"/>
                <a:cs typeface="Tahoma"/>
              </a:rPr>
              <a:t>\ Local \ Packages \ </a:t>
            </a:r>
            <a:r>
              <a:rPr lang="en-US" sz="1400" dirty="0" err="1">
                <a:solidFill>
                  <a:srgbClr val="FF0000"/>
                </a:solidFill>
                <a:latin typeface="Arial"/>
                <a:ea typeface="Tahoma"/>
                <a:cs typeface="Tahoma"/>
              </a:rPr>
              <a:t>Microsoft.MicrosoftEdge_XXXX</a:t>
            </a:r>
            <a:r>
              <a:rPr lang="en-US" sz="1400" dirty="0">
                <a:solidFill>
                  <a:srgbClr val="FF0000"/>
                </a:solidFill>
                <a:latin typeface="Arial"/>
                <a:ea typeface="Tahoma"/>
                <a:cs typeface="Tahoma"/>
              </a:rPr>
              <a:t> \ AC \ </a:t>
            </a:r>
            <a:r>
              <a:rPr lang="en-US" sz="1400" dirty="0" err="1">
                <a:solidFill>
                  <a:srgbClr val="FF0000"/>
                </a:solidFill>
                <a:latin typeface="Arial"/>
                <a:ea typeface="Tahoma"/>
                <a:cs typeface="Tahoma"/>
              </a:rPr>
              <a:t>MicrosoftEdge</a:t>
            </a:r>
            <a:r>
              <a:rPr lang="en-US" sz="1400" dirty="0">
                <a:solidFill>
                  <a:srgbClr val="FF0000"/>
                </a:solidFill>
                <a:latin typeface="Arial"/>
                <a:ea typeface="Tahoma"/>
                <a:cs typeface="Tahoma"/>
              </a:rPr>
              <a:t> \ User Default \ Re </a:t>
            </a:r>
            <a:r>
              <a:rPr lang="en-US" sz="1400" dirty="0" err="1">
                <a:solidFill>
                  <a:srgbClr val="FF0000"/>
                </a:solidFill>
                <a:latin typeface="Arial"/>
                <a:ea typeface="Tahoma"/>
                <a:cs typeface="Tahoma"/>
              </a:rPr>
              <a:t>covery</a:t>
            </a:r>
            <a:r>
              <a:rPr lang="en-US" sz="1400" dirty="0">
                <a:solidFill>
                  <a:srgbClr val="FF0000"/>
                </a:solidFill>
                <a:latin typeface="Arial"/>
                <a:ea typeface="Tahoma"/>
                <a:cs typeface="Tahoma"/>
              </a:rPr>
              <a:t> \ Active {Browse-session-ID} .</a:t>
            </a:r>
            <a:r>
              <a:rPr lang="en-US" sz="1400" dirty="0" err="1">
                <a:solidFill>
                  <a:srgbClr val="FF0000"/>
                </a:solidFill>
                <a:latin typeface="Arial"/>
                <a:ea typeface="Tahoma"/>
                <a:cs typeface="Tahoma"/>
              </a:rPr>
              <a:t>dat</a:t>
            </a:r>
            <a:endParaRPr lang="en-US" sz="1400" dirty="0">
              <a:solidFill>
                <a:srgbClr val="FF0000"/>
              </a:solidFill>
              <a:latin typeface="Arial"/>
              <a:ea typeface="Tahoma"/>
              <a:cs typeface="Tahoma"/>
            </a:endParaRPr>
          </a:p>
          <a:p>
            <a:pPr>
              <a:lnSpc>
                <a:spcPct val="100000"/>
              </a:lnSpc>
            </a:pPr>
            <a:endParaRPr lang="en-US" sz="1400" dirty="0">
              <a:latin typeface="Arial"/>
            </a:endParaRPr>
          </a:p>
        </p:txBody>
      </p:sp>
      <p:sp>
        <p:nvSpPr>
          <p:cNvPr id="3" name="Title 2"/>
          <p:cNvSpPr>
            <a:spLocks noGrp="1"/>
          </p:cNvSpPr>
          <p:nvPr>
            <p:ph type="title"/>
          </p:nvPr>
        </p:nvSpPr>
        <p:spPr/>
        <p:txBody>
          <a:bodyPr/>
          <a:lstStyle/>
          <a:p>
            <a:pPr algn="ctr">
              <a:lnSpc>
                <a:spcPct val="107000"/>
              </a:lnSpc>
              <a:spcAft>
                <a:spcPts val="800"/>
              </a:spcAft>
            </a:pPr>
            <a:r>
              <a:rPr lang="en-US">
                <a:effectLst/>
                <a:latin typeface="Arial"/>
                <a:ea typeface="Tahoma"/>
                <a:cs typeface="Tahoma"/>
              </a:rPr>
              <a:t>ESE</a:t>
            </a:r>
            <a:r>
              <a:rPr lang="en-US">
                <a:latin typeface="Arial"/>
                <a:ea typeface="Tahoma"/>
                <a:cs typeface="Tahoma"/>
              </a:rPr>
              <a:t> Database File</a:t>
            </a:r>
            <a:endParaRPr lang="en-US">
              <a:effectLst/>
              <a:latin typeface="Arial"/>
              <a:ea typeface="Tahoma"/>
              <a:cs typeface="Tahoma"/>
            </a:endParaRPr>
          </a:p>
        </p:txBody>
      </p:sp>
      <p:sp>
        <p:nvSpPr>
          <p:cNvPr id="4" name="Slide Number Placeholder 3"/>
          <p:cNvSpPr>
            <a:spLocks noGrp="1"/>
          </p:cNvSpPr>
          <p:nvPr>
            <p:ph type="sldNum" sz="quarter" idx="12"/>
          </p:nvPr>
        </p:nvSpPr>
        <p:spPr>
          <a:xfrm>
            <a:off x="11502052" y="6226134"/>
            <a:ext cx="611560" cy="631866"/>
          </a:xfrm>
        </p:spPr>
        <p:txBody>
          <a:bodyPr/>
          <a:lstStyle/>
          <a:p>
            <a:fld id="{3E15BD7C-E074-4D4A-84C3-500EE5B9C190}" type="slidenum">
              <a:rPr lang="ru-RU" smtClean="0"/>
              <a:pPr/>
              <a:t>39</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596349" y="785190"/>
            <a:ext cx="10823712" cy="1429405"/>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48728"/>
              </a:buClr>
              <a:buFont typeface="Wingdings"/>
              <a:buChar char="q"/>
            </a:pPr>
            <a:r>
              <a:rPr lang="vi-VN" sz="1600" dirty="0">
                <a:latin typeface="Arial"/>
                <a:cs typeface="Arial"/>
              </a:rPr>
              <a:t>Windows 10 đi </a:t>
            </a:r>
            <a:r>
              <a:rPr lang="vi-VN" sz="1600" dirty="0" err="1">
                <a:latin typeface="Arial"/>
                <a:cs typeface="Arial"/>
              </a:rPr>
              <a:t>cùng</a:t>
            </a:r>
            <a:r>
              <a:rPr lang="vi-VN" sz="1600" dirty="0">
                <a:latin typeface="Arial"/>
                <a:cs typeface="Arial"/>
              </a:rPr>
              <a:t> </a:t>
            </a:r>
            <a:r>
              <a:rPr lang="vi-VN" sz="1600" b="1" dirty="0">
                <a:solidFill>
                  <a:srgbClr val="FF0000"/>
                </a:solidFill>
                <a:latin typeface="Arial"/>
                <a:cs typeface="Arial"/>
              </a:rPr>
              <a:t>Microsoft </a:t>
            </a:r>
            <a:r>
              <a:rPr lang="vi-VN" sz="1600" b="1" dirty="0" err="1">
                <a:solidFill>
                  <a:srgbClr val="FF0000"/>
                </a:solidFill>
                <a:latin typeface="Arial"/>
                <a:cs typeface="Arial"/>
              </a:rPr>
              <a:t>Edge</a:t>
            </a:r>
            <a:r>
              <a:rPr lang="vi-VN" sz="1600" dirty="0">
                <a:latin typeface="Arial"/>
                <a:cs typeface="Arial"/>
              </a:rPr>
              <a:t> như </a:t>
            </a:r>
            <a:r>
              <a:rPr lang="vi-VN" sz="1600" dirty="0" err="1">
                <a:latin typeface="Arial"/>
                <a:cs typeface="Arial"/>
              </a:rPr>
              <a:t>trình</a:t>
            </a:r>
            <a:r>
              <a:rPr lang="vi-VN" sz="1600" dirty="0">
                <a:latin typeface="Arial"/>
                <a:cs typeface="Arial"/>
              </a:rPr>
              <a:t> </a:t>
            </a:r>
            <a:r>
              <a:rPr lang="vi-VN" sz="1600" dirty="0" err="1">
                <a:latin typeface="Arial"/>
                <a:cs typeface="Arial"/>
              </a:rPr>
              <a:t>duyệt</a:t>
            </a:r>
            <a:r>
              <a:rPr lang="vi-VN" sz="1600" dirty="0">
                <a:latin typeface="Arial"/>
                <a:cs typeface="Arial"/>
              </a:rPr>
              <a:t> </a:t>
            </a:r>
            <a:r>
              <a:rPr lang="vi-VN" sz="1600" dirty="0" err="1">
                <a:latin typeface="Arial"/>
                <a:cs typeface="Arial"/>
              </a:rPr>
              <a:t>web</a:t>
            </a:r>
            <a:r>
              <a:rPr lang="vi-VN" sz="1600" dirty="0">
                <a:latin typeface="Arial"/>
                <a:cs typeface="Arial"/>
              </a:rPr>
              <a:t> </a:t>
            </a:r>
            <a:r>
              <a:rPr lang="vi-VN" sz="1600" dirty="0" err="1">
                <a:latin typeface="Arial"/>
                <a:cs typeface="Arial"/>
              </a:rPr>
              <a:t>mặc</a:t>
            </a:r>
            <a:r>
              <a:rPr lang="vi-VN" sz="1600" dirty="0">
                <a:latin typeface="Arial"/>
                <a:cs typeface="Arial"/>
              </a:rPr>
              <a:t> </a:t>
            </a:r>
            <a:r>
              <a:rPr lang="vi-VN" sz="1600" dirty="0" err="1">
                <a:latin typeface="Arial"/>
                <a:cs typeface="Arial"/>
              </a:rPr>
              <a:t>định</a:t>
            </a:r>
            <a:r>
              <a:rPr lang="vi-VN" sz="1600" dirty="0">
                <a:latin typeface="Arial"/>
                <a:cs typeface="Arial"/>
              </a:rPr>
              <a:t>.</a:t>
            </a:r>
            <a:endParaRPr lang="en-US" dirty="0"/>
          </a:p>
          <a:p>
            <a:pPr marL="285750" indent="-285750">
              <a:buClr>
                <a:srgbClr val="F48728"/>
              </a:buClr>
              <a:buFont typeface="Wingdings"/>
              <a:buChar char="q"/>
            </a:pPr>
            <a:r>
              <a:rPr lang="vi-VN" sz="1600" dirty="0">
                <a:latin typeface="Arial"/>
                <a:cs typeface="Arial"/>
              </a:rPr>
              <a:t>Nó sử dụng định dạng  </a:t>
            </a:r>
            <a:r>
              <a:rPr lang="vi-VN" sz="1600" b="1" dirty="0">
                <a:solidFill>
                  <a:srgbClr val="FF0000"/>
                </a:solidFill>
                <a:latin typeface="Arial"/>
                <a:cs typeface="Arial"/>
              </a:rPr>
              <a:t>Công nghệ lưu trữ mở rộng (ESE) cơ </a:t>
            </a:r>
            <a:r>
              <a:rPr lang="en-US" sz="1600" b="1" dirty="0" err="1">
                <a:solidFill>
                  <a:srgbClr val="FF0000"/>
                </a:solidFill>
                <a:latin typeface="Arial"/>
                <a:cs typeface="Arial"/>
              </a:rPr>
              <a:t>sở</a:t>
            </a:r>
            <a:r>
              <a:rPr lang="en-US" sz="1600" b="1" dirty="0">
                <a:solidFill>
                  <a:srgbClr val="FF0000"/>
                </a:solidFill>
                <a:latin typeface="Arial"/>
                <a:cs typeface="Arial"/>
              </a:rPr>
              <a:t> </a:t>
            </a:r>
            <a:r>
              <a:rPr lang="en-US" sz="1600" b="1" dirty="0" err="1">
                <a:solidFill>
                  <a:srgbClr val="FF0000"/>
                </a:solidFill>
                <a:latin typeface="Arial"/>
                <a:cs typeface="Arial"/>
              </a:rPr>
              <a:t>dữ</a:t>
            </a:r>
            <a:r>
              <a:rPr lang="vi-VN" sz="1600" b="1" dirty="0">
                <a:solidFill>
                  <a:srgbClr val="FF0000"/>
                </a:solidFill>
                <a:latin typeface="Arial"/>
                <a:cs typeface="Arial"/>
              </a:rPr>
              <a:t> liệu</a:t>
            </a:r>
            <a:r>
              <a:rPr lang="vi-VN" sz="1600" dirty="0">
                <a:latin typeface="Arial"/>
                <a:cs typeface="Arial"/>
              </a:rPr>
              <a:t> để lưu trữ các bản ghi duyệt, bao gồm lịch sử, bộ nhớ cache và cookie</a:t>
            </a:r>
          </a:p>
          <a:p>
            <a:pPr marL="285750" indent="-285750">
              <a:buClr>
                <a:srgbClr val="F48728"/>
              </a:buClr>
              <a:buFont typeface="Wingdings"/>
              <a:buChar char="q"/>
            </a:pPr>
            <a:r>
              <a:rPr lang="vi-VN" sz="1600" dirty="0" err="1">
                <a:latin typeface="Arial"/>
                <a:cs typeface="Arial"/>
              </a:rPr>
              <a:t>Các</a:t>
            </a:r>
            <a:r>
              <a:rPr lang="vi-VN" sz="1600" dirty="0">
                <a:latin typeface="Arial"/>
                <a:cs typeface="Arial"/>
              </a:rPr>
              <a:t> </a:t>
            </a:r>
            <a:r>
              <a:rPr lang="vi-VN" sz="1600" dirty="0" err="1">
                <a:latin typeface="Arial"/>
                <a:cs typeface="Arial"/>
              </a:rPr>
              <a:t>bảng</a:t>
            </a:r>
            <a:r>
              <a:rPr lang="vi-VN" sz="1600" dirty="0">
                <a:latin typeface="Arial"/>
                <a:cs typeface="Arial"/>
              </a:rPr>
              <a:t> lưu </a:t>
            </a:r>
            <a:r>
              <a:rPr lang="vi-VN" sz="1600" dirty="0" err="1">
                <a:latin typeface="Arial"/>
                <a:cs typeface="Arial"/>
              </a:rPr>
              <a:t>trữ</a:t>
            </a:r>
            <a:r>
              <a:rPr lang="vi-VN" sz="1600" dirty="0">
                <a:latin typeface="Arial"/>
                <a:cs typeface="Arial"/>
              </a:rPr>
              <a:t> cơ </a:t>
            </a:r>
            <a:r>
              <a:rPr lang="vi-VN" sz="1600" dirty="0" err="1">
                <a:latin typeface="Arial"/>
                <a:cs typeface="Arial"/>
              </a:rPr>
              <a:t>sở</a:t>
            </a:r>
            <a:r>
              <a:rPr lang="vi-VN" sz="1600" dirty="0">
                <a:latin typeface="Arial"/>
                <a:cs typeface="Arial"/>
              </a:rPr>
              <a:t> </a:t>
            </a:r>
            <a:r>
              <a:rPr lang="vi-VN" sz="1600" dirty="0" err="1">
                <a:latin typeface="Arial"/>
                <a:cs typeface="Arial"/>
              </a:rPr>
              <a:t>dữ</a:t>
            </a:r>
            <a:r>
              <a:rPr lang="vi-VN" sz="1600" dirty="0">
                <a:latin typeface="Arial"/>
                <a:cs typeface="Arial"/>
              </a:rPr>
              <a:t> </a:t>
            </a:r>
            <a:r>
              <a:rPr lang="vi-VN" sz="1600" dirty="0" err="1">
                <a:latin typeface="Arial"/>
                <a:cs typeface="Arial"/>
              </a:rPr>
              <a:t>liệu</a:t>
            </a:r>
            <a:r>
              <a:rPr lang="vi-VN" sz="1600" dirty="0">
                <a:latin typeface="Arial"/>
                <a:cs typeface="Arial"/>
              </a:rPr>
              <a:t> - </a:t>
            </a:r>
            <a:r>
              <a:rPr lang="vi-VN" sz="1600" dirty="0" err="1">
                <a:latin typeface="Arial"/>
                <a:cs typeface="Arial"/>
              </a:rPr>
              <a:t>FileCleanup</a:t>
            </a:r>
            <a:r>
              <a:rPr lang="vi-VN" sz="1600" dirty="0">
                <a:latin typeface="Arial"/>
                <a:cs typeface="Arial"/>
              </a:rPr>
              <a:t>, </a:t>
            </a:r>
            <a:r>
              <a:rPr lang="vi-VN" sz="1600" dirty="0" err="1">
                <a:latin typeface="Arial"/>
                <a:cs typeface="Arial"/>
              </a:rPr>
              <a:t>Folder</a:t>
            </a:r>
            <a:r>
              <a:rPr lang="vi-VN" sz="1600" dirty="0">
                <a:latin typeface="Arial"/>
                <a:cs typeface="Arial"/>
              </a:rPr>
              <a:t>, </a:t>
            </a:r>
            <a:r>
              <a:rPr lang="vi-VN" sz="1600" dirty="0" err="1">
                <a:latin typeface="Arial"/>
                <a:cs typeface="Arial"/>
              </a:rPr>
              <a:t>Reading</a:t>
            </a:r>
            <a:r>
              <a:rPr lang="vi-VN" sz="1600" dirty="0">
                <a:latin typeface="Arial"/>
                <a:cs typeface="Arial"/>
              </a:rPr>
              <a:t> </a:t>
            </a:r>
            <a:r>
              <a:rPr lang="vi-VN" sz="1600" dirty="0" err="1">
                <a:latin typeface="Arial"/>
                <a:cs typeface="Arial"/>
              </a:rPr>
              <a:t>List</a:t>
            </a:r>
            <a:r>
              <a:rPr lang="vi-VN" sz="1600" dirty="0">
                <a:latin typeface="Arial"/>
                <a:cs typeface="Arial"/>
              </a:rPr>
              <a:t>, </a:t>
            </a:r>
            <a:r>
              <a:rPr lang="vi-VN" sz="1600" dirty="0" err="1">
                <a:latin typeface="Arial"/>
                <a:cs typeface="Arial"/>
              </a:rPr>
              <a:t>Rowld</a:t>
            </a:r>
            <a:r>
              <a:rPr lang="vi-VN" sz="1600" dirty="0">
                <a:latin typeface="Arial"/>
                <a:cs typeface="Arial"/>
              </a:rPr>
              <a:t>, </a:t>
            </a:r>
            <a:r>
              <a:rPr lang="vi-VN" sz="1600" dirty="0" err="1">
                <a:latin typeface="Arial"/>
                <a:cs typeface="Arial"/>
              </a:rPr>
              <a:t>MSysObjids</a:t>
            </a:r>
            <a:r>
              <a:rPr lang="vi-VN" sz="1600" dirty="0">
                <a:latin typeface="Arial"/>
                <a:cs typeface="Arial"/>
              </a:rPr>
              <a:t>, </a:t>
            </a:r>
            <a:r>
              <a:rPr lang="vi-VN" sz="1600" dirty="0" err="1">
                <a:latin typeface="Arial"/>
                <a:cs typeface="Arial"/>
              </a:rPr>
              <a:t>MSysObjects</a:t>
            </a:r>
            <a:r>
              <a:rPr lang="vi-VN" sz="1600" dirty="0">
                <a:latin typeface="Arial"/>
                <a:cs typeface="Arial"/>
              </a:rPr>
              <a:t>, </a:t>
            </a:r>
            <a:r>
              <a:rPr lang="vi-VN" sz="1600" dirty="0" err="1">
                <a:latin typeface="Arial"/>
                <a:cs typeface="Arial"/>
              </a:rPr>
              <a:t>FolderStash</a:t>
            </a:r>
            <a:r>
              <a:rPr lang="vi-VN" sz="1600" dirty="0">
                <a:latin typeface="Arial"/>
                <a:cs typeface="Arial"/>
              </a:rPr>
              <a:t>, </a:t>
            </a:r>
            <a:r>
              <a:rPr lang="vi-VN" sz="1600" dirty="0" err="1">
                <a:latin typeface="Arial"/>
                <a:cs typeface="Arial"/>
              </a:rPr>
              <a:t>MSysLocales</a:t>
            </a:r>
            <a:r>
              <a:rPr lang="vi-VN" sz="1600" dirty="0">
                <a:latin typeface="Arial"/>
                <a:cs typeface="Arial"/>
              </a:rPr>
              <a:t> </a:t>
            </a:r>
            <a:r>
              <a:rPr lang="vi-VN" sz="1600" dirty="0" err="1">
                <a:latin typeface="Arial"/>
                <a:cs typeface="Arial"/>
              </a:rPr>
              <a:t>và</a:t>
            </a:r>
            <a:r>
              <a:rPr lang="vi-VN" sz="1600" dirty="0">
                <a:latin typeface="Arial"/>
                <a:cs typeface="Arial"/>
              </a:rPr>
              <a:t> </a:t>
            </a:r>
            <a:r>
              <a:rPr lang="vi-VN" sz="1600" dirty="0" err="1">
                <a:latin typeface="Arial"/>
                <a:cs typeface="Arial"/>
              </a:rPr>
              <a:t>MSysObjectsShadow</a:t>
            </a:r>
            <a:endParaRPr lang="vi-VN" sz="1600" dirty="0">
              <a:latin typeface="Arial"/>
              <a:cs typeface="Arial"/>
            </a:endParaRPr>
          </a:p>
        </p:txBody>
      </p:sp>
    </p:spTree>
    <p:extLst>
      <p:ext uri="{BB962C8B-B14F-4D97-AF65-F5344CB8AC3E}">
        <p14:creationId xmlns:p14="http://schemas.microsoft.com/office/powerpoint/2010/main" val="69645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bg/>
                                          </p:spTgt>
                                        </p:tgtEl>
                                        <p:attrNameLst>
                                          <p:attrName>style.visibility</p:attrName>
                                        </p:attrNameLst>
                                      </p:cBhvr>
                                      <p:to>
                                        <p:strVal val="visible"/>
                                      </p:to>
                                    </p:set>
                                    <p:anim calcmode="lin" valueType="num">
                                      <p:cBhvr additive="base">
                                        <p:cTn id="13" dur="500" fill="hold"/>
                                        <p:tgtEl>
                                          <p:spTgt spid="2">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2">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additive="base">
                                        <p:cTn id="3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 calcmode="lin" valueType="num">
                                      <p:cBhvr additive="base">
                                        <p:cTn id="3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 calcmode="lin" valueType="num">
                                      <p:cBhvr additive="base">
                                        <p:cTn id="4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 calcmode="lin" valueType="num">
                                      <p:cBhvr additive="base">
                                        <p:cTn id="5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anim calcmode="lin" valueType="num">
                                      <p:cBhvr additive="base">
                                        <p:cTn id="5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4</a:t>
            </a:fld>
            <a:endParaRPr/>
          </a:p>
        </p:txBody>
      </p:sp>
      <p:sp>
        <p:nvSpPr>
          <p:cNvPr id="97" name="Google Shape;97;p3"/>
          <p:cNvSpPr txBox="1"/>
          <p:nvPr/>
        </p:nvSpPr>
        <p:spPr>
          <a:xfrm>
            <a:off x="79513" y="0"/>
            <a:ext cx="106551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0000"/>
                </a:solidFill>
                <a:latin typeface="Arial"/>
                <a:ea typeface="Arial"/>
                <a:cs typeface="Arial"/>
                <a:sym typeface="Arial"/>
              </a:rPr>
              <a:t>I. Khái niệm cơ bản</a:t>
            </a:r>
            <a:endParaRPr/>
          </a:p>
        </p:txBody>
      </p:sp>
      <p:sp>
        <p:nvSpPr>
          <p:cNvPr id="2" name="Text Placeholder 1">
            <a:extLst>
              <a:ext uri="{FF2B5EF4-FFF2-40B4-BE49-F238E27FC236}">
                <a16:creationId xmlns:a16="http://schemas.microsoft.com/office/drawing/2014/main" id="{9A57731E-6677-D1AB-9836-23619E1F0641}"/>
              </a:ext>
            </a:extLst>
          </p:cNvPr>
          <p:cNvSpPr>
            <a:spLocks noGrp="1"/>
          </p:cNvSpPr>
          <p:nvPr>
            <p:ph type="body" idx="1"/>
          </p:nvPr>
        </p:nvSpPr>
        <p:spPr>
          <a:xfrm>
            <a:off x="0" y="685800"/>
            <a:ext cx="12191999" cy="6172200"/>
          </a:xfrm>
        </p:spPr>
        <p:txBody>
          <a:bodyPr>
            <a:normAutofit/>
          </a:bodyPr>
          <a:lstStyle/>
          <a:p>
            <a:pPr marL="0" indent="0">
              <a:buNone/>
            </a:pPr>
            <a:r>
              <a:rPr lang="en-US" altLang="en-US"/>
              <a:t>Tại sao cần phải điều tra hệ điều hành của máy tính?</a:t>
            </a:r>
          </a:p>
          <a:p>
            <a:pPr marL="914400"/>
            <a:r>
              <a:rPr lang="vi-VN" altLang="en-US" sz="2400"/>
              <a:t>Hệ điều hành là phần mềm chạy trên máy tính, dùng để điều hành, quản lý các thiết bị phần cứng và các tài nguyên phần mềm trên máy tính.</a:t>
            </a:r>
            <a:endParaRPr lang="en-US" altLang="en-US" sz="2400"/>
          </a:p>
          <a:p>
            <a:pPr marL="914400"/>
            <a:r>
              <a:rPr lang="en-US" altLang="en-US" sz="2400"/>
              <a:t>Các thông tin sử dụng máy tính sẽ được ghi nhận bởi hệ điều hành và Điều tra viên cần phải tìm hiểu.</a:t>
            </a:r>
          </a:p>
          <a:p>
            <a:pPr marL="914400"/>
            <a:r>
              <a:rPr lang="en-US" altLang="en-US" sz="2400"/>
              <a:t>Điều tra viên cần có hiểu biết về các Hệ điều hành trên máy tính để khi điều tra có thể tìm kiếm các bằng chứng có liên quan.</a:t>
            </a:r>
          </a:p>
          <a:p>
            <a:pPr marL="914400"/>
            <a:r>
              <a:rPr lang="en-US" altLang="en-US" sz="2400"/>
              <a:t>Một số hệ điều hành thông dụng cài đặt trên máy tính như: Windows, Linux, Mac OS ..</a:t>
            </a:r>
          </a:p>
        </p:txBody>
      </p:sp>
    </p:spTree>
    <p:extLst>
      <p:ext uri="{BB962C8B-B14F-4D97-AF65-F5344CB8AC3E}">
        <p14:creationId xmlns:p14="http://schemas.microsoft.com/office/powerpoint/2010/main" val="41907766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675EA4-7AFF-7C30-BA8E-AE99BDD21E9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22373"/>
          <a:stretch/>
        </p:blipFill>
        <p:spPr>
          <a:xfrm>
            <a:off x="6477000" y="838200"/>
            <a:ext cx="3116344" cy="3505200"/>
          </a:xfrm>
        </p:spPr>
      </p:pic>
      <p:sp>
        <p:nvSpPr>
          <p:cNvPr id="3" name="Title 2"/>
          <p:cNvSpPr>
            <a:spLocks noGrp="1"/>
          </p:cNvSpPr>
          <p:nvPr>
            <p:ph type="title"/>
          </p:nvPr>
        </p:nvSpPr>
        <p:spPr/>
        <p:txBody>
          <a:bodyPr/>
          <a:lstStyle/>
          <a:p>
            <a:pPr algn="ctr">
              <a:lnSpc>
                <a:spcPct val="107000"/>
              </a:lnSpc>
              <a:spcAft>
                <a:spcPts val="800"/>
              </a:spcAft>
            </a:pPr>
            <a:r>
              <a:rPr lang="en-US">
                <a:latin typeface="Arial"/>
                <a:ea typeface="Tahoma"/>
                <a:cs typeface="Tahoma"/>
              </a:rPr>
              <a:t>Connected</a:t>
            </a:r>
            <a:r>
              <a:rPr lang="en-US" sz="3600">
                <a:latin typeface="Tahoma"/>
                <a:ea typeface="Tahoma"/>
                <a:cs typeface="Tahoma"/>
              </a:rPr>
              <a:t> Devices</a:t>
            </a:r>
            <a:endParaRPr lang="en-US" sz="360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676400" y="838200"/>
            <a:ext cx="4495800" cy="3505200"/>
          </a:xfrm>
          <a:prstGeom prst="roundRect">
            <a:avLst/>
          </a:prstGeom>
          <a:solidFill>
            <a:srgbClr val="F8E3D9"/>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FC000"/>
              </a:buClr>
              <a:buFont typeface="Wingdings"/>
              <a:buChar char="q"/>
            </a:pPr>
            <a:r>
              <a:rPr lang="vi-VN" sz="1600" dirty="0">
                <a:latin typeface="Arial"/>
                <a:cs typeface="Arial"/>
              </a:rPr>
              <a:t>Tài liệu thiết bị được kết nối với một hệ thống đang được điều tra</a:t>
            </a:r>
            <a:endParaRPr lang="en-US" dirty="0"/>
          </a:p>
          <a:p>
            <a:pPr marL="285750" indent="-285750">
              <a:buClr>
                <a:srgbClr val="FFC000"/>
              </a:buClr>
              <a:buFont typeface="Wingdings"/>
              <a:buChar char="q"/>
            </a:pPr>
            <a:r>
              <a:rPr lang="vi-VN" sz="1600" dirty="0">
                <a:latin typeface="Arial"/>
                <a:cs typeface="Arial"/>
              </a:rPr>
              <a:t> Các thiết bị được kết nối gần đây có thể được tìm thấy theo cách thủ công</a:t>
            </a:r>
          </a:p>
          <a:p>
            <a:pPr marL="285750" indent="-285750">
              <a:buClr>
                <a:srgbClr val="FFC000"/>
              </a:buClr>
              <a:buFont typeface="Wingdings"/>
              <a:buChar char="q"/>
            </a:pPr>
            <a:r>
              <a:rPr lang="vi-VN" sz="1600" dirty="0">
                <a:latin typeface="Arial"/>
                <a:cs typeface="Arial"/>
              </a:rPr>
              <a:t> Đi tới </a:t>
            </a:r>
            <a:r>
              <a:rPr lang="vi-VN" sz="1600" b="1" dirty="0">
                <a:solidFill>
                  <a:srgbClr val="FF0000"/>
                </a:solidFill>
                <a:latin typeface="Arial"/>
                <a:cs typeface="Arial"/>
              </a:rPr>
              <a:t>Control Panel</a:t>
            </a:r>
            <a:r>
              <a:rPr lang="vi-VN" sz="1600" dirty="0">
                <a:latin typeface="Arial"/>
                <a:cs typeface="Arial"/>
              </a:rPr>
              <a:t> và nhấp vào </a:t>
            </a:r>
            <a:r>
              <a:rPr lang="vi-VN" sz="1600" b="1" dirty="0">
                <a:solidFill>
                  <a:srgbClr val="FF0000"/>
                </a:solidFill>
                <a:latin typeface="Arial"/>
                <a:cs typeface="Arial"/>
              </a:rPr>
              <a:t>Hardware and</a:t>
            </a:r>
            <a:r>
              <a:rPr lang="vi-VN" sz="1600" dirty="0">
                <a:latin typeface="Arial"/>
                <a:cs typeface="Arial"/>
              </a:rPr>
              <a:t> </a:t>
            </a:r>
            <a:r>
              <a:rPr lang="vi-VN" sz="1600" b="1" dirty="0">
                <a:solidFill>
                  <a:srgbClr val="FF0000"/>
                </a:solidFill>
                <a:latin typeface="Arial"/>
                <a:cs typeface="Arial"/>
              </a:rPr>
              <a:t>Sounds</a:t>
            </a:r>
          </a:p>
          <a:p>
            <a:pPr marL="285750" indent="-285750">
              <a:buClr>
                <a:srgbClr val="FFC000"/>
              </a:buClr>
              <a:buFont typeface="Wingdings"/>
              <a:buChar char="q"/>
            </a:pPr>
            <a:r>
              <a:rPr lang="vi-VN" sz="1600" dirty="0">
                <a:latin typeface="Arial"/>
                <a:cs typeface="Arial"/>
              </a:rPr>
              <a:t> Trong phần Thiết bị và Máy in, hãy nhấp vào Trình quản lý Thiết bị</a:t>
            </a:r>
          </a:p>
          <a:p>
            <a:pPr marL="285750" indent="-285750">
              <a:buClr>
                <a:srgbClr val="FFC000"/>
              </a:buClr>
              <a:buFont typeface="Wingdings"/>
              <a:buChar char="q"/>
            </a:pPr>
            <a:r>
              <a:rPr lang="vi-VN" sz="1600" dirty="0">
                <a:latin typeface="Arial"/>
                <a:cs typeface="Arial"/>
              </a:rPr>
              <a:t>Trong cửa sổ Trình quản lý thiết bị, nhấp vào </a:t>
            </a:r>
            <a:r>
              <a:rPr lang="vi-VN" sz="1600" b="1" dirty="0">
                <a:solidFill>
                  <a:srgbClr val="FF0000"/>
                </a:solidFill>
                <a:latin typeface="Arial"/>
                <a:cs typeface="Arial"/>
              </a:rPr>
              <a:t>View</a:t>
            </a:r>
            <a:r>
              <a:rPr lang="vi-VN" sz="1600" dirty="0">
                <a:latin typeface="Arial"/>
                <a:cs typeface="Arial"/>
              </a:rPr>
              <a:t> trên thanh công cụ và chọn "</a:t>
            </a:r>
            <a:r>
              <a:rPr lang="vi-VN" sz="1600" b="1" dirty="0">
                <a:solidFill>
                  <a:srgbClr val="FF0000"/>
                </a:solidFill>
                <a:latin typeface="Arial"/>
                <a:cs typeface="Arial"/>
              </a:rPr>
              <a:t>Show hidden devices</a:t>
            </a:r>
            <a:r>
              <a:rPr lang="vi-VN" sz="1600" dirty="0">
                <a:solidFill>
                  <a:schemeClr val="tx1">
                    <a:lumMod val="95000"/>
                    <a:lumOff val="5000"/>
                  </a:schemeClr>
                </a:solidFill>
                <a:latin typeface="Arial"/>
                <a:cs typeface="Arial"/>
              </a:rPr>
              <a:t>"</a:t>
            </a:r>
          </a:p>
          <a:p>
            <a:pPr marL="285750" indent="-285750">
              <a:buClr>
                <a:srgbClr val="FFC000"/>
              </a:buClr>
              <a:buFont typeface="Wingdings"/>
              <a:buChar char="q"/>
            </a:pPr>
            <a:r>
              <a:rPr lang="vi-VN" sz="1600" dirty="0">
                <a:latin typeface="Arial"/>
                <a:cs typeface="Arial"/>
              </a:rPr>
              <a:t> Để xem các thiết bị di động được kết nối, hãy nhấp đúp vào </a:t>
            </a:r>
            <a:r>
              <a:rPr lang="vi-VN" sz="1600" b="1" dirty="0">
                <a:solidFill>
                  <a:srgbClr val="FF0000"/>
                </a:solidFill>
                <a:latin typeface="Arial"/>
                <a:cs typeface="Arial"/>
              </a:rPr>
              <a:t>Portable devices</a:t>
            </a:r>
          </a:p>
        </p:txBody>
      </p:sp>
      <p:sp>
        <p:nvSpPr>
          <p:cNvPr id="6" name="Rounded Rectangle 6">
            <a:extLst>
              <a:ext uri="{FF2B5EF4-FFF2-40B4-BE49-F238E27FC236}">
                <a16:creationId xmlns:a16="http://schemas.microsoft.com/office/drawing/2014/main" id="{EF0B1BF4-CF3C-1B3D-2E02-A7EBFD25D620}"/>
              </a:ext>
            </a:extLst>
          </p:cNvPr>
          <p:cNvSpPr/>
          <p:nvPr/>
        </p:nvSpPr>
        <p:spPr>
          <a:xfrm>
            <a:off x="1676400" y="4495800"/>
            <a:ext cx="4495800" cy="2209800"/>
          </a:xfrm>
          <a:prstGeom prst="roundRect">
            <a:avLst/>
          </a:prstGeom>
          <a:solidFill>
            <a:schemeClr val="accent5">
              <a:lumMod val="40000"/>
              <a:lumOff val="60000"/>
            </a:schemeClr>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342900" indent="-342900">
              <a:buClr>
                <a:srgbClr val="FFC000"/>
              </a:buClr>
              <a:buFont typeface="Wingdings"/>
              <a:buChar char="q"/>
            </a:pPr>
            <a:r>
              <a:rPr lang="en-US" sz="1600" dirty="0" err="1">
                <a:latin typeface="Arial"/>
                <a:ea typeface="+mn-lt"/>
                <a:cs typeface="+mn-lt"/>
              </a:rPr>
              <a:t>Công</a:t>
            </a:r>
            <a:r>
              <a:rPr lang="en-US" sz="1600" dirty="0">
                <a:latin typeface="Arial"/>
                <a:ea typeface="+mn-lt"/>
                <a:cs typeface="+mn-lt"/>
              </a:rPr>
              <a:t> </a:t>
            </a:r>
            <a:r>
              <a:rPr lang="en-US" sz="1600" dirty="0" err="1">
                <a:latin typeface="Arial"/>
                <a:ea typeface="+mn-lt"/>
                <a:cs typeface="+mn-lt"/>
              </a:rPr>
              <a:t>cụ</a:t>
            </a:r>
            <a:r>
              <a:rPr lang="en-US" sz="1600" dirty="0">
                <a:latin typeface="Arial"/>
                <a:ea typeface="+mn-lt"/>
                <a:cs typeface="+mn-lt"/>
              </a:rPr>
              <a:t> </a:t>
            </a:r>
            <a:r>
              <a:rPr lang="en-US" sz="1600" b="1" dirty="0" err="1">
                <a:solidFill>
                  <a:srgbClr val="FF0000"/>
                </a:solidFill>
                <a:latin typeface="Arial"/>
                <a:ea typeface="+mn-lt"/>
                <a:cs typeface="+mn-lt"/>
              </a:rPr>
              <a:t>DevCon</a:t>
            </a:r>
            <a:r>
              <a:rPr lang="en-US" sz="1600" dirty="0">
                <a:latin typeface="Arial"/>
                <a:ea typeface="+mn-lt"/>
                <a:cs typeface="+mn-lt"/>
              </a:rPr>
              <a:t> </a:t>
            </a:r>
            <a:r>
              <a:rPr lang="en-US" sz="1600" dirty="0" err="1">
                <a:latin typeface="Arial"/>
                <a:ea typeface="+mn-lt"/>
                <a:cs typeface="+mn-lt"/>
              </a:rPr>
              <a:t>có</a:t>
            </a:r>
            <a:r>
              <a:rPr lang="en-US" sz="1600" dirty="0">
                <a:latin typeface="Arial"/>
                <a:ea typeface="+mn-lt"/>
                <a:cs typeface="+mn-lt"/>
              </a:rPr>
              <a:t> </a:t>
            </a:r>
            <a:r>
              <a:rPr lang="en-US" sz="1600" dirty="0" err="1">
                <a:latin typeface="Arial"/>
                <a:ea typeface="+mn-lt"/>
                <a:cs typeface="+mn-lt"/>
              </a:rPr>
              <a:t>thể</a:t>
            </a:r>
            <a:r>
              <a:rPr lang="en-US" sz="1600" dirty="0">
                <a:latin typeface="Arial"/>
                <a:ea typeface="+mn-lt"/>
                <a:cs typeface="+mn-lt"/>
              </a:rPr>
              <a:t> </a:t>
            </a:r>
            <a:r>
              <a:rPr lang="en-US" sz="1600" dirty="0" err="1">
                <a:latin typeface="Arial"/>
                <a:ea typeface="+mn-lt"/>
                <a:cs typeface="+mn-lt"/>
              </a:rPr>
              <a:t>được</a:t>
            </a:r>
            <a:r>
              <a:rPr lang="en-US" sz="1600" dirty="0">
                <a:latin typeface="Arial"/>
                <a:ea typeface="+mn-lt"/>
                <a:cs typeface="+mn-lt"/>
              </a:rPr>
              <a:t> </a:t>
            </a:r>
            <a:r>
              <a:rPr lang="en-US" sz="1600" dirty="0" err="1">
                <a:latin typeface="Arial"/>
                <a:ea typeface="+mn-lt"/>
                <a:cs typeface="+mn-lt"/>
              </a:rPr>
              <a:t>sử</a:t>
            </a:r>
            <a:r>
              <a:rPr lang="en-US" sz="1600" dirty="0">
                <a:latin typeface="Arial"/>
                <a:ea typeface="+mn-lt"/>
                <a:cs typeface="+mn-lt"/>
              </a:rPr>
              <a:t> </a:t>
            </a:r>
            <a:r>
              <a:rPr lang="en-US" sz="1600" dirty="0" err="1">
                <a:latin typeface="Arial"/>
                <a:ea typeface="+mn-lt"/>
                <a:cs typeface="+mn-lt"/>
              </a:rPr>
              <a:t>dụng</a:t>
            </a:r>
            <a:r>
              <a:rPr lang="en-US" sz="1600" dirty="0">
                <a:latin typeface="Arial"/>
                <a:ea typeface="+mn-lt"/>
                <a:cs typeface="+mn-lt"/>
              </a:rPr>
              <a:t> </a:t>
            </a:r>
            <a:r>
              <a:rPr lang="en-US" sz="1600" dirty="0" err="1">
                <a:latin typeface="Arial"/>
                <a:ea typeface="+mn-lt"/>
                <a:cs typeface="+mn-lt"/>
              </a:rPr>
              <a:t>để</a:t>
            </a:r>
            <a:r>
              <a:rPr lang="en-US" sz="1600" dirty="0">
                <a:latin typeface="Arial"/>
                <a:ea typeface="+mn-lt"/>
                <a:cs typeface="+mn-lt"/>
              </a:rPr>
              <a:t> </a:t>
            </a:r>
            <a:r>
              <a:rPr lang="en-US" sz="1600" dirty="0" err="1">
                <a:latin typeface="Arial"/>
                <a:ea typeface="+mn-lt"/>
                <a:cs typeface="+mn-lt"/>
              </a:rPr>
              <a:t>ghi</a:t>
            </a:r>
            <a:r>
              <a:rPr lang="en-US" sz="1600" dirty="0">
                <a:latin typeface="Arial"/>
                <a:ea typeface="+mn-lt"/>
                <a:cs typeface="+mn-lt"/>
              </a:rPr>
              <a:t> </a:t>
            </a:r>
            <a:r>
              <a:rPr lang="en-US" sz="1600" dirty="0" err="1">
                <a:latin typeface="Arial"/>
                <a:ea typeface="+mn-lt"/>
                <a:cs typeface="+mn-lt"/>
              </a:rPr>
              <a:t>lại</a:t>
            </a:r>
            <a:r>
              <a:rPr lang="en-US" sz="1600" dirty="0">
                <a:latin typeface="Arial"/>
                <a:ea typeface="+mn-lt"/>
                <a:cs typeface="+mn-lt"/>
              </a:rPr>
              <a:t> </a:t>
            </a:r>
            <a:r>
              <a:rPr lang="en-US" sz="1600" dirty="0" err="1">
                <a:latin typeface="Arial"/>
                <a:ea typeface="+mn-lt"/>
                <a:cs typeface="+mn-lt"/>
              </a:rPr>
              <a:t>các</a:t>
            </a:r>
            <a:r>
              <a:rPr lang="en-US" sz="1600" dirty="0">
                <a:latin typeface="Arial"/>
                <a:ea typeface="+mn-lt"/>
                <a:cs typeface="+mn-lt"/>
              </a:rPr>
              <a:t> </a:t>
            </a:r>
            <a:r>
              <a:rPr lang="en-US" sz="1600" dirty="0" err="1">
                <a:latin typeface="Arial"/>
                <a:ea typeface="+mn-lt"/>
                <a:cs typeface="+mn-lt"/>
              </a:rPr>
              <a:t>thiết</a:t>
            </a:r>
            <a:r>
              <a:rPr lang="en-US" sz="1600" dirty="0">
                <a:latin typeface="Arial"/>
                <a:ea typeface="+mn-lt"/>
                <a:cs typeface="+mn-lt"/>
              </a:rPr>
              <a:t> </a:t>
            </a:r>
            <a:r>
              <a:rPr lang="en-US" sz="1600" dirty="0" err="1">
                <a:latin typeface="Arial"/>
                <a:ea typeface="+mn-lt"/>
                <a:cs typeface="+mn-lt"/>
              </a:rPr>
              <a:t>bị</a:t>
            </a:r>
            <a:r>
              <a:rPr lang="en-US" sz="1600" dirty="0">
                <a:latin typeface="Arial"/>
                <a:ea typeface="+mn-lt"/>
                <a:cs typeface="+mn-lt"/>
              </a:rPr>
              <a:t> </a:t>
            </a:r>
            <a:r>
              <a:rPr lang="en-US" sz="1600" dirty="0" err="1">
                <a:latin typeface="Arial"/>
                <a:ea typeface="+mn-lt"/>
                <a:cs typeface="+mn-lt"/>
              </a:rPr>
              <a:t>được</a:t>
            </a:r>
            <a:r>
              <a:rPr lang="en-US" sz="1600" dirty="0">
                <a:latin typeface="Arial"/>
                <a:ea typeface="+mn-lt"/>
                <a:cs typeface="+mn-lt"/>
              </a:rPr>
              <a:t> </a:t>
            </a:r>
            <a:r>
              <a:rPr lang="en-US" sz="1600" dirty="0" err="1">
                <a:latin typeface="Arial"/>
                <a:ea typeface="+mn-lt"/>
                <a:cs typeface="+mn-lt"/>
              </a:rPr>
              <a:t>gắn</a:t>
            </a:r>
            <a:r>
              <a:rPr lang="en-US" sz="1600" dirty="0">
                <a:latin typeface="Arial"/>
                <a:ea typeface="+mn-lt"/>
                <a:cs typeface="+mn-lt"/>
              </a:rPr>
              <a:t> </a:t>
            </a:r>
            <a:r>
              <a:rPr lang="en-US" sz="1600" dirty="0" err="1">
                <a:latin typeface="Arial"/>
                <a:ea typeface="+mn-lt"/>
                <a:cs typeface="+mn-lt"/>
              </a:rPr>
              <a:t>vào</a:t>
            </a:r>
            <a:r>
              <a:rPr lang="en-US" sz="1600" dirty="0">
                <a:latin typeface="Arial"/>
                <a:ea typeface="+mn-lt"/>
                <a:cs typeface="+mn-lt"/>
              </a:rPr>
              <a:t> </a:t>
            </a:r>
            <a:r>
              <a:rPr lang="en-US" sz="1600" dirty="0" err="1">
                <a:latin typeface="Arial"/>
                <a:ea typeface="+mn-lt"/>
                <a:cs typeface="+mn-lt"/>
              </a:rPr>
              <a:t>hệ</a:t>
            </a:r>
            <a:r>
              <a:rPr lang="en-US" sz="1600" dirty="0">
                <a:latin typeface="Arial"/>
                <a:ea typeface="+mn-lt"/>
                <a:cs typeface="+mn-lt"/>
              </a:rPr>
              <a:t> </a:t>
            </a:r>
            <a:r>
              <a:rPr lang="en-US" sz="1600" dirty="0" err="1">
                <a:latin typeface="Arial"/>
                <a:ea typeface="+mn-lt"/>
                <a:cs typeface="+mn-lt"/>
              </a:rPr>
              <a:t>thống</a:t>
            </a:r>
            <a:r>
              <a:rPr lang="en-US" sz="1600" dirty="0">
                <a:latin typeface="Arial"/>
                <a:ea typeface="+mn-lt"/>
                <a:cs typeface="+mn-lt"/>
              </a:rPr>
              <a:t> Windows</a:t>
            </a:r>
            <a:endParaRPr lang="en-US" sz="1600" dirty="0">
              <a:latin typeface="Arial"/>
              <a:cs typeface="Calibri"/>
            </a:endParaRPr>
          </a:p>
          <a:p>
            <a:pPr marL="342900" indent="-342900">
              <a:buClr>
                <a:srgbClr val="FFC000"/>
              </a:buClr>
              <a:buFont typeface="Wingdings"/>
              <a:buChar char="q"/>
            </a:pPr>
            <a:r>
              <a:rPr lang="en-US" sz="1600" dirty="0">
                <a:latin typeface="Arial"/>
                <a:ea typeface="+mn-lt"/>
                <a:cs typeface="+mn-lt"/>
              </a:rPr>
              <a:t> </a:t>
            </a:r>
            <a:r>
              <a:rPr lang="en-US" sz="1600" dirty="0" err="1">
                <a:latin typeface="Arial"/>
                <a:ea typeface="+mn-lt"/>
                <a:cs typeface="+mn-lt"/>
              </a:rPr>
              <a:t>Đầu</a:t>
            </a:r>
            <a:r>
              <a:rPr lang="en-US" sz="1600" dirty="0">
                <a:latin typeface="Arial"/>
                <a:ea typeface="+mn-lt"/>
                <a:cs typeface="+mn-lt"/>
              </a:rPr>
              <a:t> </a:t>
            </a:r>
            <a:r>
              <a:rPr lang="en-US" sz="1600" dirty="0" err="1">
                <a:latin typeface="Arial"/>
                <a:ea typeface="+mn-lt"/>
                <a:cs typeface="+mn-lt"/>
              </a:rPr>
              <a:t>ra</a:t>
            </a:r>
            <a:r>
              <a:rPr lang="en-US" sz="1600" dirty="0">
                <a:latin typeface="Arial"/>
                <a:ea typeface="+mn-lt"/>
                <a:cs typeface="+mn-lt"/>
              </a:rPr>
              <a:t> </a:t>
            </a:r>
            <a:r>
              <a:rPr lang="en-US" sz="1600" dirty="0" err="1">
                <a:latin typeface="Arial"/>
                <a:ea typeface="+mn-lt"/>
                <a:cs typeface="+mn-lt"/>
              </a:rPr>
              <a:t>của</a:t>
            </a:r>
            <a:r>
              <a:rPr lang="en-US" sz="1600" b="1" dirty="0">
                <a:solidFill>
                  <a:srgbClr val="FF0000"/>
                </a:solidFill>
                <a:latin typeface="Arial"/>
                <a:ea typeface="+mn-lt"/>
                <a:cs typeface="+mn-lt"/>
              </a:rPr>
              <a:t> </a:t>
            </a:r>
            <a:r>
              <a:rPr lang="en-US" sz="1600" b="1" dirty="0" err="1">
                <a:solidFill>
                  <a:srgbClr val="FF0000"/>
                </a:solidFill>
                <a:latin typeface="Arial"/>
                <a:ea typeface="+mn-lt"/>
                <a:cs typeface="+mn-lt"/>
              </a:rPr>
              <a:t>DevCon</a:t>
            </a:r>
            <a:r>
              <a:rPr lang="en-US" sz="1600" b="1" dirty="0">
                <a:solidFill>
                  <a:srgbClr val="FF0000"/>
                </a:solidFill>
                <a:latin typeface="Arial"/>
                <a:ea typeface="+mn-lt"/>
                <a:cs typeface="+mn-lt"/>
              </a:rPr>
              <a:t> resources = port</a:t>
            </a:r>
            <a:r>
              <a:rPr lang="en-US" sz="1600" dirty="0">
                <a:latin typeface="Arial"/>
                <a:ea typeface="+mn-lt"/>
                <a:cs typeface="+mn-lt"/>
              </a:rPr>
              <a:t> </a:t>
            </a:r>
            <a:r>
              <a:rPr lang="en-US" sz="1600" dirty="0" err="1">
                <a:latin typeface="Arial"/>
                <a:ea typeface="+mn-lt"/>
                <a:cs typeface="+mn-lt"/>
              </a:rPr>
              <a:t>và</a:t>
            </a:r>
            <a:r>
              <a:rPr lang="en-US" sz="1600" b="1" dirty="0">
                <a:solidFill>
                  <a:srgbClr val="FF0000"/>
                </a:solidFill>
                <a:latin typeface="Arial"/>
                <a:ea typeface="+mn-lt"/>
                <a:cs typeface="+mn-lt"/>
              </a:rPr>
              <a:t> </a:t>
            </a:r>
            <a:r>
              <a:rPr lang="en-US" sz="1600" b="1" dirty="0" err="1">
                <a:solidFill>
                  <a:srgbClr val="FF0000"/>
                </a:solidFill>
                <a:latin typeface="Arial"/>
                <a:ea typeface="+mn-lt"/>
                <a:cs typeface="+mn-lt"/>
              </a:rPr>
              <a:t>DevCon</a:t>
            </a:r>
            <a:r>
              <a:rPr lang="en-US" sz="1600" b="1" dirty="0">
                <a:solidFill>
                  <a:srgbClr val="FF0000"/>
                </a:solidFill>
                <a:latin typeface="Arial"/>
                <a:ea typeface="+mn-lt"/>
                <a:cs typeface="+mn-lt"/>
              </a:rPr>
              <a:t> </a:t>
            </a:r>
            <a:r>
              <a:rPr lang="en-US" sz="1600" b="1" dirty="0" err="1">
                <a:solidFill>
                  <a:srgbClr val="FF0000"/>
                </a:solidFill>
                <a:latin typeface="Arial"/>
                <a:ea typeface="+mn-lt"/>
                <a:cs typeface="+mn-lt"/>
              </a:rPr>
              <a:t>listclass</a:t>
            </a:r>
            <a:r>
              <a:rPr lang="en-US" sz="1600" dirty="0">
                <a:latin typeface="Arial"/>
                <a:ea typeface="+mn-lt"/>
                <a:cs typeface="+mn-lt"/>
              </a:rPr>
              <a:t> </a:t>
            </a:r>
            <a:r>
              <a:rPr lang="en-US" sz="1600" b="1" dirty="0">
                <a:solidFill>
                  <a:srgbClr val="FF0000"/>
                </a:solidFill>
                <a:latin typeface="Arial"/>
                <a:ea typeface="+mn-lt"/>
                <a:cs typeface="+mn-lt"/>
              </a:rPr>
              <a:t>USB 1394</a:t>
            </a:r>
            <a:endParaRPr lang="en-US" sz="1600" b="1" dirty="0">
              <a:solidFill>
                <a:srgbClr val="FF0000"/>
              </a:solidFill>
              <a:latin typeface="Arial"/>
              <a:cs typeface="Calibri"/>
            </a:endParaRPr>
          </a:p>
        </p:txBody>
      </p:sp>
      <p:pic>
        <p:nvPicPr>
          <p:cNvPr id="7" name="Picture 6">
            <a:extLst>
              <a:ext uri="{FF2B5EF4-FFF2-40B4-BE49-F238E27FC236}">
                <a16:creationId xmlns:a16="http://schemas.microsoft.com/office/drawing/2014/main" id="{C4471BD0-1026-DDCB-3909-D9DE679C41ED}"/>
              </a:ext>
            </a:extLst>
          </p:cNvPr>
          <p:cNvPicPr>
            <a:picLocks noChangeAspect="1"/>
          </p:cNvPicPr>
          <p:nvPr/>
        </p:nvPicPr>
        <p:blipFill>
          <a:blip r:embed="rId3"/>
          <a:stretch>
            <a:fillRect/>
          </a:stretch>
        </p:blipFill>
        <p:spPr>
          <a:xfrm>
            <a:off x="6477000" y="4407774"/>
            <a:ext cx="4038600" cy="2209800"/>
          </a:xfrm>
          <a:prstGeom prst="rect">
            <a:avLst/>
          </a:prstGeom>
        </p:spPr>
      </p:pic>
    </p:spTree>
    <p:extLst>
      <p:ext uri="{BB962C8B-B14F-4D97-AF65-F5344CB8AC3E}">
        <p14:creationId xmlns:p14="http://schemas.microsoft.com/office/powerpoint/2010/main" val="2428183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a:latin typeface="Tahoma"/>
                <a:ea typeface="Tahoma"/>
                <a:cs typeface="Tahoma"/>
              </a:rPr>
              <a:t>Slack </a:t>
            </a:r>
            <a:r>
              <a:rPr lang="en-US">
                <a:latin typeface="Arial"/>
                <a:ea typeface="Tahoma"/>
                <a:cs typeface="Tahoma"/>
              </a:rPr>
              <a:t>Space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647645" y="822912"/>
            <a:ext cx="4800600" cy="59358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FC000"/>
              </a:buClr>
              <a:buFont typeface="Wingdings"/>
              <a:buChar char="q"/>
            </a:pPr>
            <a:r>
              <a:rPr lang="vi-VN" sz="2000" dirty="0">
                <a:latin typeface="Arial"/>
                <a:ea typeface="Tahoma"/>
                <a:cs typeface="Tahoma"/>
              </a:rPr>
              <a:t>Dung lượng trống đề cập đến </a:t>
            </a:r>
            <a:r>
              <a:rPr lang="vi-VN" sz="2000" b="1" dirty="0">
                <a:solidFill>
                  <a:srgbClr val="FF0000"/>
                </a:solidFill>
                <a:latin typeface="Arial"/>
                <a:ea typeface="Tahoma"/>
                <a:cs typeface="Tahoma"/>
              </a:rPr>
              <a:t>các phần của ổ cứng</a:t>
            </a:r>
            <a:r>
              <a:rPr lang="vi-VN" sz="2000" dirty="0">
                <a:latin typeface="Arial"/>
                <a:ea typeface="Tahoma"/>
                <a:cs typeface="Tahoma"/>
              </a:rPr>
              <a:t> có thể chứa dữ liệu từ một tệp đã xóa trước đó hoặc không được sử dụng bởi tệp hiện được cấp phát</a:t>
            </a:r>
          </a:p>
          <a:p>
            <a:pPr marL="285750" indent="-285750">
              <a:buClr>
                <a:srgbClr val="FFC000"/>
              </a:buClr>
              <a:buFont typeface="Wingdings"/>
              <a:buChar char="q"/>
            </a:pPr>
            <a:r>
              <a:rPr lang="vi-VN" sz="2000" dirty="0">
                <a:latin typeface="Arial"/>
                <a:ea typeface="Tahoma"/>
                <a:cs typeface="Tahoma"/>
              </a:rPr>
              <a:t>Việc p</a:t>
            </a:r>
            <a:r>
              <a:rPr lang="vi-VN" sz="2000" dirty="0">
                <a:solidFill>
                  <a:schemeClr val="tx1"/>
                </a:solidFill>
                <a:latin typeface="Arial"/>
                <a:ea typeface="Tahoma"/>
                <a:cs typeface="Tahoma"/>
              </a:rPr>
              <a:t>hân bổ tệp</a:t>
            </a:r>
            <a:r>
              <a:rPr lang="vi-VN" sz="2000" b="1" dirty="0">
                <a:solidFill>
                  <a:srgbClr val="FF0000"/>
                </a:solidFill>
                <a:latin typeface="Arial"/>
                <a:ea typeface="Tahoma"/>
                <a:cs typeface="Tahoma"/>
              </a:rPr>
              <a:t> không liền kề</a:t>
            </a:r>
            <a:r>
              <a:rPr lang="vi-VN" sz="2000" dirty="0">
                <a:latin typeface="Arial"/>
                <a:ea typeface="Tahoma"/>
                <a:cs typeface="Tahoma"/>
              </a:rPr>
              <a:t> để lại nhiều cụm theo sau hơn để lại nhiều không gian trống hơn</a:t>
            </a:r>
          </a:p>
          <a:p>
            <a:pPr marL="285750" indent="-285750">
              <a:buClr>
                <a:srgbClr val="FFC000"/>
              </a:buClr>
              <a:buFont typeface="Wingdings"/>
              <a:buChar char="q"/>
            </a:pPr>
            <a:r>
              <a:rPr lang="vi-VN" sz="2000" dirty="0">
                <a:latin typeface="Arial"/>
                <a:ea typeface="Tahoma"/>
                <a:cs typeface="Tahoma"/>
              </a:rPr>
              <a:t>Phần dư dữ liệu trong</a:t>
            </a:r>
            <a:r>
              <a:rPr lang="en-US" sz="2000" dirty="0">
                <a:latin typeface="Arial"/>
                <a:ea typeface="Tahoma"/>
                <a:cs typeface="Tahoma"/>
              </a:rPr>
              <a:t> slack space</a:t>
            </a:r>
            <a:r>
              <a:rPr lang="vi-VN" sz="2000" dirty="0">
                <a:latin typeface="Arial"/>
                <a:ea typeface="Tahoma"/>
                <a:cs typeface="Tahoma"/>
              </a:rPr>
              <a:t> được truy xuất bằng cách </a:t>
            </a:r>
            <a:r>
              <a:rPr lang="vi-VN" sz="2000" b="1" dirty="0">
                <a:solidFill>
                  <a:srgbClr val="FF0000"/>
                </a:solidFill>
                <a:latin typeface="Arial"/>
                <a:ea typeface="Tahoma"/>
                <a:cs typeface="Tahoma"/>
              </a:rPr>
              <a:t>đọc toàn bộ cụm</a:t>
            </a:r>
          </a:p>
          <a:p>
            <a:pPr marL="285750" indent="-285750">
              <a:buClr>
                <a:srgbClr val="FFC000"/>
              </a:buClr>
              <a:buFont typeface="Wingdings"/>
              <a:buChar char="q"/>
            </a:pPr>
            <a:r>
              <a:rPr lang="vi-VN" sz="2000" dirty="0">
                <a:latin typeface="Arial"/>
                <a:ea typeface="Tahoma"/>
                <a:cs typeface="Tahoma"/>
              </a:rPr>
              <a:t>Công cụ </a:t>
            </a:r>
            <a:r>
              <a:rPr lang="vi-VN" sz="2000" b="1" dirty="0">
                <a:solidFill>
                  <a:srgbClr val="FF0000"/>
                </a:solidFill>
                <a:latin typeface="Arial"/>
                <a:ea typeface="Tahoma"/>
                <a:cs typeface="Tahoma"/>
              </a:rPr>
              <a:t>DriveSpy</a:t>
            </a:r>
            <a:r>
              <a:rPr lang="vi-VN" sz="2000" dirty="0">
                <a:latin typeface="Arial"/>
                <a:ea typeface="Tahoma"/>
                <a:cs typeface="Tahoma"/>
              </a:rPr>
              <a:t> thu thập tất cả </a:t>
            </a:r>
            <a:r>
              <a:rPr lang="en-US" sz="2000" dirty="0">
                <a:latin typeface="Arial"/>
                <a:ea typeface="Tahoma"/>
                <a:cs typeface="Tahoma"/>
              </a:rPr>
              <a:t>slack space</a:t>
            </a:r>
            <a:r>
              <a:rPr lang="vi-VN" sz="2000" dirty="0">
                <a:latin typeface="Arial"/>
                <a:ea typeface="Tahoma"/>
                <a:cs typeface="Tahoma"/>
              </a:rPr>
              <a:t> trong toàn bộ phân vùng vào một tệp</a:t>
            </a:r>
            <a:endParaRPr lang="en-US" sz="2000" dirty="0">
              <a:latin typeface="Arial"/>
              <a:ea typeface="Tahoma"/>
              <a:cs typeface="Tahoma"/>
            </a:endParaRPr>
          </a:p>
        </p:txBody>
      </p:sp>
      <p:grpSp>
        <p:nvGrpSpPr>
          <p:cNvPr id="14" name="Group 13">
            <a:extLst>
              <a:ext uri="{FF2B5EF4-FFF2-40B4-BE49-F238E27FC236}">
                <a16:creationId xmlns:a16="http://schemas.microsoft.com/office/drawing/2014/main" id="{E5E38BB8-6499-4608-448D-FF3F776BFF9E}"/>
              </a:ext>
            </a:extLst>
          </p:cNvPr>
          <p:cNvGrpSpPr/>
          <p:nvPr/>
        </p:nvGrpSpPr>
        <p:grpSpPr>
          <a:xfrm>
            <a:off x="6751728" y="1648435"/>
            <a:ext cx="3632614" cy="4545618"/>
            <a:chOff x="5155842" y="1921604"/>
            <a:chExt cx="3632614" cy="4545618"/>
          </a:xfrm>
        </p:grpSpPr>
        <p:sp>
          <p:nvSpPr>
            <p:cNvPr id="6" name="Rounded Rectangle 6">
              <a:extLst>
                <a:ext uri="{FF2B5EF4-FFF2-40B4-BE49-F238E27FC236}">
                  <a16:creationId xmlns:a16="http://schemas.microsoft.com/office/drawing/2014/main" id="{EF0B1BF4-CF3C-1B3D-2E02-A7EBFD25D620}"/>
                </a:ext>
              </a:extLst>
            </p:cNvPr>
            <p:cNvSpPr/>
            <p:nvPr/>
          </p:nvSpPr>
          <p:spPr>
            <a:xfrm>
              <a:off x="5155842" y="1921604"/>
              <a:ext cx="3632614" cy="713184"/>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500" b="1" err="1">
                  <a:latin typeface="Arial"/>
                  <a:ea typeface="Tahoma"/>
                  <a:cs typeface="Tahoma"/>
                </a:rPr>
                <a:t>Kết</a:t>
              </a:r>
              <a:r>
                <a:rPr lang="en-US" sz="1500" b="1">
                  <a:latin typeface="Arial"/>
                  <a:ea typeface="Tahoma"/>
                  <a:cs typeface="Tahoma"/>
                </a:rPr>
                <a:t> </a:t>
              </a:r>
              <a:r>
                <a:rPr lang="en-US" sz="1500" b="1" err="1">
                  <a:latin typeface="Arial"/>
                  <a:ea typeface="Tahoma"/>
                  <a:cs typeface="Tahoma"/>
                </a:rPr>
                <a:t>nối</a:t>
              </a:r>
              <a:r>
                <a:rPr lang="en-US" sz="1500" b="1">
                  <a:latin typeface="Arial"/>
                  <a:ea typeface="Tahoma"/>
                  <a:cs typeface="Tahoma"/>
                </a:rPr>
                <a:t> </a:t>
              </a:r>
              <a:r>
                <a:rPr lang="en-US" sz="1500" b="1" err="1">
                  <a:latin typeface="Arial"/>
                  <a:ea typeface="Tahoma"/>
                  <a:cs typeface="Tahoma"/>
                </a:rPr>
                <a:t>với</a:t>
              </a:r>
              <a:r>
                <a:rPr lang="en-US" sz="1500" b="1">
                  <a:latin typeface="Arial"/>
                  <a:ea typeface="Tahoma"/>
                  <a:cs typeface="Tahoma"/>
                </a:rPr>
                <a:t> </a:t>
              </a:r>
              <a:r>
                <a:rPr lang="en-US" sz="1500" b="1" err="1">
                  <a:latin typeface="Arial"/>
                  <a:ea typeface="Tahoma"/>
                  <a:cs typeface="Tahoma"/>
                </a:rPr>
                <a:t>máy</a:t>
              </a:r>
              <a:r>
                <a:rPr lang="en-US" sz="1500" b="1">
                  <a:latin typeface="Arial"/>
                  <a:ea typeface="Tahoma"/>
                  <a:cs typeface="Tahoma"/>
                </a:rPr>
                <a:t> </a:t>
              </a:r>
              <a:r>
                <a:rPr lang="en-US" sz="1500" b="1" err="1">
                  <a:latin typeface="Arial"/>
                  <a:ea typeface="Tahoma"/>
                  <a:cs typeface="Tahoma"/>
                </a:rPr>
                <a:t>tính</a:t>
              </a:r>
              <a:r>
                <a:rPr lang="en-US" sz="1500" b="1">
                  <a:latin typeface="Arial"/>
                  <a:ea typeface="Tahoma"/>
                  <a:cs typeface="Tahoma"/>
                </a:rPr>
                <a:t> </a:t>
              </a:r>
              <a:r>
                <a:rPr lang="en-US" sz="1500" b="1" err="1">
                  <a:latin typeface="Arial"/>
                  <a:ea typeface="Tahoma"/>
                  <a:cs typeface="Tahoma"/>
                </a:rPr>
                <a:t>mục</a:t>
              </a:r>
              <a:r>
                <a:rPr lang="en-US" sz="1500" b="1">
                  <a:latin typeface="Arial"/>
                  <a:ea typeface="Tahoma"/>
                  <a:cs typeface="Tahoma"/>
                </a:rPr>
                <a:t> </a:t>
              </a:r>
              <a:r>
                <a:rPr lang="en-US" sz="1500" b="1" err="1">
                  <a:latin typeface="Arial"/>
                  <a:ea typeface="Tahoma"/>
                  <a:cs typeface="Tahoma"/>
                </a:rPr>
                <a:t>tiêu</a:t>
              </a:r>
              <a:r>
                <a:rPr lang="en-US" sz="1500" b="1">
                  <a:latin typeface="Arial"/>
                  <a:ea typeface="Tahoma"/>
                  <a:cs typeface="Tahoma"/>
                </a:rPr>
                <a:t> </a:t>
              </a:r>
              <a:r>
                <a:rPr lang="en-US" sz="1500" b="1" err="1">
                  <a:latin typeface="Arial"/>
                  <a:ea typeface="Tahoma"/>
                  <a:cs typeface="Tahoma"/>
                </a:rPr>
                <a:t>và</a:t>
              </a:r>
              <a:r>
                <a:rPr lang="en-US" sz="1500" b="1">
                  <a:latin typeface="Arial"/>
                  <a:ea typeface="Tahoma"/>
                  <a:cs typeface="Tahoma"/>
                </a:rPr>
                <a:t> </a:t>
              </a:r>
              <a:r>
                <a:rPr lang="en-US" sz="1500" b="1" err="1">
                  <a:latin typeface="Arial"/>
                  <a:ea typeface="Tahoma"/>
                  <a:cs typeface="Tahoma"/>
                </a:rPr>
                <a:t>chọn</a:t>
              </a:r>
              <a:r>
                <a:rPr lang="en-US" sz="1500" b="1">
                  <a:latin typeface="Arial"/>
                  <a:ea typeface="Tahoma"/>
                  <a:cs typeface="Tahoma"/>
                </a:rPr>
                <a:t> </a:t>
              </a:r>
              <a:r>
                <a:rPr lang="en-US" sz="1500" b="1" err="1">
                  <a:latin typeface="Arial"/>
                  <a:ea typeface="Tahoma"/>
                  <a:cs typeface="Tahoma"/>
                </a:rPr>
                <a:t>phương</a:t>
              </a:r>
              <a:r>
                <a:rPr lang="en-US" sz="1500" b="1">
                  <a:latin typeface="Arial"/>
                  <a:ea typeface="Tahoma"/>
                  <a:cs typeface="Tahoma"/>
                </a:rPr>
                <a:t> </a:t>
              </a:r>
              <a:r>
                <a:rPr lang="en-US" sz="1500" b="1" err="1">
                  <a:latin typeface="Arial"/>
                  <a:ea typeface="Tahoma"/>
                  <a:cs typeface="Tahoma"/>
                </a:rPr>
                <a:t>tiện</a:t>
              </a:r>
              <a:r>
                <a:rPr lang="en-US" sz="1500" b="1">
                  <a:latin typeface="Arial"/>
                  <a:ea typeface="Tahoma"/>
                  <a:cs typeface="Tahoma"/>
                </a:rPr>
                <a:t> </a:t>
              </a:r>
              <a:r>
                <a:rPr lang="en-US" sz="1500" b="1" err="1">
                  <a:latin typeface="Arial"/>
                  <a:ea typeface="Tahoma"/>
                  <a:cs typeface="Tahoma"/>
                </a:rPr>
                <a:t>truyền</a:t>
              </a:r>
              <a:r>
                <a:rPr lang="en-US" sz="1500" b="1">
                  <a:latin typeface="Arial"/>
                  <a:ea typeface="Tahoma"/>
                  <a:cs typeface="Tahoma"/>
                </a:rPr>
                <a:t> </a:t>
              </a:r>
              <a:r>
                <a:rPr lang="en-US" sz="1500" b="1" err="1">
                  <a:latin typeface="Arial"/>
                  <a:ea typeface="Tahoma"/>
                  <a:cs typeface="Tahoma"/>
                </a:rPr>
                <a:t>thông</a:t>
              </a:r>
              <a:endParaRPr lang="en-US" sz="1500" b="1">
                <a:latin typeface="Arial"/>
                <a:ea typeface="Tahoma"/>
                <a:cs typeface="Tahoma"/>
              </a:endParaRPr>
            </a:p>
          </p:txBody>
        </p:sp>
        <p:sp>
          <p:nvSpPr>
            <p:cNvPr id="7" name="Rounded Rectangle 6">
              <a:extLst>
                <a:ext uri="{FF2B5EF4-FFF2-40B4-BE49-F238E27FC236}">
                  <a16:creationId xmlns:a16="http://schemas.microsoft.com/office/drawing/2014/main" id="{FD2ECD34-146E-F123-F4D1-6B9AFB7231D0}"/>
                </a:ext>
              </a:extLst>
            </p:cNvPr>
            <p:cNvSpPr/>
            <p:nvPr/>
          </p:nvSpPr>
          <p:spPr>
            <a:xfrm>
              <a:off x="5155842" y="3087018"/>
              <a:ext cx="3632614" cy="713184"/>
            </a:xfrm>
            <a:prstGeom prst="roundRect">
              <a:avLst/>
            </a:prstGeom>
            <a:solidFill>
              <a:srgbClr val="F58828"/>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vi-VN" sz="1500" b="1" dirty="0">
                  <a:latin typeface="Arial"/>
                  <a:ea typeface="Tahoma"/>
                  <a:cs typeface="Tahoma"/>
                </a:rPr>
                <a:t>Tạo bản sao cấp bit của phương tiện truyền thông gốc</a:t>
              </a:r>
            </a:p>
          </p:txBody>
        </p:sp>
        <p:sp>
          <p:nvSpPr>
            <p:cNvPr id="8" name="Rounded Rectangle 6">
              <a:extLst>
                <a:ext uri="{FF2B5EF4-FFF2-40B4-BE49-F238E27FC236}">
                  <a16:creationId xmlns:a16="http://schemas.microsoft.com/office/drawing/2014/main" id="{7ABC3577-8944-783A-B622-F270E3233794}"/>
                </a:ext>
              </a:extLst>
            </p:cNvPr>
            <p:cNvSpPr/>
            <p:nvPr/>
          </p:nvSpPr>
          <p:spPr>
            <a:xfrm>
              <a:off x="5155842" y="4264908"/>
              <a:ext cx="3632614" cy="713184"/>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en-US" sz="1500" b="1">
                <a:latin typeface="Arial"/>
                <a:ea typeface="Tahoma" panose="020B0604030504040204" pitchFamily="34" charset="0"/>
                <a:cs typeface="Tahoma" panose="020B0604030504040204" pitchFamily="34" charset="0"/>
              </a:endParaRPr>
            </a:p>
            <a:p>
              <a:pPr algn="ctr"/>
              <a:r>
                <a:rPr lang="en-US" sz="1500" b="1" err="1">
                  <a:latin typeface="Arial"/>
                  <a:ea typeface="Tahoma"/>
                  <a:cs typeface="Tahoma"/>
                </a:rPr>
                <a:t>Xác</a:t>
              </a:r>
              <a:r>
                <a:rPr lang="en-US" sz="1500" b="1">
                  <a:latin typeface="Arial"/>
                  <a:ea typeface="Tahoma"/>
                  <a:cs typeface="Tahoma"/>
                </a:rPr>
                <a:t> </a:t>
              </a:r>
              <a:r>
                <a:rPr lang="en-US" sz="1500" b="1" err="1">
                  <a:latin typeface="Arial"/>
                  <a:ea typeface="Tahoma"/>
                  <a:cs typeface="Tahoma"/>
                </a:rPr>
                <a:t>minh</a:t>
              </a:r>
              <a:r>
                <a:rPr lang="en-US" sz="1500" b="1">
                  <a:latin typeface="Arial"/>
                  <a:ea typeface="Tahoma"/>
                  <a:cs typeface="Tahoma"/>
                </a:rPr>
                <a:t> </a:t>
              </a:r>
              <a:r>
                <a:rPr lang="en-US" sz="1500" b="1" err="1">
                  <a:latin typeface="Arial"/>
                  <a:ea typeface="Tahoma"/>
                  <a:cs typeface="Tahoma"/>
                </a:rPr>
                <a:t>bản</a:t>
              </a:r>
              <a:r>
                <a:rPr lang="en-US" sz="1500" b="1">
                  <a:latin typeface="Arial"/>
                  <a:ea typeface="Tahoma"/>
                  <a:cs typeface="Tahoma"/>
                </a:rPr>
                <a:t> </a:t>
              </a:r>
              <a:r>
                <a:rPr lang="en-US" sz="1500" b="1" err="1">
                  <a:latin typeface="Arial"/>
                  <a:ea typeface="Tahoma"/>
                  <a:cs typeface="Tahoma"/>
                </a:rPr>
                <a:t>sao</a:t>
              </a:r>
              <a:r>
                <a:rPr lang="en-US" sz="1500" b="1">
                  <a:latin typeface="Arial"/>
                  <a:ea typeface="Tahoma"/>
                  <a:cs typeface="Tahoma"/>
                </a:rPr>
                <a:t> </a:t>
              </a:r>
              <a:r>
                <a:rPr lang="en-US" sz="1500" b="1" err="1">
                  <a:latin typeface="Arial"/>
                  <a:ea typeface="Tahoma"/>
                  <a:cs typeface="Tahoma"/>
                </a:rPr>
                <a:t>bằng</a:t>
              </a:r>
              <a:r>
                <a:rPr lang="en-US" sz="1500" b="1">
                  <a:latin typeface="Arial"/>
                  <a:ea typeface="Tahoma"/>
                  <a:cs typeface="Tahoma"/>
                </a:rPr>
                <a:t> </a:t>
              </a:r>
              <a:r>
                <a:rPr lang="en-US" sz="1500" b="1" err="1">
                  <a:latin typeface="Arial"/>
                  <a:ea typeface="Tahoma"/>
                  <a:cs typeface="Tahoma"/>
                </a:rPr>
                <a:t>cách</a:t>
              </a:r>
              <a:r>
                <a:rPr lang="en-US" sz="1500" b="1">
                  <a:latin typeface="Arial"/>
                  <a:ea typeface="Tahoma"/>
                  <a:cs typeface="Tahoma"/>
                </a:rPr>
                <a:t> </a:t>
              </a:r>
              <a:r>
                <a:rPr lang="en-US" sz="1500" b="1" err="1">
                  <a:latin typeface="Arial"/>
                  <a:ea typeface="Tahoma"/>
                  <a:cs typeface="Tahoma"/>
                </a:rPr>
                <a:t>tạo</a:t>
              </a:r>
              <a:r>
                <a:rPr lang="en-US" sz="1500" b="1">
                  <a:latin typeface="Arial"/>
                  <a:ea typeface="Tahoma"/>
                  <a:cs typeface="Tahoma"/>
                </a:rPr>
                <a:t> </a:t>
              </a:r>
              <a:r>
                <a:rPr lang="en-US" sz="1500" b="1" err="1">
                  <a:latin typeface="Arial"/>
                  <a:ea typeface="Tahoma"/>
                  <a:cs typeface="Tahoma"/>
                </a:rPr>
                <a:t>giá</a:t>
              </a:r>
              <a:r>
                <a:rPr lang="en-US" sz="1500" b="1">
                  <a:latin typeface="Arial"/>
                  <a:ea typeface="Tahoma"/>
                  <a:cs typeface="Tahoma"/>
                </a:rPr>
                <a:t> </a:t>
              </a:r>
              <a:r>
                <a:rPr lang="en-US" sz="1500" b="1" err="1">
                  <a:latin typeface="Arial"/>
                  <a:ea typeface="Tahoma"/>
                  <a:cs typeface="Tahoma"/>
                </a:rPr>
                <a:t>trị</a:t>
              </a:r>
              <a:r>
                <a:rPr lang="en-US" sz="1500" b="1">
                  <a:latin typeface="Arial"/>
                  <a:ea typeface="Tahoma"/>
                  <a:cs typeface="Tahoma"/>
                </a:rPr>
                <a:t> </a:t>
              </a:r>
              <a:r>
                <a:rPr lang="en-US" sz="1500" b="1" err="1">
                  <a:latin typeface="Arial"/>
                  <a:ea typeface="Tahoma"/>
                  <a:cs typeface="Tahoma"/>
                </a:rPr>
                <a:t>băm</a:t>
              </a:r>
              <a:r>
                <a:rPr lang="en-US" sz="1500" b="1">
                  <a:latin typeface="Arial"/>
                  <a:ea typeface="Tahoma"/>
                  <a:cs typeface="Tahoma"/>
                </a:rPr>
                <a:t> </a:t>
              </a:r>
              <a:r>
                <a:rPr lang="en-US" sz="1500" b="1" err="1">
                  <a:latin typeface="Arial"/>
                  <a:ea typeface="Tahoma"/>
                  <a:cs typeface="Tahoma"/>
                </a:rPr>
                <a:t>của</a:t>
              </a:r>
              <a:r>
                <a:rPr lang="en-US" sz="1500" b="1">
                  <a:latin typeface="Arial"/>
                  <a:ea typeface="Tahoma"/>
                  <a:cs typeface="Tahoma"/>
                </a:rPr>
                <a:t> </a:t>
              </a:r>
              <a:r>
                <a:rPr lang="en-US" sz="1500" b="1" err="1">
                  <a:latin typeface="Arial"/>
                  <a:ea typeface="Tahoma"/>
                  <a:cs typeface="Tahoma"/>
                </a:rPr>
                <a:t>nó</a:t>
              </a:r>
              <a:endParaRPr lang="en-US" sz="1500" b="1">
                <a:latin typeface="Arial"/>
                <a:ea typeface="Tahoma"/>
                <a:cs typeface="Tahoma"/>
              </a:endParaRPr>
            </a:p>
            <a:p>
              <a:pPr algn="ctr"/>
              <a:endParaRPr lang="en-US" sz="1500" b="1">
                <a:latin typeface="Arial"/>
                <a:ea typeface="Tahoma" panose="020B0604030504040204" pitchFamily="34" charset="0"/>
                <a:cs typeface="Tahoma" panose="020B0604030504040204" pitchFamily="34" charset="0"/>
              </a:endParaRPr>
            </a:p>
          </p:txBody>
        </p:sp>
        <p:sp>
          <p:nvSpPr>
            <p:cNvPr id="9" name="Rounded Rectangle 6">
              <a:extLst>
                <a:ext uri="{FF2B5EF4-FFF2-40B4-BE49-F238E27FC236}">
                  <a16:creationId xmlns:a16="http://schemas.microsoft.com/office/drawing/2014/main" id="{4AE7DE1D-2D35-6102-1FB1-C6E7C2D6FFD5}"/>
                </a:ext>
              </a:extLst>
            </p:cNvPr>
            <p:cNvSpPr/>
            <p:nvPr/>
          </p:nvSpPr>
          <p:spPr>
            <a:xfrm>
              <a:off x="5155842" y="5442798"/>
              <a:ext cx="3632614" cy="1024424"/>
            </a:xfrm>
            <a:prstGeom prst="round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en-US" sz="1500" b="1">
                <a:latin typeface="Arial"/>
                <a:ea typeface="Tahoma" panose="020B0604030504040204" pitchFamily="34" charset="0"/>
                <a:cs typeface="Tahoma" panose="020B0604030504040204" pitchFamily="34" charset="0"/>
              </a:endParaRPr>
            </a:p>
            <a:p>
              <a:pPr algn="ctr"/>
              <a:r>
                <a:rPr lang="en-US" sz="1500" b="1" err="1">
                  <a:latin typeface="Arial"/>
                  <a:ea typeface="Tahoma"/>
                  <a:cs typeface="Tahoma"/>
                </a:rPr>
                <a:t>Điều</a:t>
              </a:r>
              <a:r>
                <a:rPr lang="en-US" sz="1500" b="1">
                  <a:latin typeface="Arial"/>
                  <a:ea typeface="Tahoma"/>
                  <a:cs typeface="Tahoma"/>
                </a:rPr>
                <a:t> </a:t>
              </a:r>
              <a:r>
                <a:rPr lang="en-US" sz="1500" b="1" err="1">
                  <a:latin typeface="Arial"/>
                  <a:ea typeface="Tahoma"/>
                  <a:cs typeface="Tahoma"/>
                </a:rPr>
                <a:t>tra</a:t>
              </a:r>
              <a:r>
                <a:rPr lang="en-US" sz="1500" b="1">
                  <a:latin typeface="Arial"/>
                  <a:ea typeface="Tahoma"/>
                  <a:cs typeface="Tahoma"/>
                </a:rPr>
                <a:t> </a:t>
              </a:r>
              <a:r>
                <a:rPr lang="en-US" sz="1500" b="1" err="1">
                  <a:latin typeface="Arial"/>
                  <a:ea typeface="Tahoma"/>
                  <a:cs typeface="Tahoma"/>
                </a:rPr>
                <a:t>bằng</a:t>
              </a:r>
              <a:r>
                <a:rPr lang="en-US" sz="1500" b="1">
                  <a:latin typeface="Arial"/>
                  <a:ea typeface="Tahoma"/>
                  <a:cs typeface="Tahoma"/>
                </a:rPr>
                <a:t> </a:t>
              </a:r>
              <a:r>
                <a:rPr lang="en-US" sz="1500" b="1" err="1">
                  <a:latin typeface="Arial"/>
                  <a:ea typeface="Tahoma"/>
                  <a:cs typeface="Tahoma"/>
                </a:rPr>
                <a:t>cách</a:t>
              </a:r>
              <a:r>
                <a:rPr lang="en-US" sz="1500" b="1">
                  <a:latin typeface="Arial"/>
                  <a:ea typeface="Tahoma"/>
                  <a:cs typeface="Tahoma"/>
                </a:rPr>
                <a:t> </a:t>
              </a:r>
              <a:r>
                <a:rPr lang="en-US" sz="1500" b="1" err="1">
                  <a:latin typeface="Arial"/>
                  <a:ea typeface="Tahoma"/>
                  <a:cs typeface="Tahoma"/>
                </a:rPr>
                <a:t>sử</a:t>
              </a:r>
              <a:r>
                <a:rPr lang="en-US" sz="1500" b="1">
                  <a:latin typeface="Arial"/>
                  <a:ea typeface="Tahoma"/>
                  <a:cs typeface="Tahoma"/>
                </a:rPr>
                <a:t> </a:t>
              </a:r>
              <a:r>
                <a:rPr lang="en-US" sz="1500" b="1" err="1">
                  <a:latin typeface="Arial"/>
                  <a:ea typeface="Tahoma"/>
                  <a:cs typeface="Tahoma"/>
                </a:rPr>
                <a:t>dụng</a:t>
              </a:r>
              <a:r>
                <a:rPr lang="en-US" sz="1500" b="1">
                  <a:latin typeface="Arial"/>
                  <a:ea typeface="Tahoma"/>
                  <a:cs typeface="Tahoma"/>
                </a:rPr>
                <a:t> </a:t>
              </a:r>
              <a:r>
                <a:rPr lang="en-US" sz="1500" b="1" err="1">
                  <a:latin typeface="Arial"/>
                  <a:ea typeface="Tahoma"/>
                  <a:cs typeface="Tahoma"/>
                </a:rPr>
                <a:t>các</a:t>
              </a:r>
              <a:r>
                <a:rPr lang="en-US" sz="1500" b="1">
                  <a:latin typeface="Arial"/>
                  <a:ea typeface="Tahoma"/>
                  <a:cs typeface="Tahoma"/>
                </a:rPr>
                <a:t> </a:t>
              </a:r>
              <a:r>
                <a:rPr lang="en-US" sz="1500" b="1" err="1">
                  <a:latin typeface="Arial"/>
                  <a:ea typeface="Tahoma"/>
                  <a:cs typeface="Tahoma"/>
                </a:rPr>
                <a:t>tìm</a:t>
              </a:r>
              <a:r>
                <a:rPr lang="en-US" sz="1500" b="1">
                  <a:latin typeface="Arial"/>
                  <a:ea typeface="Tahoma"/>
                  <a:cs typeface="Tahoma"/>
                </a:rPr>
                <a:t> </a:t>
              </a:r>
              <a:r>
                <a:rPr lang="en-US" sz="1500" b="1" err="1">
                  <a:latin typeface="Arial"/>
                  <a:ea typeface="Tahoma"/>
                  <a:cs typeface="Tahoma"/>
                </a:rPr>
                <a:t>kiếm</a:t>
              </a:r>
              <a:r>
                <a:rPr lang="en-US" sz="1500" b="1">
                  <a:latin typeface="Arial"/>
                  <a:ea typeface="Tahoma"/>
                  <a:cs typeface="Tahoma"/>
                </a:rPr>
                <a:t> </a:t>
              </a:r>
              <a:r>
                <a:rPr lang="en-US" sz="1500" b="1" err="1">
                  <a:latin typeface="Arial"/>
                  <a:ea typeface="Tahoma"/>
                  <a:cs typeface="Tahoma"/>
                </a:rPr>
                <a:t>từ</a:t>
              </a:r>
              <a:r>
                <a:rPr lang="en-US" sz="1500" b="1">
                  <a:latin typeface="Arial"/>
                  <a:ea typeface="Tahoma"/>
                  <a:cs typeface="Tahoma"/>
                </a:rPr>
                <a:t> </a:t>
              </a:r>
              <a:r>
                <a:rPr lang="en-US" sz="1500" b="1" err="1">
                  <a:latin typeface="Arial"/>
                  <a:ea typeface="Tahoma"/>
                  <a:cs typeface="Tahoma"/>
                </a:rPr>
                <a:t>khóa</a:t>
              </a:r>
              <a:r>
                <a:rPr lang="en-US" sz="1500" b="1">
                  <a:latin typeface="Arial"/>
                  <a:ea typeface="Tahoma"/>
                  <a:cs typeface="Tahoma"/>
                </a:rPr>
                <a:t>, </a:t>
              </a:r>
              <a:r>
                <a:rPr lang="en-US" sz="1500" b="1" err="1">
                  <a:latin typeface="Arial"/>
                  <a:ea typeface="Tahoma"/>
                  <a:cs typeface="Tahoma"/>
                </a:rPr>
                <a:t>phân</a:t>
              </a:r>
              <a:r>
                <a:rPr lang="en-US" sz="1500" b="1">
                  <a:latin typeface="Arial"/>
                  <a:ea typeface="Tahoma"/>
                  <a:cs typeface="Tahoma"/>
                </a:rPr>
                <a:t> </a:t>
              </a:r>
              <a:r>
                <a:rPr lang="en-US" sz="1500" b="1" err="1">
                  <a:latin typeface="Arial"/>
                  <a:ea typeface="Tahoma"/>
                  <a:cs typeface="Tahoma"/>
                </a:rPr>
                <a:t>tích</a:t>
              </a:r>
              <a:r>
                <a:rPr lang="en-US" sz="1500" b="1">
                  <a:latin typeface="Arial"/>
                  <a:ea typeface="Tahoma"/>
                  <a:cs typeface="Tahoma"/>
                </a:rPr>
                <a:t> </a:t>
              </a:r>
              <a:r>
                <a:rPr lang="en-US" sz="1500" b="1" err="1">
                  <a:latin typeface="Arial"/>
                  <a:ea typeface="Tahoma"/>
                  <a:cs typeface="Tahoma"/>
                </a:rPr>
                <a:t>hàm</a:t>
              </a:r>
              <a:r>
                <a:rPr lang="en-US" sz="1500" b="1">
                  <a:latin typeface="Arial"/>
                  <a:ea typeface="Tahoma"/>
                  <a:cs typeface="Tahoma"/>
                </a:rPr>
                <a:t> </a:t>
              </a:r>
              <a:r>
                <a:rPr lang="en-US" sz="1500" b="1" err="1">
                  <a:latin typeface="Arial"/>
                  <a:ea typeface="Tahoma"/>
                  <a:cs typeface="Tahoma"/>
                </a:rPr>
                <a:t>băm</a:t>
              </a:r>
              <a:r>
                <a:rPr lang="en-US" sz="1500" b="1">
                  <a:latin typeface="Arial"/>
                  <a:ea typeface="Tahoma"/>
                  <a:cs typeface="Tahoma"/>
                </a:rPr>
                <a:t>, </a:t>
              </a:r>
              <a:r>
                <a:rPr lang="en-US" sz="1500" b="1" err="1">
                  <a:latin typeface="Arial"/>
                  <a:ea typeface="Tahoma"/>
                  <a:cs typeface="Tahoma"/>
                </a:rPr>
                <a:t>phân</a:t>
              </a:r>
              <a:r>
                <a:rPr lang="en-US" sz="1500" b="1">
                  <a:latin typeface="Arial"/>
                  <a:ea typeface="Tahoma"/>
                  <a:cs typeface="Tahoma"/>
                </a:rPr>
                <a:t> </a:t>
              </a:r>
              <a:r>
                <a:rPr lang="en-US" sz="1500" b="1" err="1">
                  <a:latin typeface="Arial"/>
                  <a:ea typeface="Tahoma"/>
                  <a:cs typeface="Tahoma"/>
                </a:rPr>
                <a:t>tích</a:t>
              </a:r>
              <a:r>
                <a:rPr lang="en-US" sz="1500" b="1">
                  <a:latin typeface="Arial"/>
                  <a:ea typeface="Tahoma"/>
                  <a:cs typeface="Tahoma"/>
                </a:rPr>
                <a:t> </a:t>
              </a:r>
              <a:r>
                <a:rPr lang="en-US" sz="1500" b="1" err="1">
                  <a:latin typeface="Arial"/>
                  <a:ea typeface="Tahoma"/>
                  <a:cs typeface="Tahoma"/>
                </a:rPr>
                <a:t>chữ</a:t>
              </a:r>
              <a:r>
                <a:rPr lang="en-US" sz="1500" b="1">
                  <a:latin typeface="Arial"/>
                  <a:ea typeface="Tahoma"/>
                  <a:cs typeface="Tahoma"/>
                </a:rPr>
                <a:t> </a:t>
              </a:r>
              <a:r>
                <a:rPr lang="en-US" sz="1500" b="1" err="1">
                  <a:latin typeface="Arial"/>
                  <a:ea typeface="Tahoma"/>
                  <a:cs typeface="Tahoma"/>
                </a:rPr>
                <a:t>ký</a:t>
              </a:r>
              <a:r>
                <a:rPr lang="en-US" sz="1500" b="1">
                  <a:latin typeface="Arial"/>
                  <a:ea typeface="Tahoma"/>
                  <a:cs typeface="Tahoma"/>
                </a:rPr>
                <a:t> </a:t>
              </a:r>
              <a:r>
                <a:rPr lang="en-US" sz="1500" b="1" err="1">
                  <a:latin typeface="Arial"/>
                  <a:ea typeface="Tahoma"/>
                  <a:cs typeface="Tahoma"/>
                </a:rPr>
                <a:t>tệp</a:t>
              </a:r>
              <a:r>
                <a:rPr lang="en-US" sz="1500" b="1">
                  <a:latin typeface="Arial"/>
                  <a:ea typeface="Tahoma"/>
                  <a:cs typeface="Tahoma"/>
                </a:rPr>
                <a:t> </a:t>
              </a:r>
              <a:r>
                <a:rPr lang="en-US" sz="1500" b="1" err="1">
                  <a:latin typeface="Arial"/>
                  <a:ea typeface="Tahoma"/>
                  <a:cs typeface="Tahoma"/>
                </a:rPr>
                <a:t>và</a:t>
              </a:r>
              <a:r>
                <a:rPr lang="en-US" sz="1500" b="1">
                  <a:latin typeface="Arial"/>
                  <a:ea typeface="Tahoma"/>
                  <a:cs typeface="Tahoma"/>
                </a:rPr>
                <a:t> </a:t>
              </a:r>
              <a:r>
                <a:rPr lang="en-US" sz="1500" b="1" err="1">
                  <a:latin typeface="Arial"/>
                  <a:ea typeface="Tahoma"/>
                  <a:cs typeface="Tahoma"/>
                </a:rPr>
                <a:t>các</a:t>
              </a:r>
              <a:r>
                <a:rPr lang="en-US" sz="1500" b="1">
                  <a:latin typeface="Arial"/>
                  <a:ea typeface="Tahoma"/>
                  <a:cs typeface="Tahoma"/>
                </a:rPr>
                <a:t> </a:t>
              </a:r>
              <a:r>
                <a:rPr lang="en-US" sz="1500" b="1" err="1">
                  <a:latin typeface="Arial"/>
                  <a:ea typeface="Tahoma"/>
                  <a:cs typeface="Tahoma"/>
                </a:rPr>
                <a:t>bản</a:t>
              </a:r>
              <a:r>
                <a:rPr lang="en-US" sz="1500" b="1">
                  <a:latin typeface="Arial"/>
                  <a:ea typeface="Tahoma"/>
                  <a:cs typeface="Tahoma"/>
                </a:rPr>
                <a:t> </a:t>
              </a:r>
              <a:r>
                <a:rPr lang="en-US" sz="1500" b="1" err="1">
                  <a:latin typeface="Arial"/>
                  <a:ea typeface="Tahoma"/>
                  <a:cs typeface="Tahoma"/>
                </a:rPr>
                <a:t>ghi</a:t>
              </a:r>
              <a:r>
                <a:rPr lang="en-US" sz="1500" b="1">
                  <a:latin typeface="Arial"/>
                  <a:ea typeface="Tahoma"/>
                  <a:cs typeface="Tahoma"/>
                </a:rPr>
                <a:t> </a:t>
              </a:r>
              <a:r>
                <a:rPr lang="en-US" sz="1500" b="1" err="1">
                  <a:latin typeface="Arial"/>
                  <a:ea typeface="Tahoma"/>
                  <a:cs typeface="Tahoma"/>
                </a:rPr>
                <a:t>có</a:t>
              </a:r>
              <a:r>
                <a:rPr lang="en-US" sz="1500" b="1">
                  <a:latin typeface="Arial"/>
                  <a:ea typeface="Tahoma"/>
                  <a:cs typeface="Tahoma"/>
                </a:rPr>
                <a:t> </a:t>
              </a:r>
              <a:r>
                <a:rPr lang="en-US" sz="1500" b="1" err="1">
                  <a:latin typeface="Arial"/>
                  <a:ea typeface="Tahoma"/>
                  <a:cs typeface="Tahoma"/>
                </a:rPr>
                <a:t>trong</a:t>
              </a:r>
              <a:r>
                <a:rPr lang="en-US" sz="1500" b="1">
                  <a:latin typeface="Arial"/>
                  <a:ea typeface="Tahoma"/>
                  <a:cs typeface="Tahoma"/>
                </a:rPr>
                <a:t> </a:t>
              </a:r>
              <a:r>
                <a:rPr lang="en-US" sz="1500" b="1" err="1">
                  <a:latin typeface="Arial"/>
                  <a:ea typeface="Tahoma"/>
                  <a:cs typeface="Tahoma"/>
                </a:rPr>
                <a:t>công</a:t>
              </a:r>
              <a:r>
                <a:rPr lang="en-US" sz="1500" b="1">
                  <a:latin typeface="Arial"/>
                  <a:ea typeface="Tahoma"/>
                  <a:cs typeface="Tahoma"/>
                </a:rPr>
                <a:t> </a:t>
              </a:r>
              <a:r>
                <a:rPr lang="en-US" sz="1500" b="1" err="1">
                  <a:latin typeface="Arial"/>
                  <a:ea typeface="Tahoma"/>
                  <a:cs typeface="Tahoma"/>
                </a:rPr>
                <a:t>cụ</a:t>
              </a:r>
              <a:r>
                <a:rPr lang="en-US" sz="1500" b="1">
                  <a:latin typeface="Arial"/>
                  <a:ea typeface="Tahoma"/>
                  <a:cs typeface="Tahoma"/>
                </a:rPr>
                <a:t> Mã </a:t>
              </a:r>
              <a:r>
                <a:rPr lang="en-US" sz="1500" b="1" err="1">
                  <a:latin typeface="Arial"/>
                  <a:ea typeface="Tahoma"/>
                  <a:cs typeface="Tahoma"/>
                </a:rPr>
                <a:t>hóa</a:t>
              </a:r>
              <a:endParaRPr lang="en-US" sz="1500" b="1">
                <a:latin typeface="Arial"/>
                <a:ea typeface="Tahoma"/>
                <a:cs typeface="Tahoma"/>
              </a:endParaRPr>
            </a:p>
            <a:p>
              <a:pPr algn="ctr"/>
              <a:endParaRPr lang="en-US" sz="1500" b="1">
                <a:latin typeface="Arial"/>
                <a:ea typeface="Tahoma" panose="020B0604030504040204" pitchFamily="34" charset="0"/>
                <a:cs typeface="Tahoma" panose="020B0604030504040204" pitchFamily="34" charset="0"/>
              </a:endParaRPr>
            </a:p>
          </p:txBody>
        </p:sp>
        <p:sp>
          <p:nvSpPr>
            <p:cNvPr id="10" name="Arrow: Right 9">
              <a:extLst>
                <a:ext uri="{FF2B5EF4-FFF2-40B4-BE49-F238E27FC236}">
                  <a16:creationId xmlns:a16="http://schemas.microsoft.com/office/drawing/2014/main" id="{FC9ECE65-6857-F7C1-A995-0030EBDE757D}"/>
                </a:ext>
              </a:extLst>
            </p:cNvPr>
            <p:cNvSpPr/>
            <p:nvPr/>
          </p:nvSpPr>
          <p:spPr>
            <a:xfrm rot="5400000">
              <a:off x="6690058" y="2791893"/>
              <a:ext cx="353616" cy="14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8F52E04-AB36-77B3-C75A-756473139DD3}"/>
                </a:ext>
              </a:extLst>
            </p:cNvPr>
            <p:cNvSpPr/>
            <p:nvPr/>
          </p:nvSpPr>
          <p:spPr>
            <a:xfrm rot="5400000">
              <a:off x="6690058" y="3957598"/>
              <a:ext cx="353616" cy="14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9251574-6D3C-9C28-C31E-3D9840B43480}"/>
                </a:ext>
              </a:extLst>
            </p:cNvPr>
            <p:cNvSpPr/>
            <p:nvPr/>
          </p:nvSpPr>
          <p:spPr>
            <a:xfrm rot="5400000">
              <a:off x="6690058" y="5166663"/>
              <a:ext cx="353616" cy="14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B8F258C8-586B-3595-84E9-F9B62D226034}"/>
              </a:ext>
            </a:extLst>
          </p:cNvPr>
          <p:cNvSpPr/>
          <p:nvPr/>
        </p:nvSpPr>
        <p:spPr>
          <a:xfrm>
            <a:off x="6593577" y="821069"/>
            <a:ext cx="3928056" cy="7083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err="1">
                <a:solidFill>
                  <a:schemeClr val="tx1"/>
                </a:solidFill>
                <a:latin typeface="Arial"/>
                <a:ea typeface="Tahoma"/>
                <a:cs typeface="Tahoma"/>
              </a:rPr>
              <a:t>Các</a:t>
            </a:r>
            <a:r>
              <a:rPr lang="en-US" sz="2000" b="1" dirty="0">
                <a:solidFill>
                  <a:schemeClr val="tx1"/>
                </a:solidFill>
                <a:latin typeface="Arial"/>
                <a:ea typeface="Tahoma"/>
                <a:cs typeface="Tahoma"/>
              </a:rPr>
              <a:t> </a:t>
            </a:r>
            <a:r>
              <a:rPr lang="en-US" sz="2000" b="1" dirty="0" err="1">
                <a:solidFill>
                  <a:schemeClr val="tx1"/>
                </a:solidFill>
                <a:latin typeface="Arial"/>
                <a:ea typeface="Tahoma"/>
                <a:cs typeface="Tahoma"/>
              </a:rPr>
              <a:t>bước</a:t>
            </a:r>
            <a:r>
              <a:rPr lang="en-US" sz="2000" b="1" dirty="0">
                <a:solidFill>
                  <a:schemeClr val="tx1"/>
                </a:solidFill>
                <a:latin typeface="Arial"/>
                <a:ea typeface="Tahoma"/>
                <a:cs typeface="Tahoma"/>
              </a:rPr>
              <a:t> </a:t>
            </a:r>
            <a:r>
              <a:rPr lang="en-US" sz="2000" b="1" dirty="0" err="1">
                <a:solidFill>
                  <a:schemeClr val="tx1"/>
                </a:solidFill>
                <a:latin typeface="Arial"/>
                <a:ea typeface="Tahoma"/>
                <a:cs typeface="Tahoma"/>
              </a:rPr>
              <a:t>trong</a:t>
            </a:r>
            <a:r>
              <a:rPr lang="en-US" sz="2000" b="1" dirty="0">
                <a:solidFill>
                  <a:schemeClr val="tx1"/>
                </a:solidFill>
                <a:latin typeface="Arial"/>
                <a:ea typeface="Tahoma"/>
                <a:cs typeface="Tahoma"/>
              </a:rPr>
              <a:t> </a:t>
            </a:r>
            <a:r>
              <a:rPr lang="en-US" sz="2000" b="1" dirty="0" err="1">
                <a:solidFill>
                  <a:schemeClr val="tx1"/>
                </a:solidFill>
                <a:latin typeface="Arial"/>
                <a:ea typeface="Tahoma"/>
                <a:cs typeface="Tahoma"/>
              </a:rPr>
              <a:t>thu</a:t>
            </a:r>
            <a:r>
              <a:rPr lang="en-US" sz="2000" b="1" dirty="0">
                <a:solidFill>
                  <a:schemeClr val="tx1"/>
                </a:solidFill>
                <a:latin typeface="Arial"/>
                <a:ea typeface="Tahoma"/>
                <a:cs typeface="Tahoma"/>
              </a:rPr>
              <a:t> </a:t>
            </a:r>
            <a:r>
              <a:rPr lang="en-US" sz="2000" b="1" dirty="0" err="1">
                <a:solidFill>
                  <a:schemeClr val="tx1"/>
                </a:solidFill>
                <a:latin typeface="Arial"/>
                <a:ea typeface="Tahoma"/>
                <a:cs typeface="Tahoma"/>
              </a:rPr>
              <a:t>thập</a:t>
            </a:r>
            <a:r>
              <a:rPr lang="en-US" sz="2000" b="1" dirty="0">
                <a:solidFill>
                  <a:schemeClr val="tx1"/>
                </a:solidFill>
                <a:latin typeface="Arial"/>
                <a:ea typeface="Tahoma"/>
                <a:cs typeface="Tahoma"/>
              </a:rPr>
              <a:t> </a:t>
            </a:r>
            <a:r>
              <a:rPr lang="en-US" sz="2000" b="1" dirty="0" err="1">
                <a:solidFill>
                  <a:schemeClr val="tx1"/>
                </a:solidFill>
                <a:latin typeface="Arial"/>
                <a:ea typeface="Tahoma"/>
                <a:cs typeface="Tahoma"/>
              </a:rPr>
              <a:t>thông</a:t>
            </a:r>
            <a:r>
              <a:rPr lang="en-US" sz="2000" b="1" dirty="0">
                <a:solidFill>
                  <a:schemeClr val="tx1"/>
                </a:solidFill>
                <a:latin typeface="Arial"/>
                <a:ea typeface="Tahoma"/>
                <a:cs typeface="Tahoma"/>
              </a:rPr>
              <a:t> tin Slack Space</a:t>
            </a:r>
          </a:p>
        </p:txBody>
      </p:sp>
    </p:spTree>
    <p:extLst>
      <p:ext uri="{BB962C8B-B14F-4D97-AF65-F5344CB8AC3E}">
        <p14:creationId xmlns:p14="http://schemas.microsoft.com/office/powerpoint/2010/main" val="1510706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a:latin typeface="Arial"/>
                <a:ea typeface="Tahoma"/>
                <a:cs typeface="Tahoma"/>
              </a:rPr>
              <a:t>Virtual Memory</a:t>
            </a:r>
            <a:endParaRPr lang="en-US">
              <a:latin typeface="Arial"/>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597998" y="896770"/>
            <a:ext cx="5412402" cy="352283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FC000"/>
              </a:buClr>
              <a:buFont typeface="Wingdings"/>
              <a:buChar char="q"/>
            </a:pPr>
            <a:r>
              <a:rPr lang="vi-VN" sz="2000" dirty="0">
                <a:latin typeface="Arial"/>
                <a:cs typeface="Arial"/>
              </a:rPr>
              <a:t>Bộ nhớ ảo (hoặc logic) là một khái niệm mà khi được thực hiện bởi một máy tính và OS của nó, cho phép các lập trình viên sử dụng </a:t>
            </a:r>
            <a:r>
              <a:rPr lang="vi-VN" sz="2000" b="1" dirty="0">
                <a:solidFill>
                  <a:srgbClr val="FF0000"/>
                </a:solidFill>
                <a:latin typeface="Arial"/>
                <a:cs typeface="Arial"/>
              </a:rPr>
              <a:t>một loạt các địa chỉ bộ nhớ</a:t>
            </a:r>
            <a:r>
              <a:rPr lang="vi-VN" sz="2000" dirty="0">
                <a:latin typeface="Arial"/>
                <a:cs typeface="Arial"/>
              </a:rPr>
              <a:t> cho dữ liệu được lưu trữ.</a:t>
            </a:r>
            <a:endParaRPr lang="en-US" sz="2000" dirty="0">
              <a:cs typeface="Calibri"/>
            </a:endParaRPr>
          </a:p>
          <a:p>
            <a:pPr marL="285750" indent="-285750">
              <a:buClr>
                <a:srgbClr val="FFC000"/>
              </a:buClr>
              <a:buFont typeface="Wingdings"/>
              <a:buChar char="q"/>
            </a:pPr>
            <a:r>
              <a:rPr lang="vi-VN" sz="2000" dirty="0">
                <a:latin typeface="Arial"/>
                <a:cs typeface="Arial"/>
              </a:rPr>
              <a:t> Bộ nhớ ảo có thể được quét để tìm ra </a:t>
            </a:r>
            <a:r>
              <a:rPr lang="vi-VN" sz="2000" b="1" dirty="0">
                <a:solidFill>
                  <a:srgbClr val="FF0000"/>
                </a:solidFill>
                <a:latin typeface="Arial"/>
                <a:cs typeface="Arial"/>
              </a:rPr>
              <a:t>các tiến trình đang chạy ẩn</a:t>
            </a:r>
            <a:r>
              <a:rPr lang="vi-VN" sz="2000" dirty="0">
                <a:latin typeface="Arial"/>
                <a:cs typeface="Arial"/>
              </a:rPr>
              <a:t>.</a:t>
            </a:r>
          </a:p>
          <a:p>
            <a:pPr marL="285750" indent="-285750">
              <a:buClr>
                <a:srgbClr val="FFC000"/>
              </a:buClr>
              <a:buFont typeface="Wingdings"/>
              <a:buChar char="q"/>
            </a:pPr>
            <a:r>
              <a:rPr lang="vi-VN" sz="2000" dirty="0">
                <a:latin typeface="Arial"/>
                <a:cs typeface="Arial"/>
              </a:rPr>
              <a:t> Sử dụng công cụ </a:t>
            </a:r>
            <a:r>
              <a:rPr lang="vi-VN" sz="2000" b="1" dirty="0">
                <a:solidFill>
                  <a:srgbClr val="FF0000"/>
                </a:solidFill>
                <a:latin typeface="Arial"/>
                <a:cs typeface="Arial"/>
              </a:rPr>
              <a:t>X-Ways Forensics</a:t>
            </a:r>
            <a:r>
              <a:rPr lang="vi-VN" sz="2000" dirty="0">
                <a:latin typeface="Arial"/>
                <a:cs typeface="Arial"/>
              </a:rPr>
              <a:t> để quét bộ nhớ ảo.</a:t>
            </a:r>
          </a:p>
        </p:txBody>
      </p:sp>
      <p:pic>
        <p:nvPicPr>
          <p:cNvPr id="6" name="Picture 5">
            <a:extLst>
              <a:ext uri="{FF2B5EF4-FFF2-40B4-BE49-F238E27FC236}">
                <a16:creationId xmlns:a16="http://schemas.microsoft.com/office/drawing/2014/main" id="{1D1BE937-BA13-8A36-AC2D-4B8630518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992" y="896770"/>
            <a:ext cx="3581400" cy="5485862"/>
          </a:xfrm>
          <a:prstGeom prst="rect">
            <a:avLst/>
          </a:prstGeom>
        </p:spPr>
      </p:pic>
      <p:pic>
        <p:nvPicPr>
          <p:cNvPr id="10" name="Content Placeholder 9">
            <a:extLst>
              <a:ext uri="{FF2B5EF4-FFF2-40B4-BE49-F238E27FC236}">
                <a16:creationId xmlns:a16="http://schemas.microsoft.com/office/drawing/2014/main" id="{0497A99E-3989-2066-DCF3-5D3B6AFDEB4F}"/>
              </a:ext>
            </a:extLst>
          </p:cNvPr>
          <p:cNvPicPr>
            <a:picLocks noGrp="1" noChangeAspect="1"/>
          </p:cNvPicPr>
          <p:nvPr>
            <p:ph sz="quarter" idx="13"/>
          </p:nvPr>
        </p:nvPicPr>
        <p:blipFill>
          <a:blip r:embed="rId3"/>
          <a:stretch>
            <a:fillRect/>
          </a:stretch>
        </p:blipFill>
        <p:spPr>
          <a:xfrm>
            <a:off x="2305396" y="4760417"/>
            <a:ext cx="3962602" cy="1622215"/>
          </a:xfrm>
        </p:spPr>
      </p:pic>
    </p:spTree>
    <p:extLst>
      <p:ext uri="{BB962C8B-B14F-4D97-AF65-F5344CB8AC3E}">
        <p14:creationId xmlns:p14="http://schemas.microsoft.com/office/powerpoint/2010/main" val="3455872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D3D2334E-BF33-DC8B-4ED4-4F7387985A0C}"/>
              </a:ext>
            </a:extLst>
          </p:cNvPr>
          <p:cNvPicPr>
            <a:picLocks noGrp="1" noChangeAspect="1"/>
          </p:cNvPicPr>
          <p:nvPr>
            <p:ph sz="quarter" idx="13"/>
          </p:nvPr>
        </p:nvPicPr>
        <p:blipFill rotWithShape="1">
          <a:blip r:embed="rId2"/>
          <a:srcRect l="58932" t="26502" r="7187" b="14841"/>
          <a:stretch/>
        </p:blipFill>
        <p:spPr>
          <a:xfrm>
            <a:off x="7260566" y="1072009"/>
            <a:ext cx="3182262" cy="3820838"/>
          </a:xfrm>
        </p:spPr>
      </p:pic>
      <p:sp>
        <p:nvSpPr>
          <p:cNvPr id="3" name="Title 2"/>
          <p:cNvSpPr>
            <a:spLocks noGrp="1"/>
          </p:cNvSpPr>
          <p:nvPr>
            <p:ph type="title"/>
          </p:nvPr>
        </p:nvSpPr>
        <p:spPr/>
        <p:txBody>
          <a:bodyPr/>
          <a:lstStyle/>
          <a:p>
            <a:pPr algn="ctr"/>
            <a:r>
              <a:rPr lang="en-US">
                <a:latin typeface="Arial"/>
                <a:ea typeface="Tahoma"/>
                <a:cs typeface="Tahoma"/>
              </a:rPr>
              <a:t>Hibernate Files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752600" y="795130"/>
            <a:ext cx="5257800" cy="577842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FC000"/>
              </a:buClr>
              <a:buFont typeface="Wingdings"/>
              <a:buChar char="q"/>
            </a:pPr>
            <a:r>
              <a:rPr lang="vi-VN" sz="1700" dirty="0">
                <a:latin typeface="Arial"/>
                <a:cs typeface="Arial"/>
              </a:rPr>
              <a:t>Hibernate Files là ảnh chụp nhanh của </a:t>
            </a:r>
            <a:r>
              <a:rPr lang="vi-VN" sz="1700" b="1" dirty="0">
                <a:solidFill>
                  <a:srgbClr val="FF0000"/>
                </a:solidFill>
                <a:latin typeface="Arial"/>
                <a:cs typeface="Arial"/>
              </a:rPr>
              <a:t>dữ liệu RAM</a:t>
            </a:r>
            <a:r>
              <a:rPr lang="vi-VN" sz="1700" dirty="0">
                <a:latin typeface="Arial"/>
                <a:cs typeface="Arial"/>
              </a:rPr>
              <a:t>, được tạo khi hệ thống ngủ đông </a:t>
            </a:r>
            <a:r>
              <a:rPr lang="vi-VN" sz="1700" b="1" dirty="0">
                <a:solidFill>
                  <a:srgbClr val="FF0000"/>
                </a:solidFill>
                <a:latin typeface="Arial"/>
                <a:cs typeface="Arial"/>
              </a:rPr>
              <a:t>hiberfil.sys</a:t>
            </a:r>
            <a:endParaRPr lang="vi-VN" sz="1700" dirty="0">
              <a:latin typeface="Arial"/>
              <a:cs typeface="Arial"/>
            </a:endParaRPr>
          </a:p>
          <a:p>
            <a:pPr marL="285750" indent="-285750">
              <a:buClr>
                <a:srgbClr val="FFC000"/>
              </a:buClr>
              <a:buFont typeface="Wingdings"/>
              <a:buChar char="q"/>
            </a:pPr>
            <a:r>
              <a:rPr lang="vi-VN" sz="1700" dirty="0">
                <a:latin typeface="Arial"/>
                <a:cs typeface="Arial"/>
              </a:rPr>
              <a:t>Được lưu trữ trong HDD dưới dạng </a:t>
            </a:r>
            <a:r>
              <a:rPr lang="vi-VN" sz="1700" b="1" dirty="0">
                <a:solidFill>
                  <a:srgbClr val="FF0000"/>
                </a:solidFill>
                <a:latin typeface="Arial"/>
                <a:cs typeface="Arial"/>
              </a:rPr>
              <a:t>hiberfil.sys</a:t>
            </a:r>
          </a:p>
          <a:p>
            <a:pPr marL="285750" indent="-285750">
              <a:buClr>
                <a:srgbClr val="FFC000"/>
              </a:buClr>
              <a:buFont typeface="Wingdings"/>
              <a:buChar char="q"/>
            </a:pPr>
            <a:r>
              <a:rPr lang="vi-VN" sz="1700" dirty="0">
                <a:latin typeface="Arial"/>
                <a:cs typeface="Arial"/>
              </a:rPr>
              <a:t>Giúp người điều tra: </a:t>
            </a:r>
          </a:p>
          <a:p>
            <a:pPr marL="742950" lvl="1" indent="-285750">
              <a:buClr>
                <a:schemeClr val="tx2"/>
              </a:buClr>
              <a:buFont typeface="Courier New"/>
              <a:buChar char="o"/>
            </a:pPr>
            <a:r>
              <a:rPr lang="vi-VN" sz="1700" dirty="0">
                <a:latin typeface="Arial"/>
                <a:cs typeface="Arial"/>
              </a:rPr>
              <a:t>Theo dõi danh sách </a:t>
            </a:r>
            <a:r>
              <a:rPr lang="vi-VN" sz="1700" b="1" dirty="0">
                <a:solidFill>
                  <a:srgbClr val="FF0000"/>
                </a:solidFill>
                <a:latin typeface="Arial"/>
                <a:cs typeface="Arial"/>
              </a:rPr>
              <a:t>các ứng dụng </a:t>
            </a:r>
          </a:p>
          <a:p>
            <a:pPr marL="742950" lvl="1" indent="-285750">
              <a:buClr>
                <a:schemeClr val="tx2"/>
              </a:buClr>
              <a:buFont typeface="Courier New"/>
              <a:buChar char="o"/>
            </a:pPr>
            <a:r>
              <a:rPr lang="vi-VN" sz="1700" dirty="0">
                <a:latin typeface="Arial"/>
                <a:cs typeface="Arial"/>
              </a:rPr>
              <a:t>So sánh </a:t>
            </a:r>
            <a:r>
              <a:rPr lang="vi-VN" sz="1700" b="1" dirty="0">
                <a:solidFill>
                  <a:srgbClr val="FF0000"/>
                </a:solidFill>
                <a:latin typeface="Arial"/>
                <a:cs typeface="Arial"/>
              </a:rPr>
              <a:t>RAM</a:t>
            </a:r>
            <a:r>
              <a:rPr lang="en-US" sz="1700" b="1" dirty="0">
                <a:solidFill>
                  <a:srgbClr val="FF0000"/>
                </a:solidFill>
                <a:latin typeface="Arial"/>
                <a:cs typeface="Arial"/>
              </a:rPr>
              <a:t>’s live image</a:t>
            </a:r>
            <a:endParaRPr lang="vi-VN" sz="1700" dirty="0">
              <a:latin typeface="Arial"/>
              <a:cs typeface="Arial"/>
            </a:endParaRPr>
          </a:p>
          <a:p>
            <a:pPr marL="742950" lvl="1" indent="-285750">
              <a:buClr>
                <a:schemeClr val="tx2"/>
              </a:buClr>
              <a:buFont typeface="Courier New"/>
              <a:buChar char="o"/>
            </a:pPr>
            <a:r>
              <a:rPr lang="vi-VN" sz="1700" dirty="0">
                <a:latin typeface="Arial"/>
                <a:cs typeface="Arial"/>
              </a:rPr>
              <a:t>Tìm chi tiết </a:t>
            </a:r>
            <a:r>
              <a:rPr lang="vi-VN" sz="1700" b="1" dirty="0">
                <a:solidFill>
                  <a:srgbClr val="FF0000"/>
                </a:solidFill>
                <a:latin typeface="Arial"/>
                <a:cs typeface="Arial"/>
              </a:rPr>
              <a:t>xác thực</a:t>
            </a:r>
            <a:r>
              <a:rPr lang="vi-VN" sz="1700" dirty="0">
                <a:latin typeface="Arial"/>
                <a:cs typeface="Arial"/>
              </a:rPr>
              <a:t> cục bộ và từ xa</a:t>
            </a:r>
          </a:p>
          <a:p>
            <a:pPr marL="742950" lvl="1" indent="-285750">
              <a:buClr>
                <a:schemeClr val="tx2"/>
              </a:buClr>
              <a:buFont typeface="Courier New"/>
              <a:buChar char="o"/>
            </a:pPr>
            <a:r>
              <a:rPr lang="vi-VN" sz="1700" dirty="0">
                <a:latin typeface="Arial"/>
                <a:cs typeface="Arial"/>
              </a:rPr>
              <a:t>Tạo </a:t>
            </a:r>
            <a:r>
              <a:rPr lang="vi-VN" sz="1700" b="1" dirty="0">
                <a:solidFill>
                  <a:srgbClr val="FF0000"/>
                </a:solidFill>
                <a:latin typeface="Arial"/>
                <a:cs typeface="Arial"/>
              </a:rPr>
              <a:t>danh sách từ khóa</a:t>
            </a:r>
            <a:r>
              <a:rPr lang="vi-VN" sz="1700" dirty="0">
                <a:latin typeface="Arial"/>
                <a:cs typeface="Arial"/>
              </a:rPr>
              <a:t> cho những nỗ lực đăng nhập vào các phiên brute force</a:t>
            </a:r>
          </a:p>
          <a:p>
            <a:pPr marL="742950" lvl="1" indent="-285750">
              <a:buClr>
                <a:schemeClr val="tx2"/>
              </a:buClr>
              <a:buFont typeface="Courier New"/>
              <a:buChar char="o"/>
            </a:pPr>
            <a:r>
              <a:rPr lang="vi-VN" sz="1700" dirty="0">
                <a:latin typeface="Arial"/>
                <a:cs typeface="Arial"/>
              </a:rPr>
              <a:t>Để tìm thêm thông tin về việc điều tra </a:t>
            </a:r>
            <a:r>
              <a:rPr lang="vi-VN" sz="1700" b="1" dirty="0">
                <a:solidFill>
                  <a:srgbClr val="FF0000"/>
                </a:solidFill>
                <a:latin typeface="Arial"/>
                <a:cs typeface="Arial"/>
              </a:rPr>
              <a:t>không gian chùng ở chế độ ngủ đông</a:t>
            </a:r>
            <a:r>
              <a:rPr lang="vi-VN" sz="1700" dirty="0">
                <a:latin typeface="Arial"/>
                <a:cs typeface="Arial"/>
              </a:rPr>
              <a:t> </a:t>
            </a:r>
          </a:p>
          <a:p>
            <a:pPr marL="285750" indent="-285750">
              <a:buClr>
                <a:srgbClr val="FFC000"/>
              </a:buClr>
              <a:buFont typeface="Wingdings"/>
              <a:buChar char="q"/>
            </a:pPr>
            <a:r>
              <a:rPr lang="vi-VN" sz="1700" dirty="0">
                <a:latin typeface="Arial"/>
                <a:cs typeface="Arial"/>
              </a:rPr>
              <a:t>Các công cụ được sử dụng để khám phá </a:t>
            </a:r>
            <a:r>
              <a:rPr lang="vi-VN" sz="1700" b="1" dirty="0">
                <a:solidFill>
                  <a:srgbClr val="FF0000"/>
                </a:solidFill>
                <a:latin typeface="Arial"/>
                <a:cs typeface="Arial"/>
              </a:rPr>
              <a:t>hiberfil.sys</a:t>
            </a:r>
            <a:r>
              <a:rPr lang="vi-VN" sz="1700" dirty="0">
                <a:latin typeface="Arial"/>
                <a:cs typeface="Arial"/>
              </a:rPr>
              <a:t>:</a:t>
            </a:r>
          </a:p>
          <a:p>
            <a:pPr marL="742950" lvl="1" indent="-285750">
              <a:buClr>
                <a:schemeClr val="tx2"/>
              </a:buClr>
              <a:buFont typeface="Courier New"/>
              <a:buChar char="o"/>
            </a:pPr>
            <a:r>
              <a:rPr lang="vi-VN" sz="1700" dirty="0">
                <a:latin typeface="Arial"/>
                <a:cs typeface="Arial"/>
              </a:rPr>
              <a:t>Hex Editor</a:t>
            </a:r>
          </a:p>
          <a:p>
            <a:pPr marL="742950" lvl="1" indent="-285750">
              <a:buClr>
                <a:schemeClr val="tx2"/>
              </a:buClr>
              <a:buFont typeface="Courier New"/>
              <a:buChar char="o"/>
            </a:pPr>
            <a:r>
              <a:rPr lang="vi-VN" sz="1700" dirty="0">
                <a:latin typeface="Arial"/>
                <a:cs typeface="Arial"/>
              </a:rPr>
              <a:t>AccessData's FTK </a:t>
            </a:r>
          </a:p>
          <a:p>
            <a:pPr marL="742950" lvl="1" indent="-285750">
              <a:buClr>
                <a:schemeClr val="tx2"/>
              </a:buClr>
              <a:buFont typeface="Courier New"/>
              <a:buChar char="o"/>
            </a:pPr>
            <a:r>
              <a:rPr lang="vi-VN" sz="1700" dirty="0">
                <a:latin typeface="Arial"/>
                <a:cs typeface="Arial"/>
              </a:rPr>
              <a:t>MoonSols Windows Memory Toolkit</a:t>
            </a:r>
            <a:endParaRPr lang="en-US" sz="1700" dirty="0">
              <a:latin typeface="Arial"/>
              <a:cs typeface="Arial"/>
            </a:endParaRPr>
          </a:p>
        </p:txBody>
      </p:sp>
      <p:pic>
        <p:nvPicPr>
          <p:cNvPr id="7" name="Picture 7" descr="Graphical user interface, application&#10;&#10;Description automatically generated">
            <a:extLst>
              <a:ext uri="{FF2B5EF4-FFF2-40B4-BE49-F238E27FC236}">
                <a16:creationId xmlns:a16="http://schemas.microsoft.com/office/drawing/2014/main" id="{6F876BFA-CC28-424C-AA5C-878DEE4B94ED}"/>
              </a:ext>
            </a:extLst>
          </p:cNvPr>
          <p:cNvPicPr>
            <a:picLocks noChangeAspect="1"/>
          </p:cNvPicPr>
          <p:nvPr/>
        </p:nvPicPr>
        <p:blipFill rotWithShape="1">
          <a:blip r:embed="rId3"/>
          <a:srcRect l="59296" t="55162" r="6868" b="21239"/>
          <a:stretch/>
        </p:blipFill>
        <p:spPr>
          <a:xfrm>
            <a:off x="7269194" y="5045580"/>
            <a:ext cx="3180932" cy="1192551"/>
          </a:xfrm>
          <a:prstGeom prst="rect">
            <a:avLst/>
          </a:prstGeom>
        </p:spPr>
      </p:pic>
    </p:spTree>
    <p:extLst>
      <p:ext uri="{BB962C8B-B14F-4D97-AF65-F5344CB8AC3E}">
        <p14:creationId xmlns:p14="http://schemas.microsoft.com/office/powerpoint/2010/main" val="3387967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a:latin typeface="Arial"/>
                <a:ea typeface="Tahoma"/>
                <a:cs typeface="Tahoma"/>
              </a:rPr>
              <a:t>Page File</a:t>
            </a:r>
            <a:endParaRPr lang="en-US" sz="3600" dirty="0">
              <a:latin typeface="Arial"/>
              <a:ea typeface="Tahoma"/>
              <a:cs typeface="Tahoma"/>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a:p>
        </p:txBody>
      </p:sp>
      <p:sp>
        <p:nvSpPr>
          <p:cNvPr id="6" name="Rectangle 5">
            <a:extLst>
              <a:ext uri="{FF2B5EF4-FFF2-40B4-BE49-F238E27FC236}">
                <a16:creationId xmlns:a16="http://schemas.microsoft.com/office/drawing/2014/main" id="{D4604F8A-51EB-BC60-F4FF-1463BE44AD25}"/>
              </a:ext>
            </a:extLst>
          </p:cNvPr>
          <p:cNvSpPr/>
          <p:nvPr/>
        </p:nvSpPr>
        <p:spPr>
          <a:xfrm>
            <a:off x="1752601" y="838201"/>
            <a:ext cx="4009845" cy="230612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926C36-006A-4F3F-0706-ACFA7CD16252}"/>
              </a:ext>
            </a:extLst>
          </p:cNvPr>
          <p:cNvSpPr/>
          <p:nvPr/>
        </p:nvSpPr>
        <p:spPr>
          <a:xfrm>
            <a:off x="6576204" y="842639"/>
            <a:ext cx="3866511" cy="231606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11CB28-8CBA-EBF7-0E9F-873B6810E326}"/>
              </a:ext>
            </a:extLst>
          </p:cNvPr>
          <p:cNvSpPr txBox="1"/>
          <p:nvPr/>
        </p:nvSpPr>
        <p:spPr>
          <a:xfrm>
            <a:off x="1976907" y="978794"/>
            <a:ext cx="371984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rgbClr val="FFC000"/>
              </a:buClr>
              <a:buFont typeface="Wingdings"/>
              <a:buChar char="q"/>
            </a:pPr>
            <a:r>
              <a:rPr lang="en-US" sz="1600" dirty="0">
                <a:latin typeface="Arial"/>
                <a:cs typeface="Arial"/>
              </a:rPr>
              <a:t>Pagefile.sys </a:t>
            </a:r>
            <a:r>
              <a:rPr lang="en-US" sz="1600" dirty="0" err="1">
                <a:latin typeface="Arial"/>
                <a:cs typeface="Arial"/>
              </a:rPr>
              <a:t>là</a:t>
            </a:r>
            <a:r>
              <a:rPr lang="en-US" sz="1600" dirty="0">
                <a:latin typeface="Arial"/>
                <a:cs typeface="Arial"/>
              </a:rPr>
              <a:t> </a:t>
            </a:r>
            <a:r>
              <a:rPr lang="en-US" sz="1600" dirty="0" err="1">
                <a:latin typeface="Arial"/>
                <a:cs typeface="Arial"/>
              </a:rPr>
              <a:t>một</a:t>
            </a:r>
            <a:r>
              <a:rPr lang="en-US" sz="1600" dirty="0">
                <a:latin typeface="Arial"/>
                <a:cs typeface="Arial"/>
              </a:rPr>
              <a:t> </a:t>
            </a:r>
            <a:r>
              <a:rPr lang="en-US" sz="1600" dirty="0" err="1">
                <a:latin typeface="Arial"/>
                <a:cs typeface="Arial"/>
              </a:rPr>
              <a:t>tệp</a:t>
            </a:r>
            <a:r>
              <a:rPr lang="en-US" sz="1600" dirty="0">
                <a:latin typeface="Arial"/>
                <a:cs typeface="Arial"/>
              </a:rPr>
              <a:t> </a:t>
            </a:r>
            <a:r>
              <a:rPr lang="en-US" sz="1600" b="1" dirty="0" err="1">
                <a:solidFill>
                  <a:srgbClr val="FF0000"/>
                </a:solidFill>
                <a:latin typeface="Arial"/>
                <a:cs typeface="Arial"/>
              </a:rPr>
              <a:t>bộ</a:t>
            </a:r>
            <a:r>
              <a:rPr lang="en-US" sz="1600" b="1" dirty="0">
                <a:solidFill>
                  <a:srgbClr val="FF0000"/>
                </a:solidFill>
                <a:latin typeface="Arial"/>
                <a:cs typeface="Arial"/>
              </a:rPr>
              <a:t> </a:t>
            </a:r>
            <a:r>
              <a:rPr lang="en-US" sz="1600" b="1" dirty="0" err="1">
                <a:solidFill>
                  <a:srgbClr val="FF0000"/>
                </a:solidFill>
                <a:latin typeface="Arial"/>
                <a:cs typeface="Arial"/>
              </a:rPr>
              <a:t>nhớ</a:t>
            </a:r>
            <a:r>
              <a:rPr lang="en-US" sz="1600" b="1" dirty="0">
                <a:solidFill>
                  <a:srgbClr val="FF0000"/>
                </a:solidFill>
                <a:latin typeface="Arial"/>
                <a:cs typeface="Arial"/>
              </a:rPr>
              <a:t> </a:t>
            </a:r>
            <a:r>
              <a:rPr lang="en-US" sz="1600" b="1" dirty="0" err="1">
                <a:solidFill>
                  <a:srgbClr val="FF0000"/>
                </a:solidFill>
                <a:latin typeface="Arial"/>
                <a:cs typeface="Arial"/>
              </a:rPr>
              <a:t>ảo</a:t>
            </a:r>
            <a:r>
              <a:rPr lang="en-US" sz="1600" dirty="0">
                <a:latin typeface="Arial"/>
                <a:cs typeface="Arial"/>
              </a:rPr>
              <a:t> </a:t>
            </a:r>
            <a:r>
              <a:rPr lang="en-US" sz="1600" dirty="0" err="1">
                <a:latin typeface="Arial"/>
                <a:cs typeface="Arial"/>
              </a:rPr>
              <a:t>được</a:t>
            </a:r>
            <a:r>
              <a:rPr lang="en-US" sz="1600" dirty="0">
                <a:latin typeface="Arial"/>
                <a:cs typeface="Arial"/>
              </a:rPr>
              <a:t> </a:t>
            </a:r>
            <a:r>
              <a:rPr lang="en-US" sz="1600" dirty="0" err="1">
                <a:latin typeface="Arial"/>
                <a:cs typeface="Arial"/>
              </a:rPr>
              <a:t>sử</a:t>
            </a:r>
            <a:r>
              <a:rPr lang="en-US" sz="1600" dirty="0">
                <a:latin typeface="Arial"/>
                <a:cs typeface="Arial"/>
              </a:rPr>
              <a:t> </a:t>
            </a:r>
            <a:r>
              <a:rPr lang="en-US" sz="1600" dirty="0" err="1">
                <a:latin typeface="Arial"/>
                <a:cs typeface="Arial"/>
              </a:rPr>
              <a:t>dụng</a:t>
            </a:r>
            <a:r>
              <a:rPr lang="en-US" sz="1600" dirty="0">
                <a:latin typeface="Arial"/>
                <a:cs typeface="Arial"/>
              </a:rPr>
              <a:t> </a:t>
            </a:r>
            <a:r>
              <a:rPr lang="en-US" sz="1600" dirty="0" err="1">
                <a:latin typeface="Arial"/>
                <a:cs typeface="Arial"/>
              </a:rPr>
              <a:t>để</a:t>
            </a:r>
            <a:r>
              <a:rPr lang="en-US" sz="1600" dirty="0">
                <a:latin typeface="Arial"/>
                <a:cs typeface="Arial"/>
              </a:rPr>
              <a:t> </a:t>
            </a:r>
            <a:r>
              <a:rPr lang="en-US" sz="1600" dirty="0" err="1">
                <a:latin typeface="Arial"/>
                <a:cs typeface="Arial"/>
              </a:rPr>
              <a:t>mở</a:t>
            </a:r>
            <a:r>
              <a:rPr lang="en-US" sz="1600" dirty="0">
                <a:latin typeface="Arial"/>
                <a:cs typeface="Arial"/>
              </a:rPr>
              <a:t> </a:t>
            </a:r>
            <a:r>
              <a:rPr lang="en-US" sz="1600" dirty="0" err="1">
                <a:latin typeface="Arial"/>
                <a:cs typeface="Arial"/>
              </a:rPr>
              <a:t>rộng</a:t>
            </a:r>
            <a:r>
              <a:rPr lang="en-US" sz="1600" dirty="0">
                <a:latin typeface="Arial"/>
                <a:cs typeface="Arial"/>
              </a:rPr>
              <a:t> </a:t>
            </a:r>
            <a:r>
              <a:rPr lang="en-US" sz="1600" dirty="0" err="1">
                <a:latin typeface="Arial"/>
                <a:cs typeface="Arial"/>
              </a:rPr>
              <a:t>bộ</a:t>
            </a:r>
            <a:r>
              <a:rPr lang="en-US" sz="1600" dirty="0">
                <a:latin typeface="Arial"/>
                <a:cs typeface="Arial"/>
              </a:rPr>
              <a:t> </a:t>
            </a:r>
            <a:r>
              <a:rPr lang="en-US" sz="1600" dirty="0" err="1">
                <a:latin typeface="Arial"/>
                <a:cs typeface="Arial"/>
              </a:rPr>
              <a:t>nhớ</a:t>
            </a:r>
            <a:r>
              <a:rPr lang="en-US" sz="1600" dirty="0">
                <a:latin typeface="Arial"/>
                <a:cs typeface="Arial"/>
              </a:rPr>
              <a:t> </a:t>
            </a:r>
            <a:r>
              <a:rPr lang="en-US" sz="1600" dirty="0" err="1">
                <a:latin typeface="Arial"/>
                <a:cs typeface="Arial"/>
              </a:rPr>
              <a:t>vật</a:t>
            </a:r>
            <a:r>
              <a:rPr lang="en-US" sz="1600" dirty="0">
                <a:latin typeface="Arial"/>
                <a:cs typeface="Arial"/>
              </a:rPr>
              <a:t> </a:t>
            </a:r>
            <a:r>
              <a:rPr lang="en-US" sz="1600" dirty="0" err="1">
                <a:latin typeface="Arial"/>
                <a:cs typeface="Arial"/>
              </a:rPr>
              <a:t>lý</a:t>
            </a:r>
            <a:r>
              <a:rPr lang="en-US" sz="1600" dirty="0">
                <a:latin typeface="Arial"/>
                <a:cs typeface="Arial"/>
              </a:rPr>
              <a:t> </a:t>
            </a:r>
          </a:p>
          <a:p>
            <a:pPr marL="285750" indent="-285750">
              <a:buClr>
                <a:srgbClr val="FFC000"/>
              </a:buClr>
              <a:buFont typeface="Wingdings"/>
              <a:buChar char="q"/>
            </a:pPr>
            <a:r>
              <a:rPr lang="en-US" sz="1600" dirty="0">
                <a:latin typeface="Arial"/>
                <a:cs typeface="Arial"/>
              </a:rPr>
              <a:t>Lưu </a:t>
            </a:r>
            <a:r>
              <a:rPr lang="en-US" sz="1600" dirty="0" err="1">
                <a:latin typeface="Arial"/>
                <a:cs typeface="Arial"/>
              </a:rPr>
              <a:t>trữ</a:t>
            </a:r>
            <a:r>
              <a:rPr lang="en-US" sz="1600" dirty="0">
                <a:latin typeface="Arial"/>
                <a:cs typeface="Arial"/>
              </a:rPr>
              <a:t> </a:t>
            </a:r>
            <a:r>
              <a:rPr lang="en-US" sz="1600" dirty="0" err="1">
                <a:latin typeface="Arial"/>
                <a:cs typeface="Arial"/>
              </a:rPr>
              <a:t>dữ</a:t>
            </a:r>
            <a:r>
              <a:rPr lang="en-US" sz="1600" dirty="0">
                <a:latin typeface="Arial"/>
                <a:cs typeface="Arial"/>
              </a:rPr>
              <a:t> </a:t>
            </a:r>
            <a:r>
              <a:rPr lang="en-US" sz="1600" dirty="0" err="1">
                <a:latin typeface="Arial"/>
                <a:cs typeface="Arial"/>
              </a:rPr>
              <a:t>liệu</a:t>
            </a:r>
            <a:r>
              <a:rPr lang="en-US" sz="1600" dirty="0">
                <a:latin typeface="Arial"/>
                <a:cs typeface="Arial"/>
              </a:rPr>
              <a:t> </a:t>
            </a:r>
            <a:r>
              <a:rPr lang="en-US" sz="1600" b="1" dirty="0" err="1">
                <a:solidFill>
                  <a:srgbClr val="FF0000"/>
                </a:solidFill>
                <a:latin typeface="Arial"/>
                <a:cs typeface="Arial"/>
              </a:rPr>
              <a:t>xử</a:t>
            </a:r>
            <a:r>
              <a:rPr lang="en-US" sz="1600" b="1" dirty="0">
                <a:solidFill>
                  <a:srgbClr val="FF0000"/>
                </a:solidFill>
                <a:latin typeface="Arial"/>
                <a:cs typeface="Arial"/>
              </a:rPr>
              <a:t> </a:t>
            </a:r>
            <a:r>
              <a:rPr lang="en-US" sz="1600" b="1" dirty="0" err="1">
                <a:solidFill>
                  <a:srgbClr val="FF0000"/>
                </a:solidFill>
                <a:latin typeface="Arial"/>
                <a:cs typeface="Arial"/>
              </a:rPr>
              <a:t>lý</a:t>
            </a:r>
            <a:r>
              <a:rPr lang="en-US" sz="1600" b="1" dirty="0">
                <a:solidFill>
                  <a:srgbClr val="FF0000"/>
                </a:solidFill>
                <a:latin typeface="Arial"/>
                <a:cs typeface="Arial"/>
              </a:rPr>
              <a:t> </a:t>
            </a:r>
            <a:r>
              <a:rPr lang="en-US" sz="1600" b="1" dirty="0" err="1">
                <a:solidFill>
                  <a:srgbClr val="FF0000"/>
                </a:solidFill>
                <a:latin typeface="Arial"/>
                <a:cs typeface="Arial"/>
              </a:rPr>
              <a:t>không</a:t>
            </a:r>
            <a:r>
              <a:rPr lang="en-US" sz="1600" b="1" dirty="0">
                <a:solidFill>
                  <a:srgbClr val="FF0000"/>
                </a:solidFill>
                <a:latin typeface="Arial"/>
                <a:cs typeface="Arial"/>
              </a:rPr>
              <a:t> </a:t>
            </a:r>
            <a:r>
              <a:rPr lang="en-US" sz="1600" b="1" dirty="0" err="1">
                <a:solidFill>
                  <a:srgbClr val="FF0000"/>
                </a:solidFill>
                <a:latin typeface="Arial"/>
                <a:cs typeface="Arial"/>
              </a:rPr>
              <a:t>hoạt</a:t>
            </a:r>
            <a:r>
              <a:rPr lang="en-US" sz="1600" b="1" dirty="0">
                <a:solidFill>
                  <a:srgbClr val="FF0000"/>
                </a:solidFill>
                <a:latin typeface="Arial"/>
                <a:cs typeface="Arial"/>
              </a:rPr>
              <a:t> </a:t>
            </a:r>
            <a:r>
              <a:rPr lang="en-US" sz="1600" b="1" dirty="0" err="1">
                <a:solidFill>
                  <a:srgbClr val="FF0000"/>
                </a:solidFill>
                <a:latin typeface="Arial"/>
                <a:cs typeface="Arial"/>
              </a:rPr>
              <a:t>động</a:t>
            </a:r>
            <a:r>
              <a:rPr lang="en-US" sz="1600" dirty="0">
                <a:latin typeface="Arial"/>
                <a:cs typeface="Arial"/>
              </a:rPr>
              <a:t> </a:t>
            </a:r>
            <a:r>
              <a:rPr lang="en-US" sz="1600" dirty="0" err="1">
                <a:latin typeface="Arial"/>
                <a:cs typeface="Arial"/>
              </a:rPr>
              <a:t>và</a:t>
            </a:r>
            <a:r>
              <a:rPr lang="en-US" sz="1600" dirty="0">
                <a:latin typeface="Arial"/>
                <a:cs typeface="Arial"/>
              </a:rPr>
              <a:t> </a:t>
            </a:r>
            <a:r>
              <a:rPr lang="en-US" sz="1600" b="1" dirty="0" err="1">
                <a:solidFill>
                  <a:srgbClr val="FF0000"/>
                </a:solidFill>
                <a:latin typeface="Arial"/>
                <a:cs typeface="Arial"/>
              </a:rPr>
              <a:t>dữ</a:t>
            </a:r>
            <a:r>
              <a:rPr lang="en-US" sz="1600" b="1" dirty="0">
                <a:solidFill>
                  <a:srgbClr val="FF0000"/>
                </a:solidFill>
                <a:latin typeface="Arial"/>
                <a:cs typeface="Arial"/>
              </a:rPr>
              <a:t> </a:t>
            </a:r>
            <a:r>
              <a:rPr lang="en-US" sz="1600" b="1" dirty="0" err="1">
                <a:solidFill>
                  <a:srgbClr val="FF0000"/>
                </a:solidFill>
                <a:latin typeface="Arial"/>
                <a:cs typeface="Arial"/>
              </a:rPr>
              <a:t>liệu</a:t>
            </a:r>
            <a:r>
              <a:rPr lang="en-US" sz="1600" b="1" dirty="0">
                <a:solidFill>
                  <a:srgbClr val="FF0000"/>
                </a:solidFill>
                <a:latin typeface="Arial"/>
                <a:cs typeface="Arial"/>
              </a:rPr>
              <a:t> </a:t>
            </a:r>
            <a:r>
              <a:rPr lang="en-US" sz="1600" b="1" dirty="0" err="1">
                <a:solidFill>
                  <a:srgbClr val="FF0000"/>
                </a:solidFill>
                <a:latin typeface="Arial"/>
                <a:cs typeface="Arial"/>
              </a:rPr>
              <a:t>nhạy</a:t>
            </a:r>
            <a:r>
              <a:rPr lang="en-US" sz="1600" b="1" dirty="0">
                <a:solidFill>
                  <a:srgbClr val="FF0000"/>
                </a:solidFill>
                <a:latin typeface="Arial"/>
                <a:cs typeface="Arial"/>
              </a:rPr>
              <a:t> </a:t>
            </a:r>
            <a:r>
              <a:rPr lang="en-US" sz="1600" b="1" dirty="0" err="1">
                <a:solidFill>
                  <a:srgbClr val="FF0000"/>
                </a:solidFill>
                <a:latin typeface="Arial"/>
                <a:cs typeface="Arial"/>
              </a:rPr>
              <a:t>cảm</a:t>
            </a:r>
            <a:r>
              <a:rPr lang="en-US" sz="1600" dirty="0">
                <a:latin typeface="Arial"/>
                <a:cs typeface="Arial"/>
              </a:rPr>
              <a:t> </a:t>
            </a:r>
            <a:r>
              <a:rPr lang="en-US" sz="1600" dirty="0" err="1">
                <a:latin typeface="Arial"/>
                <a:cs typeface="Arial"/>
              </a:rPr>
              <a:t>như</a:t>
            </a:r>
            <a:r>
              <a:rPr lang="en-US" sz="1600" dirty="0">
                <a:latin typeface="Arial"/>
                <a:cs typeface="Arial"/>
              </a:rPr>
              <a:t> ID </a:t>
            </a:r>
            <a:r>
              <a:rPr lang="en-US" sz="1600" dirty="0" err="1">
                <a:latin typeface="Arial"/>
                <a:cs typeface="Arial"/>
              </a:rPr>
              <a:t>người</a:t>
            </a:r>
            <a:r>
              <a:rPr lang="en-US" sz="1600" dirty="0">
                <a:latin typeface="Arial"/>
                <a:cs typeface="Arial"/>
              </a:rPr>
              <a:t> </a:t>
            </a:r>
            <a:r>
              <a:rPr lang="en-US" sz="1600" dirty="0" err="1">
                <a:latin typeface="Arial"/>
                <a:cs typeface="Arial"/>
              </a:rPr>
              <a:t>dùng</a:t>
            </a:r>
            <a:r>
              <a:rPr lang="en-US" sz="1600" dirty="0">
                <a:latin typeface="Arial"/>
                <a:cs typeface="Arial"/>
              </a:rPr>
              <a:t>, </a:t>
            </a:r>
            <a:r>
              <a:rPr lang="en-US" sz="1600" dirty="0" err="1">
                <a:latin typeface="Arial"/>
                <a:cs typeface="Arial"/>
              </a:rPr>
              <a:t>mật</a:t>
            </a:r>
            <a:r>
              <a:rPr lang="en-US" sz="1600" dirty="0">
                <a:latin typeface="Arial"/>
                <a:cs typeface="Arial"/>
              </a:rPr>
              <a:t> </a:t>
            </a:r>
            <a:r>
              <a:rPr lang="en-US" sz="1600" dirty="0" err="1">
                <a:latin typeface="Arial"/>
                <a:cs typeface="Arial"/>
              </a:rPr>
              <a:t>khẩu</a:t>
            </a:r>
            <a:r>
              <a:rPr lang="en-US" sz="1600" dirty="0">
                <a:latin typeface="Arial"/>
                <a:cs typeface="Arial"/>
              </a:rPr>
              <a:t>, v.v.</a:t>
            </a:r>
          </a:p>
          <a:p>
            <a:pPr marL="285750" indent="-285750">
              <a:buClr>
                <a:srgbClr val="FFC000"/>
              </a:buClr>
              <a:buFont typeface="Wingdings"/>
              <a:buChar char="q"/>
            </a:pPr>
            <a:r>
              <a:rPr lang="en-US" sz="1600" dirty="0" err="1">
                <a:latin typeface="Arial"/>
                <a:cs typeface="Arial"/>
              </a:rPr>
              <a:t>Hoạt</a:t>
            </a:r>
            <a:r>
              <a:rPr lang="en-US" sz="1600" dirty="0">
                <a:latin typeface="Arial"/>
                <a:cs typeface="Arial"/>
              </a:rPr>
              <a:t> </a:t>
            </a:r>
            <a:r>
              <a:rPr lang="en-US" sz="1600" dirty="0" err="1">
                <a:latin typeface="Arial"/>
                <a:cs typeface="Arial"/>
              </a:rPr>
              <a:t>động</a:t>
            </a:r>
            <a:r>
              <a:rPr lang="en-US" sz="1600" dirty="0">
                <a:latin typeface="Arial"/>
                <a:cs typeface="Arial"/>
              </a:rPr>
              <a:t> </a:t>
            </a:r>
            <a:r>
              <a:rPr lang="en-US" sz="1600" dirty="0" err="1">
                <a:latin typeface="Arial"/>
                <a:cs typeface="Arial"/>
              </a:rPr>
              <a:t>như</a:t>
            </a:r>
            <a:r>
              <a:rPr lang="en-US" sz="1600" dirty="0">
                <a:latin typeface="Arial"/>
                <a:cs typeface="Arial"/>
              </a:rPr>
              <a:t> </a:t>
            </a:r>
            <a:r>
              <a:rPr lang="en-US" sz="1600" dirty="0" err="1">
                <a:latin typeface="Arial"/>
                <a:cs typeface="Arial"/>
              </a:rPr>
              <a:t>một</a:t>
            </a:r>
            <a:r>
              <a:rPr lang="en-US" sz="1600" dirty="0">
                <a:latin typeface="Arial"/>
                <a:cs typeface="Arial"/>
              </a:rPr>
              <a:t> </a:t>
            </a:r>
            <a:r>
              <a:rPr lang="en-US" sz="1600" b="1" dirty="0">
                <a:solidFill>
                  <a:srgbClr val="FF0000"/>
                </a:solidFill>
                <a:latin typeface="Arial"/>
                <a:cs typeface="Arial"/>
              </a:rPr>
              <a:t>swap file</a:t>
            </a:r>
            <a:r>
              <a:rPr lang="en-US" sz="1600" dirty="0">
                <a:latin typeface="Arial"/>
                <a:cs typeface="Arial"/>
              </a:rPr>
              <a:t> </a:t>
            </a:r>
            <a:r>
              <a:rPr lang="en-US" sz="1600" dirty="0" err="1">
                <a:latin typeface="Arial"/>
                <a:cs typeface="Arial"/>
              </a:rPr>
              <a:t>để</a:t>
            </a:r>
            <a:r>
              <a:rPr lang="en-US" sz="1600" dirty="0">
                <a:latin typeface="Arial"/>
                <a:cs typeface="Arial"/>
              </a:rPr>
              <a:t> </a:t>
            </a:r>
            <a:r>
              <a:rPr lang="en-US" sz="1600" dirty="0" err="1">
                <a:latin typeface="Arial"/>
                <a:cs typeface="Arial"/>
              </a:rPr>
              <a:t>cải</a:t>
            </a:r>
            <a:r>
              <a:rPr lang="en-US" sz="1600" dirty="0">
                <a:latin typeface="Arial"/>
                <a:cs typeface="Arial"/>
              </a:rPr>
              <a:t> </a:t>
            </a:r>
            <a:r>
              <a:rPr lang="en-US" sz="1600" dirty="0" err="1">
                <a:latin typeface="Arial"/>
                <a:cs typeface="Arial"/>
              </a:rPr>
              <a:t>thiện</a:t>
            </a:r>
            <a:r>
              <a:rPr lang="en-US" sz="1600" dirty="0">
                <a:latin typeface="Arial"/>
                <a:cs typeface="Arial"/>
              </a:rPr>
              <a:t> </a:t>
            </a:r>
            <a:r>
              <a:rPr lang="en-US" sz="1600" dirty="0" err="1">
                <a:latin typeface="Arial"/>
                <a:cs typeface="Arial"/>
              </a:rPr>
              <a:t>hiệu</a:t>
            </a:r>
            <a:r>
              <a:rPr lang="en-US" sz="1600" dirty="0">
                <a:latin typeface="Arial"/>
                <a:cs typeface="Arial"/>
              </a:rPr>
              <a:t> </a:t>
            </a:r>
            <a:r>
              <a:rPr lang="en-US" sz="1600" dirty="0" err="1">
                <a:latin typeface="Arial"/>
                <a:cs typeface="Arial"/>
              </a:rPr>
              <a:t>suất</a:t>
            </a:r>
            <a:r>
              <a:rPr lang="en-US" sz="1600" dirty="0">
                <a:latin typeface="Arial"/>
                <a:cs typeface="Arial"/>
              </a:rPr>
              <a:t> </a:t>
            </a:r>
            <a:r>
              <a:rPr lang="en-US" sz="1600" dirty="0" err="1">
                <a:latin typeface="Arial"/>
                <a:cs typeface="Arial"/>
              </a:rPr>
              <a:t>hệ</a:t>
            </a:r>
            <a:r>
              <a:rPr lang="en-US" sz="1600" dirty="0">
                <a:latin typeface="Arial"/>
                <a:cs typeface="Arial"/>
              </a:rPr>
              <a:t> </a:t>
            </a:r>
            <a:r>
              <a:rPr lang="en-US" sz="1600" dirty="0" err="1">
                <a:latin typeface="Arial"/>
                <a:cs typeface="Arial"/>
              </a:rPr>
              <a:t>thống</a:t>
            </a:r>
            <a:endParaRPr lang="en-US" sz="1600" dirty="0">
              <a:latin typeface="Arial"/>
              <a:cs typeface="Arial"/>
            </a:endParaRPr>
          </a:p>
          <a:p>
            <a:endParaRPr lang="en-US" sz="1600" dirty="0">
              <a:latin typeface="Arial"/>
              <a:cs typeface="Calibri"/>
            </a:endParaRPr>
          </a:p>
        </p:txBody>
      </p:sp>
      <p:sp>
        <p:nvSpPr>
          <p:cNvPr id="10" name="TextBox 9">
            <a:extLst>
              <a:ext uri="{FF2B5EF4-FFF2-40B4-BE49-F238E27FC236}">
                <a16:creationId xmlns:a16="http://schemas.microsoft.com/office/drawing/2014/main" id="{2E6A1E8B-A3B5-4DE0-D6E2-872BA39C62C5}"/>
              </a:ext>
            </a:extLst>
          </p:cNvPr>
          <p:cNvSpPr txBox="1"/>
          <p:nvPr/>
        </p:nvSpPr>
        <p:spPr>
          <a:xfrm>
            <a:off x="6681139" y="985326"/>
            <a:ext cx="387435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rgbClr val="FFC000"/>
              </a:buClr>
              <a:buFont typeface="Wingdings"/>
              <a:buChar char="q"/>
            </a:pPr>
            <a:r>
              <a:rPr lang="en-US" sz="1600" dirty="0">
                <a:latin typeface="Arial"/>
                <a:cs typeface="Arial"/>
              </a:rPr>
              <a:t>Thu </a:t>
            </a:r>
            <a:r>
              <a:rPr lang="en-US" sz="1600" dirty="0" err="1">
                <a:latin typeface="Arial"/>
                <a:cs typeface="Arial"/>
              </a:rPr>
              <a:t>thập</a:t>
            </a:r>
            <a:r>
              <a:rPr lang="en-US" sz="1600" dirty="0">
                <a:latin typeface="Arial"/>
                <a:cs typeface="Arial"/>
              </a:rPr>
              <a:t> </a:t>
            </a:r>
            <a:r>
              <a:rPr lang="en-US" sz="1600" dirty="0" err="1">
                <a:latin typeface="Arial"/>
                <a:cs typeface="Arial"/>
              </a:rPr>
              <a:t>thông</a:t>
            </a:r>
            <a:r>
              <a:rPr lang="en-US" sz="1600" dirty="0">
                <a:latin typeface="Arial"/>
                <a:cs typeface="Arial"/>
              </a:rPr>
              <a:t> qua </a:t>
            </a:r>
            <a:r>
              <a:rPr lang="en-US" sz="1600" dirty="0" err="1">
                <a:latin typeface="Arial"/>
                <a:cs typeface="Arial"/>
              </a:rPr>
              <a:t>các</a:t>
            </a:r>
            <a:r>
              <a:rPr lang="en-US" sz="1600" dirty="0">
                <a:latin typeface="Arial"/>
                <a:cs typeface="Arial"/>
              </a:rPr>
              <a:t> </a:t>
            </a:r>
            <a:r>
              <a:rPr lang="en-US" sz="1600" dirty="0" err="1">
                <a:latin typeface="Arial"/>
                <a:cs typeface="Arial"/>
              </a:rPr>
              <a:t>công</a:t>
            </a:r>
            <a:r>
              <a:rPr lang="en-US" sz="1600" dirty="0">
                <a:latin typeface="Arial"/>
                <a:cs typeface="Arial"/>
              </a:rPr>
              <a:t> </a:t>
            </a:r>
            <a:r>
              <a:rPr lang="en-US" sz="1600" dirty="0" err="1">
                <a:latin typeface="Arial"/>
                <a:cs typeface="Arial"/>
              </a:rPr>
              <a:t>cụ</a:t>
            </a:r>
            <a:r>
              <a:rPr lang="en-US" sz="1600" dirty="0">
                <a:latin typeface="Arial"/>
                <a:cs typeface="Arial"/>
              </a:rPr>
              <a:t> </a:t>
            </a:r>
            <a:r>
              <a:rPr lang="en-US" sz="1600" dirty="0" err="1">
                <a:latin typeface="Arial"/>
                <a:cs typeface="Arial"/>
              </a:rPr>
              <a:t>đặc</a:t>
            </a:r>
            <a:r>
              <a:rPr lang="en-US" sz="1600" dirty="0">
                <a:latin typeface="Arial"/>
                <a:cs typeface="Arial"/>
              </a:rPr>
              <a:t> </a:t>
            </a:r>
            <a:r>
              <a:rPr lang="en-US" sz="1600" dirty="0" err="1">
                <a:latin typeface="Arial"/>
                <a:cs typeface="Arial"/>
              </a:rPr>
              <a:t>biệt</a:t>
            </a:r>
            <a:r>
              <a:rPr lang="en-US" sz="1600" dirty="0">
                <a:latin typeface="Arial"/>
                <a:cs typeface="Arial"/>
              </a:rPr>
              <a:t> </a:t>
            </a:r>
            <a:r>
              <a:rPr lang="en-US" sz="1600" dirty="0" err="1">
                <a:latin typeface="Arial"/>
                <a:cs typeface="Arial"/>
              </a:rPr>
              <a:t>như</a:t>
            </a:r>
            <a:r>
              <a:rPr lang="en-US" sz="1600" dirty="0">
                <a:latin typeface="Arial"/>
                <a:cs typeface="Arial"/>
              </a:rPr>
              <a:t> </a:t>
            </a:r>
            <a:r>
              <a:rPr lang="en-US" sz="1600" dirty="0" err="1">
                <a:latin typeface="Arial"/>
                <a:cs typeface="Arial"/>
              </a:rPr>
              <a:t>rekallmaster</a:t>
            </a:r>
            <a:r>
              <a:rPr lang="en-US" sz="1600" dirty="0">
                <a:latin typeface="Arial"/>
                <a:cs typeface="Arial"/>
              </a:rPr>
              <a:t>, Disk Explorer, </a:t>
            </a:r>
            <a:r>
              <a:rPr lang="en-US" sz="1600" dirty="0" err="1">
                <a:latin typeface="Arial"/>
                <a:cs typeface="Arial"/>
              </a:rPr>
              <a:t>Bộ</a:t>
            </a:r>
            <a:r>
              <a:rPr lang="en-US" sz="1600" dirty="0">
                <a:latin typeface="Arial"/>
                <a:cs typeface="Arial"/>
              </a:rPr>
              <a:t> </a:t>
            </a:r>
            <a:r>
              <a:rPr lang="en-US" sz="1600" dirty="0" err="1">
                <a:latin typeface="Arial"/>
                <a:cs typeface="Arial"/>
              </a:rPr>
              <a:t>công</a:t>
            </a:r>
            <a:r>
              <a:rPr lang="en-US" sz="1600" dirty="0">
                <a:latin typeface="Arial"/>
                <a:cs typeface="Arial"/>
              </a:rPr>
              <a:t> </a:t>
            </a:r>
            <a:r>
              <a:rPr lang="en-US" sz="1600" dirty="0" err="1">
                <a:latin typeface="Arial"/>
                <a:cs typeface="Arial"/>
              </a:rPr>
              <a:t>cụ</a:t>
            </a:r>
            <a:r>
              <a:rPr lang="en-US" sz="1600" dirty="0">
                <a:latin typeface="Arial"/>
                <a:cs typeface="Arial"/>
              </a:rPr>
              <a:t> </a:t>
            </a:r>
            <a:r>
              <a:rPr lang="en-US" sz="1600" dirty="0" err="1">
                <a:latin typeface="Arial"/>
                <a:cs typeface="Arial"/>
              </a:rPr>
              <a:t>pháp</a:t>
            </a:r>
            <a:r>
              <a:rPr lang="en-US" sz="1600" dirty="0">
                <a:latin typeface="Arial"/>
                <a:cs typeface="Arial"/>
              </a:rPr>
              <a:t> y, v.v.</a:t>
            </a:r>
          </a:p>
          <a:p>
            <a:pPr marL="285750" indent="-285750">
              <a:buClr>
                <a:srgbClr val="FFC000"/>
              </a:buClr>
              <a:buFont typeface="Wingdings"/>
              <a:buChar char="q"/>
            </a:pPr>
            <a:r>
              <a:rPr lang="en-US" sz="1600" dirty="0" err="1">
                <a:latin typeface="Arial"/>
                <a:cs typeface="Arial"/>
              </a:rPr>
              <a:t>Đường</a:t>
            </a:r>
            <a:r>
              <a:rPr lang="en-US" sz="1600" dirty="0">
                <a:latin typeface="Arial"/>
                <a:cs typeface="Arial"/>
              </a:rPr>
              <a:t> </a:t>
            </a:r>
            <a:r>
              <a:rPr lang="en-US" sz="1600" dirty="0" err="1">
                <a:latin typeface="Arial"/>
                <a:cs typeface="Arial"/>
              </a:rPr>
              <a:t>dẫn</a:t>
            </a:r>
            <a:r>
              <a:rPr lang="en-US" sz="1600" dirty="0">
                <a:latin typeface="Arial"/>
                <a:cs typeface="Arial"/>
              </a:rPr>
              <a:t> </a:t>
            </a:r>
            <a:r>
              <a:rPr lang="en-US" sz="1600" dirty="0" err="1">
                <a:latin typeface="Arial"/>
                <a:cs typeface="Arial"/>
              </a:rPr>
              <a:t>đăng</a:t>
            </a:r>
            <a:r>
              <a:rPr lang="en-US" sz="1600" dirty="0">
                <a:latin typeface="Arial"/>
                <a:cs typeface="Arial"/>
              </a:rPr>
              <a:t> </a:t>
            </a:r>
            <a:r>
              <a:rPr lang="en-US" sz="1600" dirty="0" err="1">
                <a:latin typeface="Arial"/>
                <a:cs typeface="Arial"/>
              </a:rPr>
              <a:t>ký</a:t>
            </a:r>
            <a:r>
              <a:rPr lang="en-US" sz="1600" dirty="0">
                <a:latin typeface="Arial"/>
                <a:cs typeface="Arial"/>
              </a:rPr>
              <a:t> </a:t>
            </a:r>
            <a:r>
              <a:rPr lang="en-US" sz="1600" dirty="0" err="1">
                <a:latin typeface="Arial"/>
                <a:cs typeface="Arial"/>
              </a:rPr>
              <a:t>cho</a:t>
            </a:r>
            <a:r>
              <a:rPr lang="en-US" sz="1600" dirty="0">
                <a:latin typeface="Arial"/>
                <a:cs typeface="Arial"/>
              </a:rPr>
              <a:t> </a:t>
            </a:r>
            <a:r>
              <a:rPr lang="en-US" sz="1600" dirty="0" err="1">
                <a:latin typeface="Arial"/>
                <a:cs typeface="Arial"/>
              </a:rPr>
              <a:t>tệp</a:t>
            </a:r>
            <a:r>
              <a:rPr lang="en-US" sz="1600" dirty="0">
                <a:latin typeface="Arial"/>
                <a:cs typeface="Arial"/>
              </a:rPr>
              <a:t> </a:t>
            </a:r>
            <a:r>
              <a:rPr lang="en-US" sz="1600" dirty="0" err="1">
                <a:latin typeface="Arial"/>
                <a:cs typeface="Arial"/>
              </a:rPr>
              <a:t>trang</a:t>
            </a:r>
            <a:r>
              <a:rPr lang="en-US" sz="1600" dirty="0">
                <a:latin typeface="Arial"/>
                <a:cs typeface="Arial"/>
              </a:rPr>
              <a:t> </a:t>
            </a:r>
            <a:r>
              <a:rPr lang="en-US" sz="1600" dirty="0" err="1">
                <a:latin typeface="Arial"/>
                <a:cs typeface="Arial"/>
              </a:rPr>
              <a:t>là</a:t>
            </a:r>
            <a:r>
              <a:rPr lang="en-US" sz="1600" dirty="0">
                <a:latin typeface="Arial"/>
                <a:cs typeface="Arial"/>
              </a:rPr>
              <a:t>: </a:t>
            </a:r>
            <a:endParaRPr lang="en-US" sz="1600" b="1" dirty="0">
              <a:solidFill>
                <a:srgbClr val="FF0000"/>
              </a:solidFill>
              <a:latin typeface="Arial"/>
              <a:cs typeface="Arial"/>
            </a:endParaRPr>
          </a:p>
          <a:p>
            <a:pPr marL="742950" lvl="1" indent="-285750">
              <a:buClr>
                <a:schemeClr val="tx2"/>
              </a:buClr>
              <a:buFont typeface="Courier New"/>
              <a:buChar char="o"/>
            </a:pPr>
            <a:r>
              <a:rPr lang="en-US" sz="1600" b="1" dirty="0">
                <a:solidFill>
                  <a:srgbClr val="FF0000"/>
                </a:solidFill>
                <a:latin typeface="Arial"/>
                <a:cs typeface="Arial"/>
              </a:rPr>
              <a:t>HKEY_LOCAL_MACHINE \ SYSTEM \</a:t>
            </a:r>
            <a:r>
              <a:rPr lang="en-US" sz="1600" b="1" dirty="0" err="1">
                <a:solidFill>
                  <a:srgbClr val="FF0000"/>
                </a:solidFill>
                <a:latin typeface="Arial"/>
                <a:cs typeface="Arial"/>
              </a:rPr>
              <a:t>CurrentControlSet</a:t>
            </a:r>
            <a:r>
              <a:rPr lang="en-US" sz="1600" b="1" dirty="0">
                <a:solidFill>
                  <a:srgbClr val="FF0000"/>
                </a:solidFill>
                <a:latin typeface="Arial"/>
                <a:cs typeface="Arial"/>
              </a:rPr>
              <a:t> \ Control \ Session Manager \ Management </a:t>
            </a:r>
          </a:p>
        </p:txBody>
      </p:sp>
      <p:pic>
        <p:nvPicPr>
          <p:cNvPr id="12" name="Picture 12" descr="Icon&#10;&#10;Description automatically generated">
            <a:extLst>
              <a:ext uri="{FF2B5EF4-FFF2-40B4-BE49-F238E27FC236}">
                <a16:creationId xmlns:a16="http://schemas.microsoft.com/office/drawing/2014/main" id="{7232E627-4FE0-E3C2-8CAB-0894BB581D81}"/>
              </a:ext>
            </a:extLst>
          </p:cNvPr>
          <p:cNvPicPr>
            <a:picLocks noChangeAspect="1"/>
          </p:cNvPicPr>
          <p:nvPr/>
        </p:nvPicPr>
        <p:blipFill>
          <a:blip r:embed="rId2"/>
          <a:stretch>
            <a:fillRect/>
          </a:stretch>
        </p:blipFill>
        <p:spPr>
          <a:xfrm>
            <a:off x="5858325" y="1667324"/>
            <a:ext cx="619126" cy="676636"/>
          </a:xfrm>
          <a:prstGeom prst="rect">
            <a:avLst/>
          </a:prstGeom>
        </p:spPr>
      </p:pic>
      <p:pic>
        <p:nvPicPr>
          <p:cNvPr id="13" name="Picture 13" descr="Icon&#10;&#10;Description automatically generated">
            <a:extLst>
              <a:ext uri="{FF2B5EF4-FFF2-40B4-BE49-F238E27FC236}">
                <a16:creationId xmlns:a16="http://schemas.microsoft.com/office/drawing/2014/main" id="{BEBE68C5-158A-BC73-7A79-CC00B4548D1C}"/>
              </a:ext>
            </a:extLst>
          </p:cNvPr>
          <p:cNvPicPr>
            <a:picLocks noChangeAspect="1"/>
          </p:cNvPicPr>
          <p:nvPr/>
        </p:nvPicPr>
        <p:blipFill>
          <a:blip r:embed="rId3"/>
          <a:stretch>
            <a:fillRect/>
          </a:stretch>
        </p:blipFill>
        <p:spPr>
          <a:xfrm>
            <a:off x="1822422" y="4715325"/>
            <a:ext cx="1056557" cy="1165465"/>
          </a:xfrm>
          <a:prstGeom prst="rect">
            <a:avLst/>
          </a:prstGeom>
        </p:spPr>
      </p:pic>
      <p:pic>
        <p:nvPicPr>
          <p:cNvPr id="14" name="Picture 14" descr="A picture containing text, clock, watch&#10;&#10;Description automatically generated">
            <a:extLst>
              <a:ext uri="{FF2B5EF4-FFF2-40B4-BE49-F238E27FC236}">
                <a16:creationId xmlns:a16="http://schemas.microsoft.com/office/drawing/2014/main" id="{9DFFB40D-19F9-4709-5C71-1E152E44489F}"/>
              </a:ext>
            </a:extLst>
          </p:cNvPr>
          <p:cNvPicPr>
            <a:picLocks noChangeAspect="1"/>
          </p:cNvPicPr>
          <p:nvPr/>
        </p:nvPicPr>
        <p:blipFill>
          <a:blip r:embed="rId4"/>
          <a:stretch>
            <a:fillRect/>
          </a:stretch>
        </p:blipFill>
        <p:spPr>
          <a:xfrm>
            <a:off x="9442329" y="4744080"/>
            <a:ext cx="1013604" cy="1107956"/>
          </a:xfrm>
          <a:prstGeom prst="rect">
            <a:avLst/>
          </a:prstGeom>
        </p:spPr>
      </p:pic>
      <p:pic>
        <p:nvPicPr>
          <p:cNvPr id="9" name="Picture 8">
            <a:extLst>
              <a:ext uri="{FF2B5EF4-FFF2-40B4-BE49-F238E27FC236}">
                <a16:creationId xmlns:a16="http://schemas.microsoft.com/office/drawing/2014/main" id="{61C16BF7-D62A-5F9A-3669-FC8903CD7F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864" y="3272001"/>
            <a:ext cx="6221581" cy="3413762"/>
          </a:xfrm>
          <a:prstGeom prst="rect">
            <a:avLst/>
          </a:prstGeom>
        </p:spPr>
      </p:pic>
    </p:spTree>
    <p:extLst>
      <p:ext uri="{BB962C8B-B14F-4D97-AF65-F5344CB8AC3E}">
        <p14:creationId xmlns:p14="http://schemas.microsoft.com/office/powerpoint/2010/main" val="2238686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a:latin typeface="Arial"/>
                <a:ea typeface="Tahoma"/>
                <a:cs typeface="Tahoma"/>
              </a:rPr>
              <a:t>Windows Search Index</a:t>
            </a:r>
          </a:p>
        </p:txBody>
      </p:sp>
      <p:sp>
        <p:nvSpPr>
          <p:cNvPr id="4" name="Slide Number Placeholder 3"/>
          <p:cNvSpPr>
            <a:spLocks noGrp="1"/>
          </p:cNvSpPr>
          <p:nvPr>
            <p:ph type="sldNum" sz="quarter" idx="12"/>
          </p:nvPr>
        </p:nvSpPr>
        <p:spPr/>
        <p:txBody>
          <a:bodyPr/>
          <a:lstStyle/>
          <a:p>
            <a:fld id="{3E15BD7C-E074-4D4A-84C3-500EE5B9C190}" type="slidenum">
              <a:rPr lang="ru-RU" sz="2000" dirty="0">
                <a:latin typeface="Arial"/>
                <a:cs typeface="Arial"/>
              </a:rPr>
              <a:pPr/>
              <a:t>45</a:t>
            </a:fld>
            <a:endParaRPr lang="ru-RU" sz="2000">
              <a:latin typeface="Arial"/>
              <a:cs typeface="Arial"/>
            </a:endParaRPr>
          </a:p>
        </p:txBody>
      </p:sp>
      <p:sp>
        <p:nvSpPr>
          <p:cNvPr id="5" name="Rounded Rectangle 6">
            <a:extLst>
              <a:ext uri="{FF2B5EF4-FFF2-40B4-BE49-F238E27FC236}">
                <a16:creationId xmlns:a16="http://schemas.microsoft.com/office/drawing/2014/main" id="{5530A525-29D9-4897-E7BF-2563030F86A8}"/>
              </a:ext>
            </a:extLst>
          </p:cNvPr>
          <p:cNvSpPr/>
          <p:nvPr/>
        </p:nvSpPr>
        <p:spPr>
          <a:xfrm>
            <a:off x="2472954" y="1587214"/>
            <a:ext cx="3439780" cy="1969054"/>
          </a:xfrm>
          <a:prstGeom prst="roundRect">
            <a:avLst/>
          </a:prstGeom>
          <a:solidFill>
            <a:srgbClr val="F0FA61"/>
          </a:solidFill>
          <a:ln w="57150">
            <a:solidFill>
              <a:srgbClr val="92D05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en-US" sz="2000">
              <a:latin typeface="Arial"/>
              <a:ea typeface="Tahoma"/>
              <a:cs typeface="Tahoma"/>
            </a:endParaRPr>
          </a:p>
        </p:txBody>
      </p:sp>
      <p:sp>
        <p:nvSpPr>
          <p:cNvPr id="6" name="Rounded Rectangle 6">
            <a:extLst>
              <a:ext uri="{FF2B5EF4-FFF2-40B4-BE49-F238E27FC236}">
                <a16:creationId xmlns:a16="http://schemas.microsoft.com/office/drawing/2014/main" id="{4AFF1014-DE05-F244-6595-942DF14CFDDB}"/>
              </a:ext>
            </a:extLst>
          </p:cNvPr>
          <p:cNvSpPr/>
          <p:nvPr/>
        </p:nvSpPr>
        <p:spPr>
          <a:xfrm>
            <a:off x="6098325" y="1589415"/>
            <a:ext cx="3532814" cy="1929182"/>
          </a:xfrm>
          <a:prstGeom prst="roundRect">
            <a:avLst/>
          </a:prstGeom>
          <a:solidFill>
            <a:schemeClr val="accent1">
              <a:lumMod val="40000"/>
              <a:lumOff val="60000"/>
            </a:schemeClr>
          </a:solidFill>
          <a:ln w="57150">
            <a:solidFill>
              <a:srgbClr val="92D05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vi-VN" sz="2000" dirty="0">
              <a:latin typeface="Arial"/>
              <a:ea typeface="Tahoma"/>
              <a:cs typeface="Tahoma"/>
            </a:endParaRPr>
          </a:p>
        </p:txBody>
      </p:sp>
      <p:sp>
        <p:nvSpPr>
          <p:cNvPr id="7" name="Rounded Rectangle 6">
            <a:extLst>
              <a:ext uri="{FF2B5EF4-FFF2-40B4-BE49-F238E27FC236}">
                <a16:creationId xmlns:a16="http://schemas.microsoft.com/office/drawing/2014/main" id="{244EA28F-C155-E17C-0D38-915BAD5FB18B}"/>
              </a:ext>
            </a:extLst>
          </p:cNvPr>
          <p:cNvSpPr/>
          <p:nvPr/>
        </p:nvSpPr>
        <p:spPr>
          <a:xfrm>
            <a:off x="2472956" y="3732980"/>
            <a:ext cx="3519523" cy="1929183"/>
          </a:xfrm>
          <a:prstGeom prst="roundRect">
            <a:avLst/>
          </a:prstGeom>
          <a:solidFill>
            <a:srgbClr val="B9CDE5"/>
          </a:solidFill>
          <a:ln w="57150">
            <a:solidFill>
              <a:srgbClr val="92D05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vi-VN" sz="2000">
              <a:latin typeface="Arial"/>
              <a:ea typeface="Tahoma"/>
              <a:cs typeface="Tahoma"/>
            </a:endParaRPr>
          </a:p>
        </p:txBody>
      </p:sp>
      <p:sp>
        <p:nvSpPr>
          <p:cNvPr id="8" name="Rounded Rectangle 6">
            <a:extLst>
              <a:ext uri="{FF2B5EF4-FFF2-40B4-BE49-F238E27FC236}">
                <a16:creationId xmlns:a16="http://schemas.microsoft.com/office/drawing/2014/main" id="{AE43179B-C111-C393-CBFC-739234FAE45A}"/>
              </a:ext>
            </a:extLst>
          </p:cNvPr>
          <p:cNvSpPr/>
          <p:nvPr/>
        </p:nvSpPr>
        <p:spPr>
          <a:xfrm>
            <a:off x="6160633" y="3693108"/>
            <a:ext cx="3519524" cy="1955764"/>
          </a:xfrm>
          <a:prstGeom prst="roundRect">
            <a:avLst/>
          </a:prstGeom>
          <a:solidFill>
            <a:srgbClr val="F0FA61"/>
          </a:solidFill>
          <a:ln w="57150">
            <a:solidFill>
              <a:srgbClr val="92D05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endParaRPr lang="vi-VN" dirty="0">
              <a:latin typeface="Arial"/>
              <a:ea typeface="Tahoma"/>
              <a:cs typeface="Tahoma"/>
            </a:endParaRPr>
          </a:p>
        </p:txBody>
      </p:sp>
      <p:pic>
        <p:nvPicPr>
          <p:cNvPr id="11" name="Picture 11" descr="A picture containing text&#10;&#10;Description automatically generated">
            <a:extLst>
              <a:ext uri="{FF2B5EF4-FFF2-40B4-BE49-F238E27FC236}">
                <a16:creationId xmlns:a16="http://schemas.microsoft.com/office/drawing/2014/main" id="{3B2CB10A-646B-D5B7-E1F1-FA726EF8E197}"/>
              </a:ext>
            </a:extLst>
          </p:cNvPr>
          <p:cNvPicPr>
            <a:picLocks noChangeAspect="1"/>
          </p:cNvPicPr>
          <p:nvPr/>
        </p:nvPicPr>
        <p:blipFill>
          <a:blip r:embed="rId2"/>
          <a:stretch>
            <a:fillRect/>
          </a:stretch>
        </p:blipFill>
        <p:spPr>
          <a:xfrm>
            <a:off x="1568858" y="2055011"/>
            <a:ext cx="867219" cy="880510"/>
          </a:xfrm>
          <a:prstGeom prst="rect">
            <a:avLst/>
          </a:prstGeom>
        </p:spPr>
      </p:pic>
      <p:pic>
        <p:nvPicPr>
          <p:cNvPr id="12" name="Picture 12" descr="A picture containing indoor, tool&#10;&#10;Description automatically generated">
            <a:extLst>
              <a:ext uri="{FF2B5EF4-FFF2-40B4-BE49-F238E27FC236}">
                <a16:creationId xmlns:a16="http://schemas.microsoft.com/office/drawing/2014/main" id="{1CFE42FA-D744-F180-9A5F-80083455F2F4}"/>
              </a:ext>
            </a:extLst>
          </p:cNvPr>
          <p:cNvPicPr>
            <a:picLocks noChangeAspect="1"/>
          </p:cNvPicPr>
          <p:nvPr/>
        </p:nvPicPr>
        <p:blipFill>
          <a:blip r:embed="rId3"/>
          <a:stretch>
            <a:fillRect/>
          </a:stretch>
        </p:blipFill>
        <p:spPr>
          <a:xfrm>
            <a:off x="1648602" y="4194814"/>
            <a:ext cx="707731" cy="747603"/>
          </a:xfrm>
          <a:prstGeom prst="rect">
            <a:avLst/>
          </a:prstGeom>
        </p:spPr>
      </p:pic>
      <p:pic>
        <p:nvPicPr>
          <p:cNvPr id="13" name="Picture 13" descr="Icon&#10;&#10;Description automatically generated">
            <a:extLst>
              <a:ext uri="{FF2B5EF4-FFF2-40B4-BE49-F238E27FC236}">
                <a16:creationId xmlns:a16="http://schemas.microsoft.com/office/drawing/2014/main" id="{AA1CCD7B-043A-DE46-CE12-A18658ECEEE9}"/>
              </a:ext>
            </a:extLst>
          </p:cNvPr>
          <p:cNvPicPr>
            <a:picLocks noChangeAspect="1"/>
          </p:cNvPicPr>
          <p:nvPr/>
        </p:nvPicPr>
        <p:blipFill>
          <a:blip r:embed="rId4"/>
          <a:stretch>
            <a:fillRect/>
          </a:stretch>
        </p:blipFill>
        <p:spPr>
          <a:xfrm>
            <a:off x="9742635" y="2036038"/>
            <a:ext cx="827346" cy="800765"/>
          </a:xfrm>
          <a:prstGeom prst="rect">
            <a:avLst/>
          </a:prstGeom>
        </p:spPr>
      </p:pic>
      <p:pic>
        <p:nvPicPr>
          <p:cNvPr id="14" name="Picture 14">
            <a:extLst>
              <a:ext uri="{FF2B5EF4-FFF2-40B4-BE49-F238E27FC236}">
                <a16:creationId xmlns:a16="http://schemas.microsoft.com/office/drawing/2014/main" id="{03148281-990E-8961-EB31-98739287BAC6}"/>
              </a:ext>
            </a:extLst>
          </p:cNvPr>
          <p:cNvPicPr>
            <a:picLocks noChangeAspect="1"/>
          </p:cNvPicPr>
          <p:nvPr/>
        </p:nvPicPr>
        <p:blipFill>
          <a:blip r:embed="rId5"/>
          <a:stretch>
            <a:fillRect/>
          </a:stretch>
        </p:blipFill>
        <p:spPr>
          <a:xfrm>
            <a:off x="9795798" y="4138140"/>
            <a:ext cx="774184" cy="814057"/>
          </a:xfrm>
          <a:prstGeom prst="rect">
            <a:avLst/>
          </a:prstGeom>
        </p:spPr>
      </p:pic>
      <p:sp>
        <p:nvSpPr>
          <p:cNvPr id="2" name="TextBox 1">
            <a:extLst>
              <a:ext uri="{FF2B5EF4-FFF2-40B4-BE49-F238E27FC236}">
                <a16:creationId xmlns:a16="http://schemas.microsoft.com/office/drawing/2014/main" id="{67B2F270-9D38-AF7B-AEDB-81CDFC1A3393}"/>
              </a:ext>
            </a:extLst>
          </p:cNvPr>
          <p:cNvSpPr txBox="1"/>
          <p:nvPr/>
        </p:nvSpPr>
        <p:spPr>
          <a:xfrm>
            <a:off x="1433514" y="2083836"/>
            <a:ext cx="180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356C34CC-E703-C343-59DB-86E6F928CF41}"/>
              </a:ext>
            </a:extLst>
          </p:cNvPr>
          <p:cNvSpPr txBox="1"/>
          <p:nvPr/>
        </p:nvSpPr>
        <p:spPr>
          <a:xfrm>
            <a:off x="2816201" y="1878489"/>
            <a:ext cx="2941426" cy="140038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700" dirty="0" err="1">
                <a:latin typeface="Calibri"/>
                <a:cs typeface="Arial"/>
              </a:rPr>
              <a:t>Chỉ</a:t>
            </a:r>
            <a:r>
              <a:rPr lang="en-US" sz="1700" dirty="0">
                <a:latin typeface="Calibri"/>
                <a:cs typeface="Arial"/>
              </a:rPr>
              <a:t> </a:t>
            </a:r>
            <a:r>
              <a:rPr lang="en-US" sz="1700" dirty="0" err="1">
                <a:latin typeface="Calibri"/>
                <a:cs typeface="Arial"/>
              </a:rPr>
              <a:t>mục</a:t>
            </a:r>
            <a:r>
              <a:rPr lang="en-US" sz="1700" dirty="0">
                <a:latin typeface="Calibri"/>
                <a:cs typeface="Arial"/>
              </a:rPr>
              <a:t> </a:t>
            </a:r>
            <a:r>
              <a:rPr lang="en-US" sz="1700" dirty="0" err="1">
                <a:latin typeface="Calibri"/>
                <a:cs typeface="Arial"/>
              </a:rPr>
              <a:t>tìm</a:t>
            </a:r>
            <a:r>
              <a:rPr lang="en-US" sz="1700" dirty="0">
                <a:latin typeface="Calibri"/>
                <a:cs typeface="Arial"/>
              </a:rPr>
              <a:t> </a:t>
            </a:r>
            <a:r>
              <a:rPr lang="en-US" sz="1700" dirty="0" err="1">
                <a:latin typeface="Calibri"/>
                <a:cs typeface="Arial"/>
              </a:rPr>
              <a:t>kiếm</a:t>
            </a:r>
            <a:r>
              <a:rPr lang="en-US" sz="1700" dirty="0">
                <a:latin typeface="Calibri"/>
                <a:cs typeface="Arial"/>
              </a:rPr>
              <a:t> </a:t>
            </a:r>
            <a:r>
              <a:rPr lang="en-US" sz="1700" dirty="0" err="1">
                <a:latin typeface="Calibri"/>
                <a:cs typeface="Arial"/>
              </a:rPr>
              <a:t>của</a:t>
            </a:r>
            <a:r>
              <a:rPr lang="en-US" sz="1700" dirty="0">
                <a:latin typeface="Calibri"/>
                <a:cs typeface="Arial"/>
              </a:rPr>
              <a:t> </a:t>
            </a:r>
            <a:r>
              <a:rPr lang="en-US" sz="1700" dirty="0" err="1">
                <a:latin typeface="Calibri"/>
                <a:cs typeface="Arial"/>
              </a:rPr>
              <a:t>Windowns</a:t>
            </a:r>
            <a:r>
              <a:rPr lang="en-US" sz="1700" dirty="0">
                <a:latin typeface="Calibri"/>
                <a:cs typeface="Arial"/>
              </a:rPr>
              <a:t> </a:t>
            </a:r>
            <a:r>
              <a:rPr lang="en-US" sz="1700" b="1" dirty="0" err="1">
                <a:solidFill>
                  <a:srgbClr val="FF0000"/>
                </a:solidFill>
                <a:latin typeface="Calibri"/>
                <a:cs typeface="Arial"/>
              </a:rPr>
              <a:t>duy</a:t>
            </a:r>
            <a:r>
              <a:rPr lang="en-US" sz="1700" b="1" dirty="0">
                <a:solidFill>
                  <a:srgbClr val="FF0000"/>
                </a:solidFill>
                <a:latin typeface="Calibri"/>
                <a:cs typeface="Arial"/>
              </a:rPr>
              <a:t> </a:t>
            </a:r>
            <a:r>
              <a:rPr lang="en-US" sz="1700" b="1" dirty="0" err="1">
                <a:solidFill>
                  <a:srgbClr val="FF0000"/>
                </a:solidFill>
                <a:latin typeface="Calibri"/>
                <a:cs typeface="Arial"/>
              </a:rPr>
              <a:t>trì</a:t>
            </a:r>
            <a:r>
              <a:rPr lang="en-US" sz="1700" b="1" dirty="0">
                <a:solidFill>
                  <a:srgbClr val="FF0000"/>
                </a:solidFill>
                <a:latin typeface="Calibri"/>
                <a:cs typeface="Arial"/>
              </a:rPr>
              <a:t> </a:t>
            </a:r>
            <a:r>
              <a:rPr lang="en-US" sz="1700" b="1" dirty="0" err="1">
                <a:solidFill>
                  <a:srgbClr val="FF0000"/>
                </a:solidFill>
                <a:latin typeface="Calibri"/>
                <a:cs typeface="Arial"/>
              </a:rPr>
              <a:t>bản</a:t>
            </a:r>
            <a:r>
              <a:rPr lang="en-US" sz="1700" b="1" dirty="0">
                <a:solidFill>
                  <a:srgbClr val="FF0000"/>
                </a:solidFill>
                <a:latin typeface="Calibri"/>
                <a:cs typeface="Arial"/>
              </a:rPr>
              <a:t> </a:t>
            </a:r>
            <a:r>
              <a:rPr lang="en-US" sz="1700" b="1" dirty="0" err="1">
                <a:solidFill>
                  <a:srgbClr val="FF0000"/>
                </a:solidFill>
                <a:latin typeface="Calibri"/>
                <a:cs typeface="Arial"/>
              </a:rPr>
              <a:t>ghi</a:t>
            </a:r>
            <a:r>
              <a:rPr lang="en-US" sz="1700" dirty="0">
                <a:latin typeface="Calibri"/>
                <a:cs typeface="Arial"/>
              </a:rPr>
              <a:t> </a:t>
            </a:r>
            <a:r>
              <a:rPr lang="en-US" sz="1700" dirty="0" err="1">
                <a:latin typeface="Calibri"/>
                <a:cs typeface="Arial"/>
              </a:rPr>
              <a:t>của</a:t>
            </a:r>
            <a:r>
              <a:rPr lang="en-US" sz="1700" dirty="0">
                <a:latin typeface="Calibri"/>
                <a:cs typeface="Arial"/>
              </a:rPr>
              <a:t> </a:t>
            </a:r>
            <a:r>
              <a:rPr lang="en-US" sz="1700" dirty="0" err="1">
                <a:latin typeface="Calibri"/>
                <a:cs typeface="Arial"/>
              </a:rPr>
              <a:t>bất</a:t>
            </a:r>
            <a:r>
              <a:rPr lang="en-US" sz="1700" dirty="0">
                <a:latin typeface="Calibri"/>
                <a:cs typeface="Arial"/>
              </a:rPr>
              <a:t> </a:t>
            </a:r>
            <a:r>
              <a:rPr lang="en-US" sz="1700" dirty="0" err="1">
                <a:latin typeface="Calibri"/>
                <a:cs typeface="Arial"/>
              </a:rPr>
              <a:t>kỳ</a:t>
            </a:r>
            <a:r>
              <a:rPr lang="en-US" sz="1700" dirty="0">
                <a:latin typeface="Calibri"/>
                <a:cs typeface="Arial"/>
              </a:rPr>
              <a:t> </a:t>
            </a:r>
            <a:r>
              <a:rPr lang="en-US" sz="1700" dirty="0" err="1">
                <a:latin typeface="Calibri"/>
                <a:cs typeface="Arial"/>
              </a:rPr>
              <a:t>tài</a:t>
            </a:r>
            <a:r>
              <a:rPr lang="en-US" sz="1700" dirty="0">
                <a:latin typeface="Calibri"/>
                <a:cs typeface="Arial"/>
              </a:rPr>
              <a:t> </a:t>
            </a:r>
            <a:r>
              <a:rPr lang="en-US" sz="1700" dirty="0" err="1">
                <a:latin typeface="Calibri"/>
                <a:cs typeface="Arial"/>
              </a:rPr>
              <a:t>liệu</a:t>
            </a:r>
            <a:r>
              <a:rPr lang="en-US" sz="1700" dirty="0">
                <a:latin typeface="Calibri"/>
                <a:cs typeface="Arial"/>
              </a:rPr>
              <a:t> </a:t>
            </a:r>
            <a:r>
              <a:rPr lang="en-US" sz="1700" dirty="0" err="1">
                <a:latin typeface="Calibri"/>
                <a:cs typeface="Arial"/>
              </a:rPr>
              <a:t>hoặc</a:t>
            </a:r>
            <a:r>
              <a:rPr lang="en-US" sz="1700" dirty="0">
                <a:latin typeface="Calibri"/>
                <a:cs typeface="Arial"/>
              </a:rPr>
              <a:t> </a:t>
            </a:r>
            <a:r>
              <a:rPr lang="en-US" sz="1700" dirty="0" err="1">
                <a:latin typeface="Calibri"/>
                <a:cs typeface="Arial"/>
              </a:rPr>
              <a:t>ứng</a:t>
            </a:r>
            <a:r>
              <a:rPr lang="en-US" sz="1700" dirty="0">
                <a:latin typeface="Calibri"/>
                <a:cs typeface="Arial"/>
              </a:rPr>
              <a:t> </a:t>
            </a:r>
            <a:r>
              <a:rPr lang="en-US" sz="1700" dirty="0" err="1">
                <a:latin typeface="Calibri"/>
                <a:cs typeface="Arial"/>
              </a:rPr>
              <a:t>dụng</a:t>
            </a:r>
            <a:r>
              <a:rPr lang="en-US" sz="1700" dirty="0">
                <a:latin typeface="Calibri"/>
                <a:cs typeface="Arial"/>
              </a:rPr>
              <a:t> </a:t>
            </a:r>
            <a:r>
              <a:rPr lang="en-US" sz="1700" dirty="0" err="1">
                <a:latin typeface="Calibri"/>
                <a:cs typeface="Arial"/>
              </a:rPr>
              <a:t>nào</a:t>
            </a:r>
            <a:r>
              <a:rPr lang="en-US" sz="1700" dirty="0">
                <a:latin typeface="Calibri"/>
                <a:cs typeface="Arial"/>
              </a:rPr>
              <a:t> </a:t>
            </a:r>
            <a:r>
              <a:rPr lang="en-US" sz="1700" dirty="0" err="1">
                <a:latin typeface="Calibri"/>
                <a:cs typeface="Arial"/>
              </a:rPr>
              <a:t>trên</a:t>
            </a:r>
            <a:r>
              <a:rPr lang="en-US" sz="1700" dirty="0">
                <a:latin typeface="Calibri"/>
                <a:cs typeface="Arial"/>
              </a:rPr>
              <a:t> PC, bao </a:t>
            </a:r>
            <a:r>
              <a:rPr lang="en-US" sz="1700" dirty="0" err="1">
                <a:latin typeface="Calibri"/>
                <a:cs typeface="Arial"/>
              </a:rPr>
              <a:t>gồm</a:t>
            </a:r>
            <a:r>
              <a:rPr lang="en-US" sz="1700" dirty="0">
                <a:latin typeface="Calibri"/>
                <a:cs typeface="Arial"/>
              </a:rPr>
              <a:t> </a:t>
            </a:r>
            <a:r>
              <a:rPr lang="en-US" sz="1700" dirty="0" err="1">
                <a:latin typeface="Calibri"/>
                <a:cs typeface="Arial"/>
              </a:rPr>
              <a:t>cả</a:t>
            </a:r>
            <a:r>
              <a:rPr lang="en-US" sz="1700" dirty="0">
                <a:latin typeface="Calibri"/>
                <a:cs typeface="Arial"/>
              </a:rPr>
              <a:t> </a:t>
            </a:r>
            <a:r>
              <a:rPr lang="en-US" sz="1700" dirty="0" err="1">
                <a:latin typeface="Calibri"/>
                <a:cs typeface="Arial"/>
              </a:rPr>
              <a:t>nội</a:t>
            </a:r>
            <a:r>
              <a:rPr lang="en-US" sz="1700" dirty="0">
                <a:latin typeface="Calibri"/>
                <a:cs typeface="Arial"/>
              </a:rPr>
              <a:t> dung </a:t>
            </a:r>
            <a:r>
              <a:rPr lang="en-US" sz="1700" dirty="0" err="1">
                <a:latin typeface="Calibri"/>
                <a:cs typeface="Arial"/>
              </a:rPr>
              <a:t>của</a:t>
            </a:r>
            <a:r>
              <a:rPr lang="en-US" sz="1700" dirty="0">
                <a:latin typeface="Calibri"/>
                <a:cs typeface="Arial"/>
              </a:rPr>
              <a:t> file </a:t>
            </a:r>
            <a:r>
              <a:rPr lang="en-US" sz="1700" dirty="0" err="1">
                <a:latin typeface="Calibri"/>
                <a:cs typeface="Arial"/>
              </a:rPr>
              <a:t>đó</a:t>
            </a:r>
            <a:endParaRPr lang="en-US" sz="1700" dirty="0">
              <a:latin typeface="Calibri"/>
              <a:cs typeface="Arial"/>
            </a:endParaRPr>
          </a:p>
        </p:txBody>
      </p:sp>
      <p:sp>
        <p:nvSpPr>
          <p:cNvPr id="17" name="TextBox 16">
            <a:extLst>
              <a:ext uri="{FF2B5EF4-FFF2-40B4-BE49-F238E27FC236}">
                <a16:creationId xmlns:a16="http://schemas.microsoft.com/office/drawing/2014/main" id="{21AC49D2-48A8-1AE6-3B82-BA55FD1AE13A}"/>
              </a:ext>
            </a:extLst>
          </p:cNvPr>
          <p:cNvSpPr txBox="1"/>
          <p:nvPr/>
        </p:nvSpPr>
        <p:spPr>
          <a:xfrm>
            <a:off x="6549327" y="1833553"/>
            <a:ext cx="2740144"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latin typeface="Arial"/>
                <a:cs typeface="Arial"/>
              </a:rPr>
              <a:t>Chỉ</a:t>
            </a:r>
            <a:r>
              <a:rPr lang="en-US" sz="1600" dirty="0">
                <a:latin typeface="Arial"/>
                <a:cs typeface="Arial"/>
              </a:rPr>
              <a:t> </a:t>
            </a:r>
            <a:r>
              <a:rPr lang="en-US" sz="1600" dirty="0" err="1">
                <a:latin typeface="Arial"/>
                <a:cs typeface="Arial"/>
              </a:rPr>
              <a:t>mục</a:t>
            </a:r>
            <a:r>
              <a:rPr lang="en-US" sz="1600" dirty="0">
                <a:latin typeface="Arial"/>
                <a:cs typeface="Arial"/>
              </a:rPr>
              <a:t> </a:t>
            </a:r>
            <a:r>
              <a:rPr lang="en-US" sz="1600" dirty="0" err="1">
                <a:latin typeface="Arial"/>
                <a:cs typeface="Arial"/>
              </a:rPr>
              <a:t>Tìm</a:t>
            </a:r>
            <a:r>
              <a:rPr lang="en-US" sz="1600" dirty="0">
                <a:latin typeface="Arial"/>
                <a:cs typeface="Arial"/>
              </a:rPr>
              <a:t> </a:t>
            </a:r>
            <a:r>
              <a:rPr lang="en-US" sz="1600" dirty="0" err="1">
                <a:latin typeface="Arial"/>
                <a:cs typeface="Arial"/>
              </a:rPr>
              <a:t>kiếm</a:t>
            </a:r>
            <a:r>
              <a:rPr lang="en-US" sz="1600" dirty="0">
                <a:latin typeface="Arial"/>
                <a:cs typeface="Arial"/>
              </a:rPr>
              <a:t> </a:t>
            </a:r>
            <a:r>
              <a:rPr lang="en-US" sz="1600" dirty="0" err="1">
                <a:latin typeface="Arial"/>
                <a:cs typeface="Arial"/>
              </a:rPr>
              <a:t>của</a:t>
            </a:r>
            <a:r>
              <a:rPr lang="en-US" sz="1600" dirty="0">
                <a:latin typeface="Arial"/>
                <a:cs typeface="Arial"/>
              </a:rPr>
              <a:t>   Windows </a:t>
            </a:r>
            <a:r>
              <a:rPr lang="en-US" sz="1600" b="1" dirty="0" err="1">
                <a:solidFill>
                  <a:srgbClr val="FF0000"/>
                </a:solidFill>
                <a:latin typeface="Arial"/>
                <a:cs typeface="Arial"/>
              </a:rPr>
              <a:t>duy</a:t>
            </a:r>
            <a:r>
              <a:rPr lang="en-US" sz="1600" b="1" dirty="0">
                <a:solidFill>
                  <a:srgbClr val="FF0000"/>
                </a:solidFill>
                <a:latin typeface="Arial"/>
                <a:cs typeface="Arial"/>
              </a:rPr>
              <a:t> </a:t>
            </a:r>
            <a:r>
              <a:rPr lang="en-US" sz="1600" b="1" dirty="0" err="1">
                <a:solidFill>
                  <a:srgbClr val="FF0000"/>
                </a:solidFill>
                <a:latin typeface="Arial"/>
                <a:cs typeface="Arial"/>
              </a:rPr>
              <a:t>trì</a:t>
            </a:r>
            <a:r>
              <a:rPr lang="en-US" sz="1600" b="1" dirty="0">
                <a:solidFill>
                  <a:srgbClr val="FF0000"/>
                </a:solidFill>
                <a:latin typeface="Arial"/>
                <a:cs typeface="Arial"/>
              </a:rPr>
              <a:t> </a:t>
            </a:r>
            <a:r>
              <a:rPr lang="en-US" sz="1600" b="1" dirty="0" err="1">
                <a:solidFill>
                  <a:srgbClr val="FF0000"/>
                </a:solidFill>
                <a:latin typeface="Arial"/>
                <a:cs typeface="Arial"/>
              </a:rPr>
              <a:t>bản</a:t>
            </a:r>
            <a:r>
              <a:rPr lang="en-US" sz="1600" b="1" dirty="0">
                <a:solidFill>
                  <a:srgbClr val="FF0000"/>
                </a:solidFill>
                <a:latin typeface="Arial"/>
                <a:cs typeface="Arial"/>
              </a:rPr>
              <a:t> </a:t>
            </a:r>
            <a:r>
              <a:rPr lang="en-US" sz="1600" b="1" dirty="0" err="1">
                <a:solidFill>
                  <a:srgbClr val="FF0000"/>
                </a:solidFill>
                <a:latin typeface="Arial"/>
                <a:cs typeface="Arial"/>
              </a:rPr>
              <a:t>ghi</a:t>
            </a:r>
            <a:endParaRPr lang="en-US" sz="1600" b="1" dirty="0">
              <a:solidFill>
                <a:srgbClr val="FF0000"/>
              </a:solidFill>
              <a:latin typeface="Arial"/>
              <a:cs typeface="Arial"/>
            </a:endParaRPr>
          </a:p>
          <a:p>
            <a:r>
              <a:rPr lang="en-US" sz="1600" dirty="0" err="1">
                <a:latin typeface="Arial"/>
                <a:cs typeface="Arial"/>
              </a:rPr>
              <a:t>của</a:t>
            </a:r>
            <a:r>
              <a:rPr lang="en-US" sz="1600" dirty="0">
                <a:latin typeface="Arial"/>
                <a:cs typeface="Arial"/>
              </a:rPr>
              <a:t> </a:t>
            </a:r>
            <a:r>
              <a:rPr lang="en-US" sz="1600" dirty="0" err="1">
                <a:latin typeface="Arial"/>
                <a:cs typeface="Arial"/>
              </a:rPr>
              <a:t>bất</a:t>
            </a:r>
            <a:r>
              <a:rPr lang="en-US" sz="1600" dirty="0">
                <a:latin typeface="Arial"/>
                <a:cs typeface="Arial"/>
              </a:rPr>
              <a:t> </a:t>
            </a:r>
            <a:r>
              <a:rPr lang="en-US" sz="1600" dirty="0" err="1">
                <a:latin typeface="Arial"/>
                <a:cs typeface="Arial"/>
              </a:rPr>
              <a:t>kỳ</a:t>
            </a:r>
            <a:r>
              <a:rPr lang="en-US" sz="1600" dirty="0">
                <a:latin typeface="Arial"/>
                <a:cs typeface="Arial"/>
              </a:rPr>
              <a:t> </a:t>
            </a:r>
            <a:r>
              <a:rPr lang="en-US" sz="1600" dirty="0" err="1">
                <a:latin typeface="Arial"/>
                <a:cs typeface="Arial"/>
              </a:rPr>
              <a:t>tài</a:t>
            </a:r>
            <a:r>
              <a:rPr lang="en-US" sz="1600" dirty="0">
                <a:latin typeface="Arial"/>
                <a:cs typeface="Arial"/>
              </a:rPr>
              <a:t> </a:t>
            </a:r>
            <a:r>
              <a:rPr lang="en-US" sz="1600" dirty="0" err="1">
                <a:latin typeface="Arial"/>
                <a:cs typeface="Arial"/>
              </a:rPr>
              <a:t>liệu</a:t>
            </a:r>
            <a:r>
              <a:rPr lang="en-US" sz="1600" dirty="0">
                <a:latin typeface="Arial"/>
                <a:cs typeface="Arial"/>
              </a:rPr>
              <a:t> </a:t>
            </a:r>
            <a:r>
              <a:rPr lang="en-US" sz="1600" dirty="0" err="1">
                <a:latin typeface="Arial"/>
                <a:cs typeface="Arial"/>
              </a:rPr>
              <a:t>hoặc</a:t>
            </a:r>
            <a:r>
              <a:rPr lang="en-US" sz="1600" dirty="0">
                <a:latin typeface="Arial"/>
                <a:cs typeface="Arial"/>
              </a:rPr>
              <a:t> </a:t>
            </a:r>
            <a:r>
              <a:rPr lang="en-US" sz="1600" dirty="0" err="1">
                <a:latin typeface="Arial"/>
                <a:cs typeface="Arial"/>
              </a:rPr>
              <a:t>ứng</a:t>
            </a:r>
            <a:r>
              <a:rPr lang="en-US" sz="1600" dirty="0">
                <a:latin typeface="Arial"/>
                <a:cs typeface="Arial"/>
              </a:rPr>
              <a:t> </a:t>
            </a:r>
            <a:r>
              <a:rPr lang="en-US" sz="1600" dirty="0" err="1">
                <a:latin typeface="Arial"/>
                <a:cs typeface="Arial"/>
              </a:rPr>
              <a:t>dụng</a:t>
            </a:r>
            <a:r>
              <a:rPr lang="en-US" sz="1600" dirty="0">
                <a:latin typeface="Arial"/>
                <a:cs typeface="Arial"/>
              </a:rPr>
              <a:t> </a:t>
            </a:r>
            <a:r>
              <a:rPr lang="en-US" sz="1600" dirty="0">
                <a:latin typeface="Calibri"/>
                <a:cs typeface="Calibri"/>
              </a:rPr>
              <a:t> </a:t>
            </a:r>
            <a:r>
              <a:rPr lang="en-US" sz="1600" dirty="0" err="1">
                <a:latin typeface="Arial"/>
                <a:cs typeface="Arial"/>
              </a:rPr>
              <a:t>nào</a:t>
            </a:r>
            <a:r>
              <a:rPr lang="en-US" sz="1600" dirty="0">
                <a:latin typeface="Arial"/>
                <a:cs typeface="Arial"/>
              </a:rPr>
              <a:t> </a:t>
            </a:r>
            <a:r>
              <a:rPr lang="en-US" sz="1700" dirty="0" err="1">
                <a:latin typeface="Arial"/>
                <a:cs typeface="Arial"/>
              </a:rPr>
              <a:t>trên</a:t>
            </a:r>
            <a:r>
              <a:rPr lang="en-US" sz="1600" dirty="0">
                <a:latin typeface="Arial"/>
                <a:cs typeface="Arial"/>
              </a:rPr>
              <a:t> PC, bao </a:t>
            </a:r>
            <a:r>
              <a:rPr lang="en-US" sz="1600" dirty="0" err="1">
                <a:latin typeface="Arial"/>
                <a:cs typeface="Arial"/>
              </a:rPr>
              <a:t>gồm</a:t>
            </a:r>
            <a:r>
              <a:rPr lang="en-US" sz="1600" dirty="0">
                <a:latin typeface="Arial"/>
                <a:cs typeface="Arial"/>
              </a:rPr>
              <a:t> </a:t>
            </a:r>
            <a:r>
              <a:rPr lang="en-US" sz="1600" dirty="0" err="1">
                <a:latin typeface="Arial"/>
                <a:cs typeface="Arial"/>
              </a:rPr>
              <a:t>cả</a:t>
            </a:r>
            <a:r>
              <a:rPr lang="en-US" sz="1600" dirty="0">
                <a:latin typeface="Arial"/>
                <a:cs typeface="Arial"/>
              </a:rPr>
              <a:t> </a:t>
            </a:r>
            <a:r>
              <a:rPr lang="en-US" sz="1600" dirty="0" err="1">
                <a:latin typeface="Arial"/>
                <a:cs typeface="Arial"/>
              </a:rPr>
              <a:t>nội</a:t>
            </a:r>
            <a:r>
              <a:rPr lang="en-US" sz="1600" dirty="0">
                <a:latin typeface="Arial"/>
                <a:cs typeface="Arial"/>
              </a:rPr>
              <a:t> dung </a:t>
            </a:r>
            <a:r>
              <a:rPr lang="en-US" sz="1600" dirty="0" err="1">
                <a:latin typeface="Arial"/>
                <a:cs typeface="Arial"/>
              </a:rPr>
              <a:t>của</a:t>
            </a:r>
            <a:r>
              <a:rPr lang="en-US" sz="1600" dirty="0">
                <a:latin typeface="Arial"/>
                <a:cs typeface="Arial"/>
              </a:rPr>
              <a:t> </a:t>
            </a:r>
            <a:r>
              <a:rPr lang="en-US" sz="1600" dirty="0" err="1">
                <a:latin typeface="Arial"/>
                <a:cs typeface="Arial"/>
              </a:rPr>
              <a:t>các</a:t>
            </a:r>
            <a:r>
              <a:rPr lang="en-US" sz="1600" dirty="0">
                <a:latin typeface="Arial"/>
                <a:cs typeface="Arial"/>
              </a:rPr>
              <a:t> </a:t>
            </a:r>
            <a:r>
              <a:rPr lang="en-US" sz="1600" dirty="0" err="1">
                <a:latin typeface="Arial"/>
                <a:cs typeface="Arial"/>
              </a:rPr>
              <a:t>tệp</a:t>
            </a:r>
            <a:r>
              <a:rPr lang="en-US" sz="1600" dirty="0">
                <a:latin typeface="Arial"/>
                <a:cs typeface="Arial"/>
              </a:rPr>
              <a:t> </a:t>
            </a:r>
            <a:r>
              <a:rPr lang="en-US" sz="1600" dirty="0" err="1">
                <a:latin typeface="Arial"/>
                <a:cs typeface="Arial"/>
              </a:rPr>
              <a:t>đó</a:t>
            </a:r>
            <a:endParaRPr lang="en-US" sz="1600" dirty="0">
              <a:cs typeface="Calibri"/>
            </a:endParaRPr>
          </a:p>
        </p:txBody>
      </p:sp>
      <p:sp>
        <p:nvSpPr>
          <p:cNvPr id="18" name="TextBox 17">
            <a:extLst>
              <a:ext uri="{FF2B5EF4-FFF2-40B4-BE49-F238E27FC236}">
                <a16:creationId xmlns:a16="http://schemas.microsoft.com/office/drawing/2014/main" id="{34EDEDB8-0A76-F2B0-A440-CCB944CD0D78}"/>
              </a:ext>
            </a:extLst>
          </p:cNvPr>
          <p:cNvSpPr txBox="1"/>
          <p:nvPr/>
        </p:nvSpPr>
        <p:spPr>
          <a:xfrm>
            <a:off x="2928759" y="3856067"/>
            <a:ext cx="271139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700" dirty="0" err="1">
                <a:latin typeface="Arial"/>
                <a:cs typeface="Arial"/>
              </a:rPr>
              <a:t>Sử</a:t>
            </a:r>
            <a:r>
              <a:rPr lang="vi-VN" sz="1700" dirty="0">
                <a:latin typeface="Arial"/>
                <a:cs typeface="Arial"/>
              </a:rPr>
              <a:t> </a:t>
            </a:r>
            <a:r>
              <a:rPr lang="vi-VN" sz="1700" dirty="0" err="1">
                <a:latin typeface="Arial"/>
                <a:cs typeface="Arial"/>
              </a:rPr>
              <a:t>dụng</a:t>
            </a:r>
            <a:r>
              <a:rPr lang="vi-VN" sz="1700" dirty="0">
                <a:latin typeface="Arial"/>
                <a:cs typeface="Arial"/>
              </a:rPr>
              <a:t> </a:t>
            </a:r>
            <a:r>
              <a:rPr lang="vi-VN" sz="1700" b="1" dirty="0" err="1">
                <a:solidFill>
                  <a:srgbClr val="FF0000"/>
                </a:solidFill>
                <a:latin typeface="Arial"/>
                <a:cs typeface="Arial"/>
              </a:rPr>
              <a:t>Passware</a:t>
            </a:r>
            <a:r>
              <a:rPr lang="vi-VN" sz="1700" b="1" dirty="0">
                <a:solidFill>
                  <a:srgbClr val="FF0000"/>
                </a:solidFill>
                <a:latin typeface="Arial"/>
                <a:cs typeface="Arial"/>
              </a:rPr>
              <a:t> </a:t>
            </a:r>
            <a:endParaRPr lang="en-US" sz="1700" dirty="0">
              <a:solidFill>
                <a:srgbClr val="000000"/>
              </a:solidFill>
              <a:latin typeface="Calibri"/>
              <a:cs typeface="Calibri"/>
            </a:endParaRPr>
          </a:p>
          <a:p>
            <a:r>
              <a:rPr lang="vi-VN" sz="1700" b="1" dirty="0" err="1">
                <a:solidFill>
                  <a:srgbClr val="FF0000"/>
                </a:solidFill>
                <a:latin typeface="Arial"/>
                <a:cs typeface="Arial"/>
              </a:rPr>
              <a:t>Search</a:t>
            </a:r>
            <a:r>
              <a:rPr lang="vi-VN" sz="1700" b="1" dirty="0">
                <a:solidFill>
                  <a:srgbClr val="FF0000"/>
                </a:solidFill>
                <a:latin typeface="Arial"/>
                <a:cs typeface="Arial"/>
              </a:rPr>
              <a:t> </a:t>
            </a:r>
            <a:r>
              <a:rPr lang="vi-VN" sz="1700" b="1" dirty="0" err="1">
                <a:solidFill>
                  <a:srgbClr val="FF0000"/>
                </a:solidFill>
                <a:latin typeface="Arial"/>
                <a:cs typeface="Arial"/>
              </a:rPr>
              <a:t>Index</a:t>
            </a:r>
            <a:r>
              <a:rPr lang="vi-VN" sz="1700" b="1" dirty="0">
                <a:solidFill>
                  <a:srgbClr val="FF0000"/>
                </a:solidFill>
                <a:latin typeface="Arial"/>
                <a:cs typeface="Arial"/>
              </a:rPr>
              <a:t> </a:t>
            </a:r>
            <a:r>
              <a:rPr lang="vi-VN" sz="1700" b="1" dirty="0" err="1">
                <a:solidFill>
                  <a:srgbClr val="FF0000"/>
                </a:solidFill>
                <a:latin typeface="Arial"/>
                <a:cs typeface="Arial"/>
              </a:rPr>
              <a:t>Examiner</a:t>
            </a:r>
            <a:r>
              <a:rPr lang="vi-VN" sz="1700" dirty="0">
                <a:latin typeface="Arial"/>
                <a:cs typeface="Arial"/>
              </a:rPr>
              <a:t>, </a:t>
            </a:r>
            <a:r>
              <a:rPr lang="vi-VN" sz="1700" dirty="0" err="1">
                <a:latin typeface="Arial"/>
                <a:cs typeface="Arial"/>
              </a:rPr>
              <a:t>giúp</a:t>
            </a:r>
            <a:r>
              <a:rPr lang="vi-VN" sz="1700" dirty="0">
                <a:latin typeface="Arial"/>
                <a:cs typeface="Arial"/>
              </a:rPr>
              <a:t> </a:t>
            </a:r>
            <a:r>
              <a:rPr lang="vi-VN" sz="1700" dirty="0" err="1">
                <a:latin typeface="Arial"/>
                <a:cs typeface="Arial"/>
              </a:rPr>
              <a:t>tất</a:t>
            </a:r>
            <a:r>
              <a:rPr lang="vi-VN" sz="1700" dirty="0">
                <a:latin typeface="Arial"/>
                <a:cs typeface="Arial"/>
              </a:rPr>
              <a:t> </a:t>
            </a:r>
            <a:r>
              <a:rPr lang="vi-VN" sz="1700" dirty="0" err="1">
                <a:latin typeface="Arial"/>
                <a:cs typeface="Arial"/>
              </a:rPr>
              <a:t>cả</a:t>
            </a:r>
            <a:r>
              <a:rPr lang="vi-VN" sz="1700" dirty="0">
                <a:latin typeface="Arial"/>
                <a:cs typeface="Arial"/>
              </a:rPr>
              <a:t> </a:t>
            </a:r>
            <a:r>
              <a:rPr lang="vi-VN" sz="1700" dirty="0" err="1">
                <a:latin typeface="Arial"/>
                <a:cs typeface="Arial"/>
              </a:rPr>
              <a:t>dữ</a:t>
            </a:r>
            <a:r>
              <a:rPr lang="vi-VN" sz="1700" dirty="0">
                <a:latin typeface="Arial"/>
                <a:cs typeface="Arial"/>
              </a:rPr>
              <a:t> </a:t>
            </a:r>
            <a:r>
              <a:rPr lang="vi-VN" sz="1700" dirty="0" err="1">
                <a:latin typeface="Arial"/>
                <a:cs typeface="Arial"/>
              </a:rPr>
              <a:t>liệu</a:t>
            </a:r>
            <a:r>
              <a:rPr lang="vi-VN" sz="1700" dirty="0">
                <a:latin typeface="Arial"/>
                <a:cs typeface="Arial"/>
              </a:rPr>
              <a:t> </a:t>
            </a:r>
            <a:r>
              <a:rPr lang="vi-VN" sz="1700" dirty="0" err="1">
                <a:latin typeface="Arial"/>
                <a:cs typeface="Arial"/>
              </a:rPr>
              <a:t>được</a:t>
            </a:r>
            <a:r>
              <a:rPr lang="vi-VN" sz="1700" dirty="0">
                <a:latin typeface="Arial"/>
                <a:cs typeface="Arial"/>
              </a:rPr>
              <a:t> Windows </a:t>
            </a:r>
            <a:r>
              <a:rPr lang="vi-VN" sz="1700" dirty="0" err="1">
                <a:latin typeface="Arial"/>
                <a:cs typeface="Arial"/>
              </a:rPr>
              <a:t>Search</a:t>
            </a:r>
            <a:r>
              <a:rPr lang="vi-VN" sz="1700" dirty="0">
                <a:latin typeface="Arial"/>
                <a:cs typeface="Arial"/>
              </a:rPr>
              <a:t> </a:t>
            </a:r>
            <a:r>
              <a:rPr lang="vi-VN" sz="1700" dirty="0" err="1">
                <a:latin typeface="Arial"/>
                <a:cs typeface="Arial"/>
              </a:rPr>
              <a:t>lập</a:t>
            </a:r>
            <a:endParaRPr lang="en-US" sz="1700" dirty="0" err="1">
              <a:latin typeface="Calibri"/>
              <a:cs typeface="Calibri"/>
            </a:endParaRPr>
          </a:p>
          <a:p>
            <a:r>
              <a:rPr lang="vi-VN" sz="1700" dirty="0" err="1">
                <a:latin typeface="Arial"/>
                <a:cs typeface="Arial"/>
              </a:rPr>
              <a:t>chỉ</a:t>
            </a:r>
            <a:r>
              <a:rPr lang="vi-VN" sz="1700" dirty="0">
                <a:latin typeface="Arial"/>
                <a:cs typeface="Arial"/>
              </a:rPr>
              <a:t> </a:t>
            </a:r>
            <a:r>
              <a:rPr lang="vi-VN" sz="1700" dirty="0" err="1">
                <a:latin typeface="Arial"/>
                <a:cs typeface="Arial"/>
              </a:rPr>
              <a:t>mục</a:t>
            </a:r>
            <a:r>
              <a:rPr lang="vi-VN" sz="1700" dirty="0">
                <a:latin typeface="Arial"/>
                <a:cs typeface="Arial"/>
              </a:rPr>
              <a:t> </a:t>
            </a:r>
            <a:r>
              <a:rPr lang="vi-VN" sz="1700" dirty="0" err="1">
                <a:latin typeface="Arial"/>
                <a:cs typeface="Arial"/>
              </a:rPr>
              <a:t>đều</a:t>
            </a:r>
            <a:r>
              <a:rPr lang="vi-VN" sz="1700" dirty="0">
                <a:latin typeface="Arial"/>
                <a:cs typeface="Arial"/>
              </a:rPr>
              <a:t> </a:t>
            </a:r>
            <a:r>
              <a:rPr lang="vi-VN" sz="1700" dirty="0" err="1">
                <a:latin typeface="Arial"/>
                <a:cs typeface="Arial"/>
              </a:rPr>
              <a:t>có</a:t>
            </a:r>
            <a:r>
              <a:rPr lang="vi-VN" sz="1700" dirty="0">
                <a:latin typeface="Arial"/>
                <a:cs typeface="Arial"/>
              </a:rPr>
              <a:t> </a:t>
            </a:r>
            <a:r>
              <a:rPr lang="vi-VN" sz="1700" dirty="0" err="1">
                <a:latin typeface="Arial"/>
                <a:cs typeface="Arial"/>
              </a:rPr>
              <a:t>thể</a:t>
            </a:r>
            <a:r>
              <a:rPr lang="vi-VN" sz="1700" dirty="0">
                <a:latin typeface="Arial"/>
                <a:cs typeface="Arial"/>
              </a:rPr>
              <a:t> truy </a:t>
            </a:r>
            <a:endParaRPr lang="en-US" sz="1700" dirty="0" err="1">
              <a:latin typeface="Calibri"/>
              <a:cs typeface="Calibri"/>
            </a:endParaRPr>
          </a:p>
          <a:p>
            <a:r>
              <a:rPr lang="vi-VN" sz="1700" dirty="0" err="1">
                <a:latin typeface="Arial"/>
                <a:cs typeface="Arial"/>
              </a:rPr>
              <a:t>cập</a:t>
            </a:r>
            <a:r>
              <a:rPr lang="vi-VN" sz="1700" dirty="0">
                <a:latin typeface="Arial"/>
                <a:cs typeface="Arial"/>
              </a:rPr>
              <a:t> </a:t>
            </a:r>
            <a:r>
              <a:rPr lang="vi-VN" sz="1700" dirty="0" err="1">
                <a:latin typeface="Arial"/>
                <a:cs typeface="Arial"/>
              </a:rPr>
              <a:t>được</a:t>
            </a:r>
            <a:endParaRPr lang="en-US" sz="1700" dirty="0" err="1">
              <a:ea typeface="+mn-lt"/>
              <a:cs typeface="+mn-lt"/>
            </a:endParaRPr>
          </a:p>
        </p:txBody>
      </p:sp>
      <p:sp>
        <p:nvSpPr>
          <p:cNvPr id="19" name="TextBox 18">
            <a:extLst>
              <a:ext uri="{FF2B5EF4-FFF2-40B4-BE49-F238E27FC236}">
                <a16:creationId xmlns:a16="http://schemas.microsoft.com/office/drawing/2014/main" id="{853B27ED-F2DE-AE66-1DA1-EB349662530C}"/>
              </a:ext>
            </a:extLst>
          </p:cNvPr>
          <p:cNvSpPr txBox="1"/>
          <p:nvPr/>
        </p:nvSpPr>
        <p:spPr>
          <a:xfrm>
            <a:off x="6465589" y="3909761"/>
            <a:ext cx="3343994" cy="1613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dirty="0">
                <a:latin typeface="Arial"/>
                <a:cs typeface="Arial"/>
              </a:rPr>
              <a:t>Theo </a:t>
            </a:r>
            <a:r>
              <a:rPr lang="vi-VN" sz="1600" dirty="0" err="1">
                <a:latin typeface="Arial"/>
                <a:cs typeface="Arial"/>
              </a:rPr>
              <a:t>mặc</a:t>
            </a:r>
            <a:r>
              <a:rPr lang="vi-VN" sz="1600" dirty="0">
                <a:latin typeface="Arial"/>
                <a:cs typeface="Arial"/>
              </a:rPr>
              <a:t> </a:t>
            </a:r>
            <a:r>
              <a:rPr lang="vi-VN" sz="1700" dirty="0" err="1">
                <a:latin typeface="Arial"/>
                <a:cs typeface="Arial"/>
              </a:rPr>
              <a:t>định</a:t>
            </a:r>
            <a:r>
              <a:rPr lang="vi-VN" sz="1600" dirty="0">
                <a:latin typeface="Arial"/>
                <a:cs typeface="Arial"/>
              </a:rPr>
              <a:t>, Windows </a:t>
            </a:r>
            <a:r>
              <a:rPr lang="vi-VN" sz="1600" dirty="0" err="1">
                <a:latin typeface="Arial"/>
                <a:cs typeface="Arial"/>
              </a:rPr>
              <a:t>Search</a:t>
            </a:r>
            <a:r>
              <a:rPr lang="vi-VN" sz="1600" dirty="0">
                <a:latin typeface="Arial"/>
                <a:cs typeface="Arial"/>
              </a:rPr>
              <a:t> </a:t>
            </a:r>
            <a:r>
              <a:rPr lang="vi-VN" sz="1600" dirty="0" err="1">
                <a:latin typeface="Arial"/>
                <a:cs typeface="Arial"/>
              </a:rPr>
              <a:t>chỉ</a:t>
            </a:r>
            <a:r>
              <a:rPr lang="vi-VN" sz="1600" dirty="0">
                <a:latin typeface="Arial"/>
                <a:cs typeface="Arial"/>
              </a:rPr>
              <a:t> </a:t>
            </a:r>
            <a:r>
              <a:rPr lang="vi-VN" sz="1600" dirty="0" err="1">
                <a:latin typeface="Arial"/>
                <a:cs typeface="Arial"/>
              </a:rPr>
              <a:t>lập</a:t>
            </a:r>
            <a:r>
              <a:rPr lang="vi-VN" sz="1600" dirty="0">
                <a:latin typeface="Arial"/>
                <a:cs typeface="Arial"/>
              </a:rPr>
              <a:t> </a:t>
            </a:r>
            <a:r>
              <a:rPr lang="vi-VN" sz="1600" dirty="0" err="1">
                <a:latin typeface="Arial"/>
                <a:cs typeface="Arial"/>
              </a:rPr>
              <a:t>chỉ</a:t>
            </a:r>
            <a:r>
              <a:rPr lang="vi-VN" sz="1600" dirty="0">
                <a:latin typeface="Arial"/>
                <a:cs typeface="Arial"/>
              </a:rPr>
              <a:t> </a:t>
            </a:r>
            <a:r>
              <a:rPr lang="vi-VN" sz="1600" dirty="0" err="1">
                <a:latin typeface="Arial"/>
                <a:cs typeface="Arial"/>
              </a:rPr>
              <a:t>mục</a:t>
            </a:r>
            <a:r>
              <a:rPr lang="vi-VN" sz="1600" dirty="0">
                <a:latin typeface="Arial"/>
                <a:cs typeface="Arial"/>
              </a:rPr>
              <a:t> </a:t>
            </a:r>
            <a:r>
              <a:rPr lang="vi-VN" sz="1600" dirty="0" err="1">
                <a:latin typeface="Arial"/>
                <a:cs typeface="Arial"/>
              </a:rPr>
              <a:t>nội</a:t>
            </a:r>
            <a:r>
              <a:rPr lang="vi-VN" sz="1600" dirty="0">
                <a:latin typeface="Arial"/>
                <a:cs typeface="Arial"/>
              </a:rPr>
              <a:t> dung </a:t>
            </a:r>
            <a:r>
              <a:rPr lang="vi-VN" sz="1600" dirty="0" err="1">
                <a:latin typeface="Arial"/>
                <a:cs typeface="Arial"/>
              </a:rPr>
              <a:t>của</a:t>
            </a:r>
            <a:r>
              <a:rPr lang="vi-VN" sz="1600" dirty="0">
                <a:latin typeface="Arial"/>
                <a:cs typeface="Arial"/>
              </a:rPr>
              <a:t> </a:t>
            </a:r>
            <a:r>
              <a:rPr lang="vi-VN" sz="1600" dirty="0" err="1">
                <a:latin typeface="Arial"/>
                <a:cs typeface="Arial"/>
              </a:rPr>
              <a:t>các</a:t>
            </a:r>
            <a:r>
              <a:rPr lang="vi-VN" sz="1600" dirty="0">
                <a:latin typeface="Arial"/>
                <a:cs typeface="Arial"/>
              </a:rPr>
              <a:t> </a:t>
            </a:r>
            <a:endParaRPr lang="en-US" sz="1600" dirty="0">
              <a:latin typeface="Calibri"/>
              <a:cs typeface="Calibri"/>
            </a:endParaRPr>
          </a:p>
          <a:p>
            <a:r>
              <a:rPr lang="vi-VN" sz="1600" dirty="0">
                <a:latin typeface="Arial"/>
                <a:cs typeface="Arial"/>
              </a:rPr>
              <a:t>thư </a:t>
            </a:r>
            <a:r>
              <a:rPr lang="vi-VN" sz="1600" dirty="0" err="1">
                <a:latin typeface="Arial"/>
                <a:cs typeface="Arial"/>
              </a:rPr>
              <a:t>mục</a:t>
            </a:r>
            <a:r>
              <a:rPr lang="vi-VN" sz="1600" dirty="0">
                <a:latin typeface="Arial"/>
                <a:cs typeface="Arial"/>
              </a:rPr>
              <a:t> "</a:t>
            </a:r>
            <a:r>
              <a:rPr lang="vi-VN" sz="1600" b="1" dirty="0" err="1">
                <a:solidFill>
                  <a:srgbClr val="FF0000"/>
                </a:solidFill>
                <a:latin typeface="Arial"/>
                <a:cs typeface="Arial"/>
              </a:rPr>
              <a:t>Document</a:t>
            </a:r>
            <a:r>
              <a:rPr lang="vi-VN" sz="1600" dirty="0">
                <a:latin typeface="Arial"/>
                <a:cs typeface="Arial"/>
              </a:rPr>
              <a:t>" </a:t>
            </a:r>
            <a:r>
              <a:rPr lang="vi-VN" sz="1600" dirty="0" err="1">
                <a:latin typeface="Arial"/>
                <a:cs typeface="Arial"/>
              </a:rPr>
              <a:t>và</a:t>
            </a:r>
            <a:r>
              <a:rPr lang="vi-VN" sz="1600" dirty="0">
                <a:latin typeface="Arial"/>
                <a:cs typeface="Arial"/>
              </a:rPr>
              <a:t> </a:t>
            </a:r>
            <a:endParaRPr lang="en-US" sz="1600" dirty="0">
              <a:latin typeface="Calibri"/>
              <a:cs typeface="Calibri"/>
            </a:endParaRPr>
          </a:p>
          <a:p>
            <a:r>
              <a:rPr lang="vi-VN" sz="1600" dirty="0">
                <a:latin typeface="Arial"/>
                <a:cs typeface="Arial"/>
              </a:rPr>
              <a:t>"</a:t>
            </a:r>
            <a:r>
              <a:rPr lang="vi-VN" sz="1600" b="1" dirty="0" err="1">
                <a:solidFill>
                  <a:srgbClr val="FF0000"/>
                </a:solidFill>
                <a:latin typeface="Arial"/>
                <a:cs typeface="Arial"/>
              </a:rPr>
              <a:t>Favorites</a:t>
            </a:r>
            <a:r>
              <a:rPr lang="vi-VN" sz="1600" dirty="0">
                <a:latin typeface="Arial"/>
                <a:cs typeface="Arial"/>
              </a:rPr>
              <a:t>" </a:t>
            </a:r>
            <a:r>
              <a:rPr lang="vi-VN" sz="1600" dirty="0" err="1">
                <a:latin typeface="Arial"/>
                <a:cs typeface="Arial"/>
              </a:rPr>
              <a:t>của</a:t>
            </a:r>
            <a:r>
              <a:rPr lang="vi-VN" sz="1600" dirty="0">
                <a:latin typeface="Arial"/>
                <a:cs typeface="Arial"/>
              </a:rPr>
              <a:t> </a:t>
            </a:r>
            <a:r>
              <a:rPr lang="vi-VN" sz="1600" dirty="0" err="1">
                <a:latin typeface="Arial"/>
                <a:cs typeface="Arial"/>
              </a:rPr>
              <a:t>mỗi</a:t>
            </a:r>
            <a:r>
              <a:rPr lang="vi-VN" sz="1600" dirty="0">
                <a:latin typeface="Arial"/>
                <a:cs typeface="Arial"/>
              </a:rPr>
              <a:t> </a:t>
            </a:r>
            <a:r>
              <a:rPr lang="vi-VN" sz="1600" dirty="0" err="1">
                <a:latin typeface="Arial"/>
                <a:cs typeface="Arial"/>
              </a:rPr>
              <a:t>người</a:t>
            </a:r>
            <a:r>
              <a:rPr lang="vi-VN" sz="1600" dirty="0">
                <a:latin typeface="Arial"/>
                <a:cs typeface="Arial"/>
              </a:rPr>
              <a:t> </a:t>
            </a:r>
            <a:r>
              <a:rPr lang="vi-VN" sz="1600" dirty="0" err="1">
                <a:latin typeface="Arial"/>
                <a:cs typeface="Arial"/>
              </a:rPr>
              <a:t>dùng</a:t>
            </a:r>
            <a:r>
              <a:rPr lang="vi-VN" sz="1600" dirty="0">
                <a:latin typeface="Arial"/>
                <a:cs typeface="Arial"/>
              </a:rPr>
              <a:t>, kho lưu </a:t>
            </a:r>
            <a:r>
              <a:rPr lang="vi-VN" sz="1600" dirty="0" err="1">
                <a:latin typeface="Arial"/>
                <a:cs typeface="Arial"/>
              </a:rPr>
              <a:t>trữ</a:t>
            </a:r>
            <a:r>
              <a:rPr lang="vi-VN" sz="1600" dirty="0">
                <a:latin typeface="Arial"/>
                <a:cs typeface="Arial"/>
              </a:rPr>
              <a:t> thư </a:t>
            </a:r>
            <a:r>
              <a:rPr lang="vi-VN" sz="1600" dirty="0" err="1">
                <a:latin typeface="Arial"/>
                <a:cs typeface="Arial"/>
              </a:rPr>
              <a:t>mặc</a:t>
            </a:r>
            <a:r>
              <a:rPr lang="vi-VN" sz="1600" dirty="0">
                <a:latin typeface="Arial"/>
                <a:cs typeface="Arial"/>
              </a:rPr>
              <a:t> </a:t>
            </a:r>
            <a:r>
              <a:rPr lang="vi-VN" sz="1600" dirty="0" err="1">
                <a:latin typeface="Arial"/>
                <a:cs typeface="Arial"/>
              </a:rPr>
              <a:t>định</a:t>
            </a:r>
            <a:r>
              <a:rPr lang="vi-VN" sz="1600" dirty="0">
                <a:latin typeface="Arial"/>
                <a:cs typeface="Arial"/>
              </a:rPr>
              <a:t> trên PC </a:t>
            </a:r>
            <a:r>
              <a:rPr lang="vi-VN" sz="1600" dirty="0" err="1">
                <a:latin typeface="Arial"/>
                <a:cs typeface="Arial"/>
              </a:rPr>
              <a:t>và</a:t>
            </a:r>
            <a:r>
              <a:rPr lang="vi-VN" sz="1600" dirty="0">
                <a:latin typeface="Arial"/>
                <a:cs typeface="Arial"/>
              </a:rPr>
              <a:t> thư </a:t>
            </a:r>
            <a:r>
              <a:rPr lang="vi-VN" sz="1600" dirty="0" err="1">
                <a:latin typeface="Arial"/>
                <a:cs typeface="Arial"/>
              </a:rPr>
              <a:t>mục</a:t>
            </a:r>
            <a:r>
              <a:rPr lang="vi-VN" sz="1600" dirty="0">
                <a:latin typeface="Arial"/>
                <a:cs typeface="Arial"/>
              </a:rPr>
              <a:t> </a:t>
            </a:r>
            <a:r>
              <a:rPr lang="vi-VN" sz="1600" dirty="0" err="1">
                <a:latin typeface="Arial"/>
                <a:cs typeface="Arial"/>
              </a:rPr>
              <a:t>Public</a:t>
            </a:r>
            <a:endParaRPr lang="vi-VN" sz="1600" dirty="0" err="1">
              <a:latin typeface="Arial"/>
              <a:ea typeface="+mn-lt"/>
              <a:cs typeface="Arial"/>
            </a:endParaRPr>
          </a:p>
        </p:txBody>
      </p:sp>
      <p:sp>
        <p:nvSpPr>
          <p:cNvPr id="20" name="Arrow: Curved Down 19">
            <a:extLst>
              <a:ext uri="{FF2B5EF4-FFF2-40B4-BE49-F238E27FC236}">
                <a16:creationId xmlns:a16="http://schemas.microsoft.com/office/drawing/2014/main" id="{63D92742-F8C2-CD7D-8FA4-BF060E767B85}"/>
              </a:ext>
            </a:extLst>
          </p:cNvPr>
          <p:cNvSpPr/>
          <p:nvPr/>
        </p:nvSpPr>
        <p:spPr>
          <a:xfrm>
            <a:off x="5598449" y="2498029"/>
            <a:ext cx="862642" cy="3594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Down 20">
            <a:extLst>
              <a:ext uri="{FF2B5EF4-FFF2-40B4-BE49-F238E27FC236}">
                <a16:creationId xmlns:a16="http://schemas.microsoft.com/office/drawing/2014/main" id="{EC0D3BCD-B1C5-7D13-96C6-BB59865F105A}"/>
              </a:ext>
            </a:extLst>
          </p:cNvPr>
          <p:cNvSpPr/>
          <p:nvPr/>
        </p:nvSpPr>
        <p:spPr>
          <a:xfrm rot="10680000">
            <a:off x="5570704" y="4312870"/>
            <a:ext cx="848265" cy="41694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2" descr="Icon&#10;&#10;Description automatically generated">
            <a:extLst>
              <a:ext uri="{FF2B5EF4-FFF2-40B4-BE49-F238E27FC236}">
                <a16:creationId xmlns:a16="http://schemas.microsoft.com/office/drawing/2014/main" id="{C4B1B7DB-F9FB-D861-7D18-45F625E2687A}"/>
              </a:ext>
            </a:extLst>
          </p:cNvPr>
          <p:cNvPicPr>
            <a:picLocks noChangeAspect="1"/>
          </p:cNvPicPr>
          <p:nvPr/>
        </p:nvPicPr>
        <p:blipFill>
          <a:blip r:embed="rId6"/>
          <a:stretch>
            <a:fillRect/>
          </a:stretch>
        </p:blipFill>
        <p:spPr>
          <a:xfrm rot="2640000">
            <a:off x="5613909" y="3191323"/>
            <a:ext cx="849164" cy="849164"/>
          </a:xfrm>
          <a:prstGeom prst="rect">
            <a:avLst/>
          </a:prstGeom>
        </p:spPr>
      </p:pic>
    </p:spTree>
    <p:extLst>
      <p:ext uri="{BB962C8B-B14F-4D97-AF65-F5344CB8AC3E}">
        <p14:creationId xmlns:p14="http://schemas.microsoft.com/office/powerpoint/2010/main" val="98107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6" grpId="0"/>
      <p:bldP spid="17" grpId="0"/>
      <p:bldP spid="18" grpId="0"/>
      <p:bldP spid="19" grpId="0"/>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dirty="0">
                <a:latin typeface="Arial"/>
                <a:ea typeface="Tahoma"/>
                <a:cs typeface="Tahoma"/>
              </a:rPr>
              <a:t>Collecting Hidden Partition Information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752600" y="838201"/>
            <a:ext cx="8686800" cy="28955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285750" indent="-285750">
              <a:buClr>
                <a:srgbClr val="FFC000"/>
              </a:buClr>
              <a:buFont typeface="Wingdings"/>
              <a:buChar char="q"/>
            </a:pPr>
            <a:r>
              <a:rPr lang="en-US" dirty="0" err="1">
                <a:latin typeface="Arial"/>
                <a:ea typeface="Tahoma"/>
                <a:cs typeface="Tahoma"/>
              </a:rPr>
              <a:t>Phân</a:t>
            </a:r>
            <a:r>
              <a:rPr lang="en-US" dirty="0">
                <a:latin typeface="Arial"/>
                <a:ea typeface="Tahoma"/>
                <a:cs typeface="Tahoma"/>
              </a:rPr>
              <a:t> </a:t>
            </a:r>
            <a:r>
              <a:rPr lang="en-US" dirty="0" err="1">
                <a:latin typeface="Arial"/>
                <a:ea typeface="Tahoma"/>
                <a:cs typeface="Tahoma"/>
              </a:rPr>
              <a:t>vùng</a:t>
            </a:r>
            <a:r>
              <a:rPr lang="en-US" dirty="0">
                <a:latin typeface="Arial"/>
                <a:ea typeface="Tahoma"/>
                <a:cs typeface="Tahoma"/>
              </a:rPr>
              <a:t> </a:t>
            </a:r>
            <a:r>
              <a:rPr lang="en-US" dirty="0" err="1">
                <a:latin typeface="Arial"/>
                <a:ea typeface="Tahoma"/>
                <a:cs typeface="Tahoma"/>
              </a:rPr>
              <a:t>ẩn</a:t>
            </a:r>
            <a:r>
              <a:rPr lang="en-US" dirty="0">
                <a:latin typeface="Arial"/>
                <a:ea typeface="Tahoma"/>
                <a:cs typeface="Tahoma"/>
              </a:rPr>
              <a:t> </a:t>
            </a:r>
            <a:r>
              <a:rPr lang="en-US" dirty="0" err="1">
                <a:latin typeface="Arial"/>
                <a:ea typeface="Tahoma"/>
                <a:cs typeface="Tahoma"/>
              </a:rPr>
              <a:t>là</a:t>
            </a:r>
            <a:r>
              <a:rPr lang="en-US" dirty="0">
                <a:latin typeface="Arial"/>
                <a:ea typeface="Tahoma"/>
                <a:cs typeface="Tahoma"/>
              </a:rPr>
              <a:t> </a:t>
            </a:r>
            <a:r>
              <a:rPr lang="en-US" b="1" dirty="0" err="1">
                <a:solidFill>
                  <a:srgbClr val="FF0000"/>
                </a:solidFill>
                <a:latin typeface="Arial"/>
                <a:ea typeface="Tahoma"/>
                <a:cs typeface="Tahoma"/>
              </a:rPr>
              <a:t>một</a:t>
            </a:r>
            <a:r>
              <a:rPr lang="en-US" b="1" dirty="0">
                <a:solidFill>
                  <a:srgbClr val="FF0000"/>
                </a:solidFill>
                <a:latin typeface="Arial"/>
                <a:ea typeface="Tahoma"/>
                <a:cs typeface="Tahoma"/>
              </a:rPr>
              <a:t> </a:t>
            </a:r>
            <a:r>
              <a:rPr lang="en-US" b="1" dirty="0" err="1">
                <a:solidFill>
                  <a:srgbClr val="FF0000"/>
                </a:solidFill>
                <a:latin typeface="Arial"/>
                <a:ea typeface="Tahoma"/>
                <a:cs typeface="Tahoma"/>
              </a:rPr>
              <a:t>phần</a:t>
            </a:r>
            <a:r>
              <a:rPr lang="en-US" b="1" dirty="0">
                <a:solidFill>
                  <a:srgbClr val="FF0000"/>
                </a:solidFill>
                <a:latin typeface="Arial"/>
                <a:ea typeface="Tahoma"/>
                <a:cs typeface="Tahoma"/>
              </a:rPr>
              <a:t> </a:t>
            </a:r>
            <a:r>
              <a:rPr lang="en-US" b="1" dirty="0" err="1">
                <a:solidFill>
                  <a:srgbClr val="FF0000"/>
                </a:solidFill>
                <a:latin typeface="Arial"/>
                <a:ea typeface="Tahoma"/>
                <a:cs typeface="Tahoma"/>
              </a:rPr>
              <a:t>hợp</a:t>
            </a:r>
            <a:r>
              <a:rPr lang="en-US" b="1" dirty="0">
                <a:solidFill>
                  <a:srgbClr val="FF0000"/>
                </a:solidFill>
                <a:latin typeface="Arial"/>
                <a:ea typeface="Tahoma"/>
                <a:cs typeface="Tahoma"/>
              </a:rPr>
              <a:t> </a:t>
            </a:r>
            <a:r>
              <a:rPr lang="en-US" b="1" dirty="0" err="1">
                <a:solidFill>
                  <a:srgbClr val="FF0000"/>
                </a:solidFill>
                <a:latin typeface="Arial"/>
                <a:ea typeface="Tahoma"/>
                <a:cs typeface="Tahoma"/>
              </a:rPr>
              <a:t>lý</a:t>
            </a:r>
            <a:r>
              <a:rPr lang="en-US" b="1" dirty="0">
                <a:solidFill>
                  <a:srgbClr val="FF0000"/>
                </a:solidFill>
                <a:latin typeface="Arial"/>
                <a:ea typeface="Tahoma"/>
                <a:cs typeface="Tahoma"/>
              </a:rPr>
              <a:t> </a:t>
            </a:r>
            <a:r>
              <a:rPr lang="en-US" b="1" dirty="0" err="1">
                <a:solidFill>
                  <a:srgbClr val="FF0000"/>
                </a:solidFill>
                <a:latin typeface="Arial"/>
                <a:ea typeface="Tahoma"/>
                <a:cs typeface="Tahoma"/>
              </a:rPr>
              <a:t>của</a:t>
            </a:r>
            <a:r>
              <a:rPr lang="en-US" b="1" dirty="0">
                <a:solidFill>
                  <a:srgbClr val="FF0000"/>
                </a:solidFill>
                <a:latin typeface="Arial"/>
                <a:ea typeface="Tahoma"/>
                <a:cs typeface="Tahoma"/>
              </a:rPr>
              <a:t> </a:t>
            </a:r>
            <a:r>
              <a:rPr lang="en-US" b="1" dirty="0" err="1">
                <a:solidFill>
                  <a:srgbClr val="FF0000"/>
                </a:solidFill>
                <a:latin typeface="Arial"/>
                <a:ea typeface="Tahoma"/>
                <a:cs typeface="Tahoma"/>
              </a:rPr>
              <a:t>đĩa</a:t>
            </a:r>
            <a:r>
              <a:rPr lang="en-US" dirty="0">
                <a:latin typeface="Arial"/>
                <a:ea typeface="Tahoma"/>
                <a:cs typeface="Tahoma"/>
              </a:rPr>
              <a:t> </a:t>
            </a:r>
            <a:r>
              <a:rPr lang="en-US" dirty="0" err="1">
                <a:latin typeface="Arial"/>
                <a:ea typeface="Tahoma"/>
                <a:cs typeface="Tahoma"/>
              </a:rPr>
              <a:t>không</a:t>
            </a:r>
            <a:r>
              <a:rPr lang="en-US" dirty="0">
                <a:latin typeface="Arial"/>
                <a:ea typeface="Tahoma"/>
                <a:cs typeface="Tahoma"/>
              </a:rPr>
              <a:t> </a:t>
            </a:r>
            <a:r>
              <a:rPr lang="en-US" dirty="0" err="1">
                <a:latin typeface="Arial"/>
                <a:ea typeface="Tahoma"/>
                <a:cs typeface="Tahoma"/>
              </a:rPr>
              <a:t>thể</a:t>
            </a:r>
            <a:r>
              <a:rPr lang="en-US" dirty="0">
                <a:latin typeface="Arial"/>
                <a:ea typeface="Tahoma"/>
                <a:cs typeface="Tahoma"/>
              </a:rPr>
              <a:t> </a:t>
            </a:r>
            <a:r>
              <a:rPr lang="en-US" dirty="0" err="1">
                <a:latin typeface="Arial"/>
                <a:ea typeface="Tahoma"/>
                <a:cs typeface="Tahoma"/>
              </a:rPr>
              <a:t>truy</a:t>
            </a:r>
            <a:r>
              <a:rPr lang="en-US" dirty="0">
                <a:latin typeface="Arial"/>
                <a:ea typeface="Tahoma"/>
                <a:cs typeface="Tahoma"/>
              </a:rPr>
              <a:t> </a:t>
            </a:r>
            <a:r>
              <a:rPr lang="en-US" dirty="0" err="1">
                <a:latin typeface="Arial"/>
                <a:ea typeface="Tahoma"/>
                <a:cs typeface="Tahoma"/>
              </a:rPr>
              <a:t>cập</a:t>
            </a:r>
            <a:r>
              <a:rPr lang="en-US" dirty="0">
                <a:latin typeface="Arial"/>
                <a:ea typeface="Tahoma"/>
                <a:cs typeface="Tahoma"/>
              </a:rPr>
              <a:t> </a:t>
            </a:r>
            <a:r>
              <a:rPr lang="en-US" dirty="0" err="1">
                <a:latin typeface="Arial"/>
                <a:ea typeface="Tahoma"/>
                <a:cs typeface="Tahoma"/>
              </a:rPr>
              <a:t>vào</a:t>
            </a:r>
            <a:r>
              <a:rPr lang="en-US" dirty="0">
                <a:latin typeface="Arial"/>
                <a:ea typeface="Tahoma"/>
                <a:cs typeface="Tahoma"/>
              </a:rPr>
              <a:t> </a:t>
            </a:r>
            <a:r>
              <a:rPr lang="en-US" dirty="0" err="1">
                <a:latin typeface="Arial"/>
                <a:ea typeface="Tahoma"/>
                <a:cs typeface="Tahoma"/>
              </a:rPr>
              <a:t>hệ</a:t>
            </a:r>
            <a:r>
              <a:rPr lang="en-US" dirty="0">
                <a:latin typeface="Arial"/>
                <a:ea typeface="Tahoma"/>
                <a:cs typeface="Tahoma"/>
              </a:rPr>
              <a:t> </a:t>
            </a:r>
            <a:r>
              <a:rPr lang="en-US" dirty="0" err="1">
                <a:latin typeface="Arial"/>
                <a:ea typeface="Tahoma"/>
                <a:cs typeface="Tahoma"/>
              </a:rPr>
              <a:t>điều</a:t>
            </a:r>
            <a:r>
              <a:rPr lang="en-US" dirty="0">
                <a:latin typeface="Arial"/>
                <a:ea typeface="Tahoma"/>
                <a:cs typeface="Tahoma"/>
              </a:rPr>
              <a:t> </a:t>
            </a:r>
            <a:r>
              <a:rPr lang="en-US" dirty="0" err="1">
                <a:latin typeface="Arial"/>
                <a:ea typeface="Tahoma"/>
                <a:cs typeface="Tahoma"/>
              </a:rPr>
              <a:t>hành</a:t>
            </a:r>
            <a:endParaRPr lang="en-US" dirty="0">
              <a:latin typeface="Arial"/>
              <a:ea typeface="Tahoma"/>
              <a:cs typeface="Tahoma"/>
            </a:endParaRPr>
          </a:p>
          <a:p>
            <a:pPr marL="285750" indent="-285750">
              <a:buClr>
                <a:srgbClr val="FFC000"/>
              </a:buClr>
              <a:buFont typeface="Wingdings"/>
              <a:buChar char="q"/>
            </a:pPr>
            <a:r>
              <a:rPr lang="en-US" dirty="0" err="1">
                <a:latin typeface="Arial"/>
                <a:ea typeface="Tahoma"/>
                <a:cs typeface="Tahoma"/>
              </a:rPr>
              <a:t>Phân</a:t>
            </a:r>
            <a:r>
              <a:rPr lang="en-US" dirty="0">
                <a:latin typeface="Arial"/>
                <a:ea typeface="Tahoma"/>
                <a:cs typeface="Tahoma"/>
              </a:rPr>
              <a:t> </a:t>
            </a:r>
            <a:r>
              <a:rPr lang="en-US" dirty="0" err="1">
                <a:latin typeface="Arial"/>
                <a:ea typeface="Tahoma"/>
                <a:cs typeface="Tahoma"/>
              </a:rPr>
              <a:t>vùng</a:t>
            </a:r>
            <a:r>
              <a:rPr lang="en-US" dirty="0">
                <a:latin typeface="Arial"/>
                <a:ea typeface="Tahoma"/>
                <a:cs typeface="Tahoma"/>
              </a:rPr>
              <a:t> </a:t>
            </a:r>
            <a:r>
              <a:rPr lang="en-US" dirty="0" err="1">
                <a:latin typeface="Arial"/>
                <a:ea typeface="Tahoma"/>
                <a:cs typeface="Tahoma"/>
              </a:rPr>
              <a:t>ẩn</a:t>
            </a:r>
            <a:r>
              <a:rPr lang="en-US" dirty="0">
                <a:latin typeface="Arial"/>
                <a:ea typeface="Tahoma"/>
                <a:cs typeface="Tahoma"/>
              </a:rPr>
              <a:t> </a:t>
            </a:r>
            <a:r>
              <a:rPr lang="en-US" dirty="0" err="1">
                <a:latin typeface="Arial"/>
                <a:ea typeface="Tahoma"/>
                <a:cs typeface="Tahoma"/>
              </a:rPr>
              <a:t>có</a:t>
            </a:r>
            <a:r>
              <a:rPr lang="en-US" dirty="0">
                <a:latin typeface="Arial"/>
                <a:ea typeface="Tahoma"/>
                <a:cs typeface="Tahoma"/>
              </a:rPr>
              <a:t> </a:t>
            </a:r>
            <a:r>
              <a:rPr lang="en-US" dirty="0" err="1">
                <a:latin typeface="Arial"/>
                <a:ea typeface="Tahoma"/>
                <a:cs typeface="Tahoma"/>
              </a:rPr>
              <a:t>thể</a:t>
            </a:r>
            <a:r>
              <a:rPr lang="en-US" dirty="0">
                <a:latin typeface="Arial"/>
                <a:ea typeface="Tahoma"/>
                <a:cs typeface="Tahoma"/>
              </a:rPr>
              <a:t> </a:t>
            </a:r>
            <a:r>
              <a:rPr lang="en-US" dirty="0" err="1">
                <a:latin typeface="Arial"/>
                <a:ea typeface="Tahoma"/>
                <a:cs typeface="Tahoma"/>
              </a:rPr>
              <a:t>chứa</a:t>
            </a:r>
            <a:r>
              <a:rPr lang="en-US" dirty="0">
                <a:latin typeface="Arial"/>
                <a:ea typeface="Tahoma"/>
                <a:cs typeface="Tahoma"/>
              </a:rPr>
              <a:t> </a:t>
            </a:r>
            <a:r>
              <a:rPr lang="en-US" dirty="0" err="1">
                <a:latin typeface="Arial"/>
                <a:ea typeface="Tahoma"/>
                <a:cs typeface="Tahoma"/>
              </a:rPr>
              <a:t>các</a:t>
            </a:r>
            <a:r>
              <a:rPr lang="en-US" dirty="0">
                <a:latin typeface="Arial"/>
                <a:ea typeface="Tahoma"/>
                <a:cs typeface="Tahoma"/>
              </a:rPr>
              <a:t> </a:t>
            </a:r>
            <a:r>
              <a:rPr lang="en-US" dirty="0" err="1">
                <a:latin typeface="Arial"/>
                <a:ea typeface="Tahoma"/>
                <a:cs typeface="Tahoma"/>
              </a:rPr>
              <a:t>tệp</a:t>
            </a:r>
            <a:r>
              <a:rPr lang="en-US" dirty="0">
                <a:latin typeface="Arial"/>
                <a:ea typeface="Tahoma"/>
                <a:cs typeface="Tahoma"/>
              </a:rPr>
              <a:t>, </a:t>
            </a:r>
            <a:r>
              <a:rPr lang="en-US" dirty="0" err="1">
                <a:latin typeface="Arial"/>
                <a:ea typeface="Tahoma"/>
                <a:cs typeface="Tahoma"/>
              </a:rPr>
              <a:t>thư</a:t>
            </a:r>
            <a:r>
              <a:rPr lang="en-US" dirty="0">
                <a:latin typeface="Arial"/>
                <a:ea typeface="Tahoma"/>
                <a:cs typeface="Tahoma"/>
              </a:rPr>
              <a:t> </a:t>
            </a:r>
            <a:r>
              <a:rPr lang="en-US" dirty="0" err="1">
                <a:latin typeface="Arial"/>
                <a:ea typeface="Tahoma"/>
                <a:cs typeface="Tahoma"/>
              </a:rPr>
              <a:t>mục</a:t>
            </a:r>
            <a:r>
              <a:rPr lang="en-US" dirty="0">
                <a:latin typeface="Arial"/>
                <a:ea typeface="Tahoma"/>
                <a:cs typeface="Tahoma"/>
              </a:rPr>
              <a:t>, </a:t>
            </a:r>
            <a:r>
              <a:rPr lang="en-US" dirty="0" err="1">
                <a:latin typeface="Arial"/>
                <a:ea typeface="Tahoma"/>
                <a:cs typeface="Tahoma"/>
              </a:rPr>
              <a:t>dữ</a:t>
            </a:r>
            <a:r>
              <a:rPr lang="en-US" dirty="0">
                <a:latin typeface="Arial"/>
                <a:ea typeface="Tahoma"/>
                <a:cs typeface="Tahoma"/>
              </a:rPr>
              <a:t> </a:t>
            </a:r>
            <a:r>
              <a:rPr lang="en-US" dirty="0" err="1">
                <a:latin typeface="Arial"/>
                <a:ea typeface="Tahoma"/>
                <a:cs typeface="Tahoma"/>
              </a:rPr>
              <a:t>liệu</a:t>
            </a:r>
            <a:r>
              <a:rPr lang="en-US" dirty="0">
                <a:latin typeface="Arial"/>
                <a:ea typeface="Tahoma"/>
                <a:cs typeface="Tahoma"/>
              </a:rPr>
              <a:t> </a:t>
            </a:r>
            <a:r>
              <a:rPr lang="en-US" dirty="0" err="1">
                <a:latin typeface="Arial"/>
                <a:ea typeface="Tahoma"/>
                <a:cs typeface="Tahoma"/>
              </a:rPr>
              <a:t>bí</a:t>
            </a:r>
            <a:r>
              <a:rPr lang="en-US" dirty="0">
                <a:latin typeface="Arial"/>
                <a:ea typeface="Tahoma"/>
                <a:cs typeface="Tahoma"/>
              </a:rPr>
              <a:t> </a:t>
            </a:r>
            <a:r>
              <a:rPr lang="en-US" dirty="0" err="1">
                <a:latin typeface="Arial"/>
                <a:ea typeface="Tahoma"/>
                <a:cs typeface="Tahoma"/>
              </a:rPr>
              <a:t>mật</a:t>
            </a:r>
            <a:r>
              <a:rPr lang="en-US" dirty="0">
                <a:latin typeface="Arial"/>
                <a:ea typeface="Tahoma"/>
                <a:cs typeface="Tahoma"/>
              </a:rPr>
              <a:t> </a:t>
            </a:r>
            <a:r>
              <a:rPr lang="en-US" dirty="0" err="1">
                <a:latin typeface="Arial"/>
                <a:ea typeface="Tahoma"/>
                <a:cs typeface="Tahoma"/>
              </a:rPr>
              <a:t>hoặc</a:t>
            </a:r>
            <a:r>
              <a:rPr lang="en-US" dirty="0">
                <a:latin typeface="Arial"/>
                <a:ea typeface="Tahoma"/>
                <a:cs typeface="Tahoma"/>
              </a:rPr>
              <a:t> </a:t>
            </a:r>
            <a:r>
              <a:rPr lang="en-US" dirty="0" err="1">
                <a:latin typeface="Arial"/>
                <a:ea typeface="Tahoma"/>
                <a:cs typeface="Tahoma"/>
              </a:rPr>
              <a:t>các</a:t>
            </a:r>
            <a:r>
              <a:rPr lang="en-US" dirty="0">
                <a:latin typeface="Arial"/>
                <a:ea typeface="Tahoma"/>
                <a:cs typeface="Tahoma"/>
              </a:rPr>
              <a:t> </a:t>
            </a:r>
            <a:r>
              <a:rPr lang="en-US" dirty="0" err="1">
                <a:latin typeface="Arial"/>
                <a:ea typeface="Tahoma"/>
                <a:cs typeface="Tahoma"/>
              </a:rPr>
              <a:t>bản</a:t>
            </a:r>
            <a:r>
              <a:rPr lang="en-US" dirty="0">
                <a:latin typeface="Arial"/>
                <a:ea typeface="Tahoma"/>
                <a:cs typeface="Tahoma"/>
              </a:rPr>
              <a:t> </a:t>
            </a:r>
            <a:r>
              <a:rPr lang="en-US" dirty="0" err="1">
                <a:latin typeface="Arial"/>
                <a:ea typeface="Tahoma"/>
                <a:cs typeface="Tahoma"/>
              </a:rPr>
              <a:t>sao</a:t>
            </a:r>
            <a:r>
              <a:rPr lang="en-US" dirty="0">
                <a:latin typeface="Arial"/>
                <a:ea typeface="Tahoma"/>
                <a:cs typeface="Tahoma"/>
              </a:rPr>
              <a:t> </a:t>
            </a:r>
            <a:r>
              <a:rPr lang="en-US" dirty="0" err="1">
                <a:latin typeface="Arial"/>
                <a:ea typeface="Tahoma"/>
                <a:cs typeface="Tahoma"/>
              </a:rPr>
              <a:t>lưu</a:t>
            </a:r>
            <a:r>
              <a:rPr lang="en-US" dirty="0">
                <a:latin typeface="Arial"/>
                <a:ea typeface="Tahoma"/>
                <a:cs typeface="Tahoma"/>
              </a:rPr>
              <a:t> </a:t>
            </a:r>
            <a:r>
              <a:rPr lang="en-US" dirty="0" err="1">
                <a:latin typeface="Arial"/>
                <a:ea typeface="Tahoma"/>
                <a:cs typeface="Tahoma"/>
              </a:rPr>
              <a:t>của</a:t>
            </a:r>
            <a:r>
              <a:rPr lang="en-US" dirty="0">
                <a:latin typeface="Arial"/>
                <a:ea typeface="Tahoma"/>
                <a:cs typeface="Tahoma"/>
              </a:rPr>
              <a:t> </a:t>
            </a:r>
            <a:r>
              <a:rPr lang="en-US" dirty="0" err="1">
                <a:latin typeface="Arial"/>
                <a:ea typeface="Tahoma"/>
                <a:cs typeface="Tahoma"/>
              </a:rPr>
              <a:t>hệ</a:t>
            </a:r>
            <a:r>
              <a:rPr lang="en-US" dirty="0">
                <a:latin typeface="Arial"/>
                <a:ea typeface="Tahoma"/>
                <a:cs typeface="Tahoma"/>
              </a:rPr>
              <a:t> </a:t>
            </a:r>
            <a:r>
              <a:rPr lang="en-US" dirty="0" err="1">
                <a:latin typeface="Arial"/>
                <a:ea typeface="Tahoma"/>
                <a:cs typeface="Tahoma"/>
              </a:rPr>
              <a:t>thống</a:t>
            </a:r>
            <a:endParaRPr lang="en-US" dirty="0">
              <a:latin typeface="Arial"/>
              <a:ea typeface="Tahoma"/>
              <a:cs typeface="Tahoma"/>
            </a:endParaRPr>
          </a:p>
          <a:p>
            <a:pPr marL="285750" indent="-285750">
              <a:buClr>
                <a:srgbClr val="FFC000"/>
              </a:buClr>
              <a:buFont typeface="Wingdings"/>
              <a:buChar char="q"/>
            </a:pPr>
            <a:r>
              <a:rPr lang="en-US" dirty="0">
                <a:latin typeface="Arial"/>
                <a:ea typeface="Tahoma"/>
                <a:cs typeface="Tahoma"/>
              </a:rPr>
              <a:t>Các </a:t>
            </a:r>
            <a:r>
              <a:rPr lang="en-US" dirty="0" err="1">
                <a:latin typeface="Arial"/>
                <a:ea typeface="Tahoma"/>
                <a:cs typeface="Tahoma"/>
              </a:rPr>
              <a:t>công</a:t>
            </a:r>
            <a:r>
              <a:rPr lang="en-US" dirty="0">
                <a:latin typeface="Arial"/>
                <a:ea typeface="Tahoma"/>
                <a:cs typeface="Tahoma"/>
              </a:rPr>
              <a:t> </a:t>
            </a:r>
            <a:r>
              <a:rPr lang="en-US" dirty="0" err="1">
                <a:latin typeface="Arial"/>
                <a:ea typeface="Tahoma"/>
                <a:cs typeface="Tahoma"/>
              </a:rPr>
              <a:t>cụ</a:t>
            </a:r>
            <a:r>
              <a:rPr lang="en-US" dirty="0">
                <a:latin typeface="Arial"/>
                <a:ea typeface="Tahoma"/>
                <a:cs typeface="Tahoma"/>
              </a:rPr>
              <a:t> </a:t>
            </a:r>
            <a:r>
              <a:rPr lang="en-US" dirty="0" err="1">
                <a:latin typeface="Arial"/>
                <a:ea typeface="Tahoma"/>
                <a:cs typeface="Tahoma"/>
              </a:rPr>
              <a:t>như</a:t>
            </a:r>
            <a:r>
              <a:rPr lang="en-US" b="1" dirty="0">
                <a:solidFill>
                  <a:srgbClr val="FF0000"/>
                </a:solidFill>
                <a:latin typeface="Arial"/>
                <a:ea typeface="Tahoma"/>
                <a:cs typeface="Tahoma"/>
              </a:rPr>
              <a:t> find &amp; mount</a:t>
            </a:r>
            <a:r>
              <a:rPr lang="en-US" dirty="0">
                <a:latin typeface="Arial"/>
                <a:ea typeface="Tahoma"/>
                <a:cs typeface="Tahoma"/>
              </a:rPr>
              <a:t> </a:t>
            </a:r>
            <a:r>
              <a:rPr lang="en-US" dirty="0" err="1">
                <a:latin typeface="Arial"/>
                <a:ea typeface="Tahoma"/>
                <a:cs typeface="Tahoma"/>
              </a:rPr>
              <a:t>giúp</a:t>
            </a:r>
            <a:r>
              <a:rPr lang="en-US" dirty="0">
                <a:latin typeface="Arial"/>
                <a:ea typeface="Tahoma"/>
                <a:cs typeface="Tahoma"/>
              </a:rPr>
              <a:t> </a:t>
            </a:r>
            <a:r>
              <a:rPr lang="en-US" dirty="0" err="1">
                <a:latin typeface="Arial"/>
                <a:ea typeface="Tahoma"/>
                <a:cs typeface="Tahoma"/>
              </a:rPr>
              <a:t>thu</a:t>
            </a:r>
            <a:r>
              <a:rPr lang="en-US" dirty="0">
                <a:latin typeface="Arial"/>
                <a:ea typeface="Tahoma"/>
                <a:cs typeface="Tahoma"/>
              </a:rPr>
              <a:t> </a:t>
            </a:r>
            <a:r>
              <a:rPr lang="en-US" dirty="0" err="1">
                <a:latin typeface="Arial"/>
                <a:ea typeface="Tahoma"/>
                <a:cs typeface="Tahoma"/>
              </a:rPr>
              <a:t>thập</a:t>
            </a:r>
            <a:r>
              <a:rPr lang="en-US" dirty="0">
                <a:latin typeface="Arial"/>
                <a:ea typeface="Tahoma"/>
                <a:cs typeface="Tahoma"/>
              </a:rPr>
              <a:t> </a:t>
            </a:r>
            <a:r>
              <a:rPr lang="en-US" dirty="0" err="1">
                <a:latin typeface="Arial"/>
                <a:ea typeface="Tahoma"/>
                <a:cs typeface="Tahoma"/>
              </a:rPr>
              <a:t>thông</a:t>
            </a:r>
            <a:r>
              <a:rPr lang="en-US" dirty="0">
                <a:latin typeface="Arial"/>
                <a:ea typeface="Tahoma"/>
                <a:cs typeface="Tahoma"/>
              </a:rPr>
              <a:t> tin </a:t>
            </a:r>
            <a:r>
              <a:rPr lang="en-US" dirty="0" err="1">
                <a:latin typeface="Arial"/>
                <a:ea typeface="Tahoma"/>
                <a:cs typeface="Tahoma"/>
              </a:rPr>
              <a:t>từ</a:t>
            </a:r>
            <a:r>
              <a:rPr lang="en-US" dirty="0">
                <a:latin typeface="Arial"/>
                <a:ea typeface="Tahoma"/>
                <a:cs typeface="Tahoma"/>
              </a:rPr>
              <a:t> </a:t>
            </a:r>
            <a:r>
              <a:rPr lang="en-US" dirty="0" err="1">
                <a:latin typeface="Arial"/>
                <a:ea typeface="Tahoma"/>
                <a:cs typeface="Tahoma"/>
              </a:rPr>
              <a:t>phân</a:t>
            </a:r>
            <a:r>
              <a:rPr lang="en-US" dirty="0">
                <a:latin typeface="Arial"/>
                <a:ea typeface="Tahoma"/>
                <a:cs typeface="Tahoma"/>
              </a:rPr>
              <a:t> </a:t>
            </a:r>
            <a:r>
              <a:rPr lang="en-US" dirty="0" err="1">
                <a:latin typeface="Arial"/>
                <a:ea typeface="Tahoma"/>
                <a:cs typeface="Tahoma"/>
              </a:rPr>
              <a:t>vùng</a:t>
            </a:r>
            <a:r>
              <a:rPr lang="en-US" dirty="0">
                <a:latin typeface="Arial"/>
                <a:ea typeface="Tahoma"/>
                <a:cs typeface="Tahoma"/>
              </a:rPr>
              <a:t> </a:t>
            </a:r>
            <a:r>
              <a:rPr lang="en-US" dirty="0" err="1">
                <a:latin typeface="Arial"/>
                <a:ea typeface="Tahoma"/>
                <a:cs typeface="Tahoma"/>
              </a:rPr>
              <a:t>ẩn</a:t>
            </a:r>
            <a:endParaRPr lang="en-US" dirty="0">
              <a:latin typeface="Arial"/>
              <a:ea typeface="Tahoma"/>
              <a:cs typeface="Tahoma"/>
            </a:endParaRPr>
          </a:p>
          <a:p>
            <a:pPr marL="285750" indent="-285750">
              <a:buClr>
                <a:srgbClr val="FFC000"/>
              </a:buClr>
              <a:buFont typeface="Wingdings"/>
              <a:buChar char="q"/>
            </a:pPr>
            <a:r>
              <a:rPr lang="en-US" dirty="0">
                <a:latin typeface="Arial"/>
                <a:ea typeface="Tahoma"/>
                <a:cs typeface="Tahoma"/>
              </a:rPr>
              <a:t>Partition Logic </a:t>
            </a:r>
            <a:r>
              <a:rPr lang="en-US" dirty="0" err="1">
                <a:latin typeface="Arial"/>
                <a:ea typeface="Tahoma"/>
                <a:cs typeface="Tahoma"/>
              </a:rPr>
              <a:t>có</a:t>
            </a:r>
            <a:r>
              <a:rPr lang="en-US" dirty="0">
                <a:latin typeface="Arial"/>
                <a:ea typeface="Tahoma"/>
                <a:cs typeface="Tahoma"/>
              </a:rPr>
              <a:t> </a:t>
            </a:r>
            <a:r>
              <a:rPr lang="en-US" dirty="0" err="1">
                <a:latin typeface="Arial"/>
                <a:ea typeface="Tahoma"/>
                <a:cs typeface="Tahoma"/>
              </a:rPr>
              <a:t>thể</a:t>
            </a:r>
            <a:r>
              <a:rPr lang="en-US" dirty="0">
                <a:latin typeface="Arial"/>
                <a:ea typeface="Tahoma"/>
                <a:cs typeface="Tahoma"/>
              </a:rPr>
              <a:t> </a:t>
            </a:r>
            <a:r>
              <a:rPr lang="en-US" dirty="0" err="1">
                <a:latin typeface="Arial"/>
                <a:ea typeface="Tahoma"/>
                <a:cs typeface="Tahoma"/>
              </a:rPr>
              <a:t>tạo</a:t>
            </a:r>
            <a:r>
              <a:rPr lang="en-US" dirty="0">
                <a:latin typeface="Arial"/>
                <a:ea typeface="Tahoma"/>
                <a:cs typeface="Tahoma"/>
              </a:rPr>
              <a:t>, </a:t>
            </a:r>
            <a:r>
              <a:rPr lang="en-US" dirty="0" err="1">
                <a:latin typeface="Arial"/>
                <a:ea typeface="Tahoma"/>
                <a:cs typeface="Tahoma"/>
              </a:rPr>
              <a:t>xóa</a:t>
            </a:r>
            <a:r>
              <a:rPr lang="en-US" dirty="0">
                <a:latin typeface="Arial"/>
                <a:ea typeface="Tahoma"/>
                <a:cs typeface="Tahoma"/>
              </a:rPr>
              <a:t>, </a:t>
            </a:r>
            <a:r>
              <a:rPr lang="en-US" dirty="0" err="1">
                <a:latin typeface="Arial"/>
                <a:ea typeface="Tahoma"/>
                <a:cs typeface="Tahoma"/>
              </a:rPr>
              <a:t>xóa</a:t>
            </a:r>
            <a:r>
              <a:rPr lang="en-US" dirty="0">
                <a:latin typeface="Arial"/>
                <a:ea typeface="Tahoma"/>
                <a:cs typeface="Tahoma"/>
              </a:rPr>
              <a:t>, </a:t>
            </a:r>
            <a:r>
              <a:rPr lang="en-US" dirty="0" err="1">
                <a:latin typeface="Arial"/>
                <a:ea typeface="Tahoma"/>
                <a:cs typeface="Tahoma"/>
              </a:rPr>
              <a:t>định</a:t>
            </a:r>
            <a:r>
              <a:rPr lang="en-US" dirty="0">
                <a:latin typeface="Arial"/>
                <a:ea typeface="Tahoma"/>
                <a:cs typeface="Tahoma"/>
              </a:rPr>
              <a:t> </a:t>
            </a:r>
            <a:r>
              <a:rPr lang="en-US" dirty="0" err="1">
                <a:latin typeface="Arial"/>
                <a:ea typeface="Tahoma"/>
                <a:cs typeface="Tahoma"/>
              </a:rPr>
              <a:t>dạng</a:t>
            </a:r>
            <a:r>
              <a:rPr lang="en-US" dirty="0">
                <a:latin typeface="Arial"/>
                <a:ea typeface="Tahoma"/>
                <a:cs typeface="Tahoma"/>
              </a:rPr>
              <a:t>, </a:t>
            </a:r>
            <a:r>
              <a:rPr lang="en-US" dirty="0" err="1">
                <a:latin typeface="Arial"/>
                <a:ea typeface="Tahoma"/>
                <a:cs typeface="Tahoma"/>
              </a:rPr>
              <a:t>chống</a:t>
            </a:r>
            <a:r>
              <a:rPr lang="en-US" dirty="0">
                <a:latin typeface="Arial"/>
                <a:ea typeface="Tahoma"/>
                <a:cs typeface="Tahoma"/>
              </a:rPr>
              <a:t> </a:t>
            </a:r>
            <a:r>
              <a:rPr lang="en-US" dirty="0" err="1">
                <a:latin typeface="Arial"/>
                <a:ea typeface="Tahoma"/>
                <a:cs typeface="Tahoma"/>
              </a:rPr>
              <a:t>phân</a:t>
            </a:r>
            <a:r>
              <a:rPr lang="en-US" dirty="0">
                <a:latin typeface="Arial"/>
                <a:ea typeface="Tahoma"/>
                <a:cs typeface="Tahoma"/>
              </a:rPr>
              <a:t> </a:t>
            </a:r>
            <a:r>
              <a:rPr lang="en-US" dirty="0" err="1">
                <a:latin typeface="Arial"/>
                <a:ea typeface="Tahoma"/>
                <a:cs typeface="Tahoma"/>
              </a:rPr>
              <a:t>mảnh</a:t>
            </a:r>
            <a:r>
              <a:rPr lang="en-US" dirty="0">
                <a:latin typeface="Arial"/>
                <a:ea typeface="Tahoma"/>
                <a:cs typeface="Tahoma"/>
              </a:rPr>
              <a:t>, </a:t>
            </a:r>
            <a:r>
              <a:rPr lang="en-US" dirty="0" err="1">
                <a:latin typeface="Arial"/>
                <a:ea typeface="Tahoma"/>
                <a:cs typeface="Tahoma"/>
              </a:rPr>
              <a:t>thay</a:t>
            </a:r>
            <a:r>
              <a:rPr lang="en-US" dirty="0">
                <a:latin typeface="Arial"/>
                <a:ea typeface="Tahoma"/>
                <a:cs typeface="Tahoma"/>
              </a:rPr>
              <a:t> </a:t>
            </a:r>
            <a:r>
              <a:rPr lang="en-US" dirty="0" err="1">
                <a:latin typeface="Arial"/>
                <a:ea typeface="Tahoma"/>
                <a:cs typeface="Tahoma"/>
              </a:rPr>
              <a:t>đổi</a:t>
            </a:r>
            <a:r>
              <a:rPr lang="en-US" dirty="0">
                <a:latin typeface="Arial"/>
                <a:ea typeface="Tahoma"/>
                <a:cs typeface="Tahoma"/>
              </a:rPr>
              <a:t> </a:t>
            </a:r>
            <a:r>
              <a:rPr lang="en-US" dirty="0" err="1">
                <a:latin typeface="Arial"/>
                <a:ea typeface="Tahoma"/>
                <a:cs typeface="Tahoma"/>
              </a:rPr>
              <a:t>kích</a:t>
            </a:r>
            <a:r>
              <a:rPr lang="en-US" dirty="0">
                <a:latin typeface="Arial"/>
                <a:ea typeface="Tahoma"/>
                <a:cs typeface="Tahoma"/>
              </a:rPr>
              <a:t> </a:t>
            </a:r>
            <a:r>
              <a:rPr lang="en-US" dirty="0" err="1">
                <a:latin typeface="Arial"/>
                <a:ea typeface="Tahoma"/>
                <a:cs typeface="Tahoma"/>
              </a:rPr>
              <a:t>thước</a:t>
            </a:r>
            <a:r>
              <a:rPr lang="en-US" dirty="0">
                <a:latin typeface="Arial"/>
                <a:ea typeface="Tahoma"/>
                <a:cs typeface="Tahoma"/>
              </a:rPr>
              <a:t>, </a:t>
            </a:r>
            <a:r>
              <a:rPr lang="en-US" dirty="0" err="1">
                <a:latin typeface="Arial"/>
                <a:ea typeface="Tahoma"/>
                <a:cs typeface="Tahoma"/>
              </a:rPr>
              <a:t>sao</a:t>
            </a:r>
            <a:r>
              <a:rPr lang="en-US" dirty="0">
                <a:latin typeface="Arial"/>
                <a:ea typeface="Tahoma"/>
                <a:cs typeface="Tahoma"/>
              </a:rPr>
              <a:t> </a:t>
            </a:r>
            <a:r>
              <a:rPr lang="en-US" dirty="0" err="1">
                <a:latin typeface="Arial"/>
                <a:ea typeface="Tahoma"/>
                <a:cs typeface="Tahoma"/>
              </a:rPr>
              <a:t>chép</a:t>
            </a:r>
            <a:r>
              <a:rPr lang="en-US" dirty="0">
                <a:latin typeface="Arial"/>
                <a:ea typeface="Tahoma"/>
                <a:cs typeface="Tahoma"/>
              </a:rPr>
              <a:t> </a:t>
            </a:r>
            <a:r>
              <a:rPr lang="en-US" dirty="0" err="1">
                <a:latin typeface="Arial"/>
                <a:ea typeface="Tahoma"/>
                <a:cs typeface="Tahoma"/>
              </a:rPr>
              <a:t>và</a:t>
            </a:r>
            <a:r>
              <a:rPr lang="en-US" dirty="0">
                <a:latin typeface="Arial"/>
                <a:ea typeface="Tahoma"/>
                <a:cs typeface="Tahoma"/>
              </a:rPr>
              <a:t> di </a:t>
            </a:r>
            <a:r>
              <a:rPr lang="en-US" dirty="0" err="1">
                <a:latin typeface="Arial"/>
                <a:ea typeface="Tahoma"/>
                <a:cs typeface="Tahoma"/>
              </a:rPr>
              <a:t>chuyển</a:t>
            </a:r>
            <a:r>
              <a:rPr lang="en-US" dirty="0">
                <a:latin typeface="Arial"/>
                <a:ea typeface="Tahoma"/>
                <a:cs typeface="Tahoma"/>
              </a:rPr>
              <a:t> </a:t>
            </a:r>
            <a:r>
              <a:rPr lang="en-US" dirty="0" err="1">
                <a:latin typeface="Arial"/>
                <a:ea typeface="Tahoma"/>
                <a:cs typeface="Tahoma"/>
              </a:rPr>
              <a:t>các</a:t>
            </a:r>
            <a:r>
              <a:rPr lang="en-US" dirty="0">
                <a:latin typeface="Arial"/>
                <a:ea typeface="Tahoma"/>
                <a:cs typeface="Tahoma"/>
              </a:rPr>
              <a:t> </a:t>
            </a:r>
            <a:r>
              <a:rPr lang="en-US" dirty="0" err="1">
                <a:latin typeface="Arial"/>
                <a:ea typeface="Tahoma"/>
                <a:cs typeface="Tahoma"/>
              </a:rPr>
              <a:t>phân</a:t>
            </a:r>
            <a:r>
              <a:rPr lang="en-US" dirty="0">
                <a:latin typeface="Arial"/>
                <a:ea typeface="Tahoma"/>
                <a:cs typeface="Tahoma"/>
              </a:rPr>
              <a:t> </a:t>
            </a:r>
            <a:r>
              <a:rPr lang="en-US" dirty="0" err="1">
                <a:latin typeface="Arial"/>
                <a:ea typeface="Tahoma"/>
                <a:cs typeface="Tahoma"/>
              </a:rPr>
              <a:t>vùng</a:t>
            </a:r>
            <a:r>
              <a:rPr lang="en-US" dirty="0">
                <a:latin typeface="Arial"/>
                <a:ea typeface="Tahoma"/>
                <a:cs typeface="Tahoma"/>
              </a:rPr>
              <a:t> </a:t>
            </a:r>
            <a:r>
              <a:rPr lang="en-US" dirty="0" err="1">
                <a:latin typeface="Arial"/>
                <a:ea typeface="Tahoma"/>
                <a:cs typeface="Tahoma"/>
              </a:rPr>
              <a:t>cũng</a:t>
            </a:r>
            <a:r>
              <a:rPr lang="en-US" dirty="0">
                <a:latin typeface="Arial"/>
                <a:ea typeface="Tahoma"/>
                <a:cs typeface="Tahoma"/>
              </a:rPr>
              <a:t> </a:t>
            </a:r>
            <a:r>
              <a:rPr lang="en-US" dirty="0" err="1">
                <a:latin typeface="Arial"/>
                <a:ea typeface="Tahoma"/>
                <a:cs typeface="Tahoma"/>
              </a:rPr>
              <a:t>như</a:t>
            </a:r>
            <a:r>
              <a:rPr lang="en-US" dirty="0">
                <a:latin typeface="Arial"/>
                <a:ea typeface="Tahoma"/>
                <a:cs typeface="Tahoma"/>
              </a:rPr>
              <a:t> </a:t>
            </a:r>
            <a:r>
              <a:rPr lang="en-US" dirty="0" err="1">
                <a:latin typeface="Arial"/>
                <a:ea typeface="Tahoma"/>
                <a:cs typeface="Tahoma"/>
              </a:rPr>
              <a:t>sửa</a:t>
            </a:r>
            <a:r>
              <a:rPr lang="en-US" dirty="0">
                <a:latin typeface="Arial"/>
                <a:ea typeface="Tahoma"/>
                <a:cs typeface="Tahoma"/>
              </a:rPr>
              <a:t> </a:t>
            </a:r>
            <a:r>
              <a:rPr lang="en-US" dirty="0" err="1">
                <a:latin typeface="Arial"/>
                <a:ea typeface="Tahoma"/>
                <a:cs typeface="Tahoma"/>
              </a:rPr>
              <a:t>đổi</a:t>
            </a:r>
            <a:r>
              <a:rPr lang="en-US" dirty="0">
                <a:latin typeface="Arial"/>
                <a:ea typeface="Tahoma"/>
                <a:cs typeface="Tahoma"/>
              </a:rPr>
              <a:t> </a:t>
            </a:r>
            <a:r>
              <a:rPr lang="en-US" dirty="0" err="1">
                <a:latin typeface="Arial"/>
                <a:ea typeface="Tahoma"/>
                <a:cs typeface="Tahoma"/>
              </a:rPr>
              <a:t>các</a:t>
            </a:r>
            <a:r>
              <a:rPr lang="en-US" dirty="0">
                <a:latin typeface="Arial"/>
                <a:ea typeface="Tahoma"/>
                <a:cs typeface="Tahoma"/>
              </a:rPr>
              <a:t> </a:t>
            </a:r>
            <a:r>
              <a:rPr lang="en-US" dirty="0" err="1">
                <a:latin typeface="Arial"/>
                <a:ea typeface="Tahoma"/>
                <a:cs typeface="Tahoma"/>
              </a:rPr>
              <a:t>thuộc</a:t>
            </a:r>
            <a:r>
              <a:rPr lang="en-US" dirty="0">
                <a:latin typeface="Arial"/>
                <a:ea typeface="Tahoma"/>
                <a:cs typeface="Tahoma"/>
              </a:rPr>
              <a:t> </a:t>
            </a:r>
            <a:r>
              <a:rPr lang="en-US" dirty="0" err="1">
                <a:latin typeface="Arial"/>
                <a:ea typeface="Tahoma"/>
                <a:cs typeface="Tahoma"/>
              </a:rPr>
              <a:t>tính</a:t>
            </a:r>
            <a:r>
              <a:rPr lang="en-US" dirty="0">
                <a:latin typeface="Arial"/>
                <a:ea typeface="Tahoma"/>
                <a:cs typeface="Tahoma"/>
              </a:rPr>
              <a:t> </a:t>
            </a:r>
            <a:r>
              <a:rPr lang="en-US" dirty="0" err="1">
                <a:latin typeface="Arial"/>
                <a:ea typeface="Tahoma"/>
                <a:cs typeface="Tahoma"/>
              </a:rPr>
              <a:t>của</a:t>
            </a:r>
            <a:r>
              <a:rPr lang="en-US" dirty="0">
                <a:latin typeface="Arial"/>
                <a:ea typeface="Tahoma"/>
                <a:cs typeface="Tahoma"/>
              </a:rPr>
              <a:t> </a:t>
            </a:r>
            <a:r>
              <a:rPr lang="en-US" dirty="0" err="1">
                <a:latin typeface="Arial"/>
                <a:ea typeface="Tahoma"/>
                <a:cs typeface="Tahoma"/>
              </a:rPr>
              <a:t>chúng</a:t>
            </a:r>
            <a:endParaRPr lang="en-US" dirty="0">
              <a:latin typeface="Arial"/>
              <a:ea typeface="Tahoma"/>
              <a:cs typeface="Tahoma"/>
            </a:endParaRPr>
          </a:p>
          <a:p>
            <a:endParaRPr lang="en-US" dirty="0">
              <a:latin typeface="Arial"/>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BFC7F43-7EE2-99F5-28C2-B7DD9986F2B9}"/>
              </a:ext>
            </a:extLst>
          </p:cNvPr>
          <p:cNvPicPr>
            <a:picLocks noChangeAspect="1"/>
          </p:cNvPicPr>
          <p:nvPr/>
        </p:nvPicPr>
        <p:blipFill rotWithShape="1">
          <a:blip r:embed="rId2">
            <a:extLst>
              <a:ext uri="{28A0092B-C50C-407E-A947-70E740481C1C}">
                <a14:useLocalDpi xmlns:a14="http://schemas.microsoft.com/office/drawing/2010/main" val="0"/>
              </a:ext>
            </a:extLst>
          </a:blip>
          <a:srcRect b="62710"/>
          <a:stretch/>
        </p:blipFill>
        <p:spPr>
          <a:xfrm>
            <a:off x="2135541" y="4115438"/>
            <a:ext cx="7980848" cy="1663193"/>
          </a:xfrm>
          <a:prstGeom prst="rect">
            <a:avLst/>
          </a:prstGeom>
        </p:spPr>
      </p:pic>
    </p:spTree>
    <p:extLst>
      <p:ext uri="{BB962C8B-B14F-4D97-AF65-F5344CB8AC3E}">
        <p14:creationId xmlns:p14="http://schemas.microsoft.com/office/powerpoint/2010/main" val="16911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a:latin typeface="Arial"/>
                <a:ea typeface="Tahoma"/>
                <a:cs typeface="Tahoma"/>
              </a:rPr>
              <a:t>Hidden ADS Streams</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a:p>
        </p:txBody>
      </p:sp>
      <p:graphicFrame>
        <p:nvGraphicFramePr>
          <p:cNvPr id="6" name="Diagram 5">
            <a:extLst>
              <a:ext uri="{FF2B5EF4-FFF2-40B4-BE49-F238E27FC236}">
                <a16:creationId xmlns:a16="http://schemas.microsoft.com/office/drawing/2014/main" id="{C2C1A3FD-4ED9-F294-B5EC-66822FCA24E7}"/>
              </a:ext>
            </a:extLst>
          </p:cNvPr>
          <p:cNvGraphicFramePr/>
          <p:nvPr/>
        </p:nvGraphicFramePr>
        <p:xfrm>
          <a:off x="2289741" y="830528"/>
          <a:ext cx="7526036" cy="5896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77" name="Picture 1377" descr="A picture containing surface chart&#10;&#10;Description automatically generated">
            <a:extLst>
              <a:ext uri="{FF2B5EF4-FFF2-40B4-BE49-F238E27FC236}">
                <a16:creationId xmlns:a16="http://schemas.microsoft.com/office/drawing/2014/main" id="{AB6703E4-7A26-1A89-1065-0E3846C26E6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199105" y="3466645"/>
            <a:ext cx="610069" cy="624093"/>
          </a:xfrm>
          <a:prstGeom prst="rect">
            <a:avLst/>
          </a:prstGeom>
        </p:spPr>
      </p:pic>
      <p:pic>
        <p:nvPicPr>
          <p:cNvPr id="1378" name="Picture 1378" descr="A picture containing metalware, lock&#10;&#10;Description automatically generated">
            <a:extLst>
              <a:ext uri="{FF2B5EF4-FFF2-40B4-BE49-F238E27FC236}">
                <a16:creationId xmlns:a16="http://schemas.microsoft.com/office/drawing/2014/main" id="{FF359B53-A276-15D0-7707-1567897BC0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2450192" y="1181303"/>
            <a:ext cx="748912" cy="725361"/>
          </a:xfrm>
          <a:prstGeom prst="rect">
            <a:avLst/>
          </a:prstGeom>
        </p:spPr>
      </p:pic>
      <p:pic>
        <p:nvPicPr>
          <p:cNvPr id="1379" name="Picture 1379" descr="Icon&#10;&#10;Description automatically generated">
            <a:extLst>
              <a:ext uri="{FF2B5EF4-FFF2-40B4-BE49-F238E27FC236}">
                <a16:creationId xmlns:a16="http://schemas.microsoft.com/office/drawing/2014/main" id="{039D4E51-3A66-DE80-5228-59F3FF028459}"/>
              </a:ext>
            </a:extLst>
          </p:cNvPr>
          <p:cNvPicPr>
            <a:picLocks noChangeAspect="1"/>
          </p:cNvPicPr>
          <p:nvPr/>
        </p:nvPicPr>
        <p:blipFill>
          <a:blip r:embed="rId11"/>
          <a:stretch>
            <a:fillRect/>
          </a:stretch>
        </p:blipFill>
        <p:spPr>
          <a:xfrm>
            <a:off x="3108259" y="2359109"/>
            <a:ext cx="553970" cy="567995"/>
          </a:xfrm>
          <a:prstGeom prst="rect">
            <a:avLst/>
          </a:prstGeom>
        </p:spPr>
      </p:pic>
      <p:pic>
        <p:nvPicPr>
          <p:cNvPr id="1380" name="Picture 1380" descr="A picture containing shape&#10;&#10;Description automatically generated">
            <a:extLst>
              <a:ext uri="{FF2B5EF4-FFF2-40B4-BE49-F238E27FC236}">
                <a16:creationId xmlns:a16="http://schemas.microsoft.com/office/drawing/2014/main" id="{55EF6E59-DF71-775A-06FC-D0151ACBB9FD}"/>
              </a:ext>
            </a:extLst>
          </p:cNvPr>
          <p:cNvPicPr>
            <a:picLocks noChangeAspect="1"/>
          </p:cNvPicPr>
          <p:nvPr/>
        </p:nvPicPr>
        <p:blipFill>
          <a:blip r:embed="rId12"/>
          <a:stretch>
            <a:fillRect/>
          </a:stretch>
        </p:blipFill>
        <p:spPr>
          <a:xfrm>
            <a:off x="3108259" y="4582753"/>
            <a:ext cx="553970" cy="579440"/>
          </a:xfrm>
          <a:prstGeom prst="rect">
            <a:avLst/>
          </a:prstGeom>
        </p:spPr>
      </p:pic>
      <p:pic>
        <p:nvPicPr>
          <p:cNvPr id="1381" name="Picture 1381" descr="Icon&#10;&#10;Description automatically generated">
            <a:extLst>
              <a:ext uri="{FF2B5EF4-FFF2-40B4-BE49-F238E27FC236}">
                <a16:creationId xmlns:a16="http://schemas.microsoft.com/office/drawing/2014/main" id="{71918E96-B492-E497-A886-CE497AC17ABF}"/>
              </a:ext>
            </a:extLst>
          </p:cNvPr>
          <p:cNvPicPr>
            <a:picLocks noChangeAspect="1"/>
          </p:cNvPicPr>
          <p:nvPr/>
        </p:nvPicPr>
        <p:blipFill>
          <a:blip r:embed="rId13"/>
          <a:stretch>
            <a:fillRect/>
          </a:stretch>
        </p:blipFill>
        <p:spPr>
          <a:xfrm>
            <a:off x="2534771" y="5689871"/>
            <a:ext cx="610069" cy="567995"/>
          </a:xfrm>
          <a:prstGeom prst="rect">
            <a:avLst/>
          </a:prstGeom>
        </p:spPr>
      </p:pic>
      <p:pic>
        <p:nvPicPr>
          <p:cNvPr id="1383" name="Picture 1383" descr="Icon&#10;&#10;Description automatically generated">
            <a:extLst>
              <a:ext uri="{FF2B5EF4-FFF2-40B4-BE49-F238E27FC236}">
                <a16:creationId xmlns:a16="http://schemas.microsoft.com/office/drawing/2014/main" id="{69782962-24BD-903A-4D58-2D45E0300297}"/>
              </a:ext>
            </a:extLst>
          </p:cNvPr>
          <p:cNvPicPr>
            <a:picLocks noChangeAspect="1"/>
          </p:cNvPicPr>
          <p:nvPr/>
        </p:nvPicPr>
        <p:blipFill rotWithShape="1">
          <a:blip r:embed="rId14"/>
          <a:srcRect l="1031" t="6557" b="10656"/>
          <a:stretch/>
        </p:blipFill>
        <p:spPr>
          <a:xfrm>
            <a:off x="1627450" y="3063649"/>
            <a:ext cx="1324583" cy="1405359"/>
          </a:xfrm>
          <a:prstGeom prst="rect">
            <a:avLst/>
          </a:prstGeom>
        </p:spPr>
      </p:pic>
    </p:spTree>
    <p:extLst>
      <p:ext uri="{BB962C8B-B14F-4D97-AF65-F5344CB8AC3E}">
        <p14:creationId xmlns:p14="http://schemas.microsoft.com/office/powerpoint/2010/main" val="296223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83"/>
                                        </p:tgtEl>
                                        <p:attrNameLst>
                                          <p:attrName>style.visibility</p:attrName>
                                        </p:attrNameLst>
                                      </p:cBhvr>
                                      <p:to>
                                        <p:strVal val="visible"/>
                                      </p:to>
                                    </p:set>
                                    <p:animEffect transition="in" filter="fade">
                                      <p:cBhvr>
                                        <p:cTn id="10" dur="500"/>
                                        <p:tgtEl>
                                          <p:spTgt spid="13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Effect transition="in" filter="fade">
                                      <p:cBhvr>
                                        <p:cTn id="19" dur="500"/>
                                        <p:tgtEl>
                                          <p:spTgt spid="1377"/>
                                        </p:tgtEl>
                                      </p:cBhvr>
                                    </p:animEffect>
                                  </p:childTnLst>
                                </p:cTn>
                              </p:par>
                              <p:par>
                                <p:cTn id="20" presetID="10" presetClass="entr" presetSubtype="0" fill="hold" nodeType="withEffect">
                                  <p:stCondLst>
                                    <p:cond delay="0"/>
                                  </p:stCondLst>
                                  <p:childTnLst>
                                    <p:set>
                                      <p:cBhvr>
                                        <p:cTn id="21" dur="1" fill="hold">
                                          <p:stCondLst>
                                            <p:cond delay="0"/>
                                          </p:stCondLst>
                                        </p:cTn>
                                        <p:tgtEl>
                                          <p:spTgt spid="1378"/>
                                        </p:tgtEl>
                                        <p:attrNameLst>
                                          <p:attrName>style.visibility</p:attrName>
                                        </p:attrNameLst>
                                      </p:cBhvr>
                                      <p:to>
                                        <p:strVal val="visible"/>
                                      </p:to>
                                    </p:set>
                                    <p:animEffect transition="in" filter="fade">
                                      <p:cBhvr>
                                        <p:cTn id="22" dur="500"/>
                                        <p:tgtEl>
                                          <p:spTgt spid="1378"/>
                                        </p:tgtEl>
                                      </p:cBhvr>
                                    </p:animEffect>
                                  </p:childTnLst>
                                </p:cTn>
                              </p:par>
                              <p:par>
                                <p:cTn id="23" presetID="10" presetClass="entr" presetSubtype="0" fill="hold" nodeType="withEffect">
                                  <p:stCondLst>
                                    <p:cond delay="0"/>
                                  </p:stCondLst>
                                  <p:childTnLst>
                                    <p:set>
                                      <p:cBhvr>
                                        <p:cTn id="24" dur="1" fill="hold">
                                          <p:stCondLst>
                                            <p:cond delay="0"/>
                                          </p:stCondLst>
                                        </p:cTn>
                                        <p:tgtEl>
                                          <p:spTgt spid="1379"/>
                                        </p:tgtEl>
                                        <p:attrNameLst>
                                          <p:attrName>style.visibility</p:attrName>
                                        </p:attrNameLst>
                                      </p:cBhvr>
                                      <p:to>
                                        <p:strVal val="visible"/>
                                      </p:to>
                                    </p:set>
                                    <p:animEffect transition="in" filter="fade">
                                      <p:cBhvr>
                                        <p:cTn id="25" dur="500"/>
                                        <p:tgtEl>
                                          <p:spTgt spid="1379"/>
                                        </p:tgtEl>
                                      </p:cBhvr>
                                    </p:animEffect>
                                  </p:childTnLst>
                                </p:cTn>
                              </p:par>
                              <p:par>
                                <p:cTn id="26" presetID="10" presetClass="entr" presetSubtype="0" fill="hold" nodeType="withEffect">
                                  <p:stCondLst>
                                    <p:cond delay="0"/>
                                  </p:stCondLst>
                                  <p:childTnLst>
                                    <p:set>
                                      <p:cBhvr>
                                        <p:cTn id="27" dur="1" fill="hold">
                                          <p:stCondLst>
                                            <p:cond delay="0"/>
                                          </p:stCondLst>
                                        </p:cTn>
                                        <p:tgtEl>
                                          <p:spTgt spid="1380"/>
                                        </p:tgtEl>
                                        <p:attrNameLst>
                                          <p:attrName>style.visibility</p:attrName>
                                        </p:attrNameLst>
                                      </p:cBhvr>
                                      <p:to>
                                        <p:strVal val="visible"/>
                                      </p:to>
                                    </p:set>
                                    <p:animEffect transition="in" filter="fade">
                                      <p:cBhvr>
                                        <p:cTn id="28" dur="500"/>
                                        <p:tgtEl>
                                          <p:spTgt spid="1380"/>
                                        </p:tgtEl>
                                      </p:cBhvr>
                                    </p:animEffect>
                                  </p:childTnLst>
                                </p:cTn>
                              </p:par>
                              <p:par>
                                <p:cTn id="29" presetID="10" presetClass="entr" presetSubtype="0" fill="hold" nodeType="withEffect">
                                  <p:stCondLst>
                                    <p:cond delay="0"/>
                                  </p:stCondLst>
                                  <p:childTnLst>
                                    <p:set>
                                      <p:cBhvr>
                                        <p:cTn id="30" dur="1" fill="hold">
                                          <p:stCondLst>
                                            <p:cond delay="0"/>
                                          </p:stCondLst>
                                        </p:cTn>
                                        <p:tgtEl>
                                          <p:spTgt spid="1381"/>
                                        </p:tgtEl>
                                        <p:attrNameLst>
                                          <p:attrName>style.visibility</p:attrName>
                                        </p:attrNameLst>
                                      </p:cBhvr>
                                      <p:to>
                                        <p:strVal val="visible"/>
                                      </p:to>
                                    </p:set>
                                    <p:animEffect transition="in" filter="fade">
                                      <p:cBhvr>
                                        <p:cTn id="31" dur="500"/>
                                        <p:tgtEl>
                                          <p:spTgt spid="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6"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a:latin typeface="Arial"/>
                <a:ea typeface="Tahoma"/>
                <a:cs typeface="Tahoma"/>
              </a:rPr>
              <a:t>Investigating ADS Streams: </a:t>
            </a:r>
            <a:r>
              <a:rPr lang="en-US" sz="3200" err="1">
                <a:latin typeface="Arial"/>
                <a:ea typeface="Tahoma"/>
                <a:cs typeface="Tahoma"/>
              </a:rPr>
              <a:t>StreamArmor</a:t>
            </a:r>
            <a:endParaRPr lang="en-US" sz="3200">
              <a:latin typeface="Arial"/>
              <a:ea typeface="Tahoma"/>
              <a:cs typeface="Tahoma"/>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48</a:t>
            </a:fld>
            <a:endParaRPr lang="ru-RU"/>
          </a:p>
        </p:txBody>
      </p:sp>
      <p:sp>
        <p:nvSpPr>
          <p:cNvPr id="5" name="Rounded Rectangle 6">
            <a:extLst>
              <a:ext uri="{FF2B5EF4-FFF2-40B4-BE49-F238E27FC236}">
                <a16:creationId xmlns:a16="http://schemas.microsoft.com/office/drawing/2014/main" id="{5530A525-29D9-4897-E7BF-2563030F86A8}"/>
              </a:ext>
            </a:extLst>
          </p:cNvPr>
          <p:cNvSpPr/>
          <p:nvPr/>
        </p:nvSpPr>
        <p:spPr>
          <a:xfrm>
            <a:off x="1618746" y="1150763"/>
            <a:ext cx="8888998" cy="158301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t"/>
          <a:lstStyle/>
          <a:p>
            <a:pPr marL="342900" indent="-342900" algn="just">
              <a:buClr>
                <a:srgbClr val="FFC000"/>
              </a:buClr>
              <a:buFont typeface="Wingdings"/>
              <a:buChar char="q"/>
            </a:pPr>
            <a:r>
              <a:rPr lang="en-US" sz="2000" dirty="0" err="1">
                <a:latin typeface="Arial"/>
                <a:ea typeface="Tahoma"/>
                <a:cs typeface="Tahoma"/>
              </a:rPr>
              <a:t>StreamArmor</a:t>
            </a:r>
            <a:r>
              <a:rPr lang="en-US" sz="2000" dirty="0">
                <a:latin typeface="Arial"/>
                <a:ea typeface="Tahoma"/>
                <a:cs typeface="Tahoma"/>
              </a:rPr>
              <a:t> </a:t>
            </a:r>
            <a:r>
              <a:rPr lang="en-US" sz="2000" b="1" dirty="0" err="1">
                <a:solidFill>
                  <a:srgbClr val="FF0000"/>
                </a:solidFill>
                <a:latin typeface="Arial"/>
                <a:ea typeface="Tahoma"/>
                <a:cs typeface="Tahoma"/>
              </a:rPr>
              <a:t>phát</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hiện</a:t>
            </a:r>
            <a:r>
              <a:rPr lang="en-US" sz="2000" b="1" dirty="0">
                <a:solidFill>
                  <a:srgbClr val="FF0000"/>
                </a:solidFill>
                <a:latin typeface="Arial"/>
                <a:ea typeface="Tahoma"/>
                <a:cs typeface="Tahoma"/>
              </a:rPr>
              <a:t> </a:t>
            </a:r>
            <a:r>
              <a:rPr lang="en-US" sz="2000" dirty="0" err="1">
                <a:latin typeface="Arial"/>
                <a:ea typeface="Tahoma"/>
                <a:cs typeface="Tahoma"/>
              </a:rPr>
              <a:t>ra</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luồng</a:t>
            </a:r>
            <a:r>
              <a:rPr lang="en-US" sz="2000" dirty="0">
                <a:latin typeface="Arial"/>
                <a:ea typeface="Tahoma"/>
                <a:cs typeface="Tahoma"/>
              </a:rPr>
              <a:t> </a:t>
            </a:r>
            <a:r>
              <a:rPr lang="en-US" sz="2000" dirty="0" err="1">
                <a:latin typeface="Arial"/>
                <a:ea typeface="Tahoma"/>
                <a:cs typeface="Tahoma"/>
              </a:rPr>
              <a:t>dữ</a:t>
            </a:r>
            <a:r>
              <a:rPr lang="en-US" sz="2000" dirty="0">
                <a:latin typeface="Arial"/>
                <a:ea typeface="Tahoma"/>
                <a:cs typeface="Tahoma"/>
              </a:rPr>
              <a:t> </a:t>
            </a:r>
            <a:r>
              <a:rPr lang="en-US" sz="2000" dirty="0" err="1">
                <a:latin typeface="Arial"/>
                <a:ea typeface="Tahoma"/>
                <a:cs typeface="Tahoma"/>
              </a:rPr>
              <a:t>liệu</a:t>
            </a:r>
            <a:r>
              <a:rPr lang="en-US" sz="2000" dirty="0">
                <a:latin typeface="Arial"/>
                <a:ea typeface="Tahoma"/>
                <a:cs typeface="Tahoma"/>
              </a:rPr>
              <a:t> </a:t>
            </a:r>
            <a:r>
              <a:rPr lang="en-US" sz="2000" dirty="0" err="1">
                <a:latin typeface="Arial"/>
                <a:ea typeface="Tahoma"/>
                <a:cs typeface="Tahoma"/>
              </a:rPr>
              <a:t>thay</a:t>
            </a:r>
            <a:r>
              <a:rPr lang="en-US" sz="2000" dirty="0">
                <a:latin typeface="Arial"/>
                <a:ea typeface="Tahoma"/>
                <a:cs typeface="Tahoma"/>
              </a:rPr>
              <a:t> </a:t>
            </a:r>
            <a:r>
              <a:rPr lang="en-US" sz="2000" dirty="0" err="1">
                <a:latin typeface="Arial"/>
                <a:ea typeface="Tahoma"/>
                <a:cs typeface="Tahoma"/>
              </a:rPr>
              <a:t>thế</a:t>
            </a:r>
            <a:r>
              <a:rPr lang="en-US" sz="2000" dirty="0">
                <a:latin typeface="Arial"/>
                <a:ea typeface="Tahoma"/>
                <a:cs typeface="Tahoma"/>
              </a:rPr>
              <a:t> </a:t>
            </a:r>
            <a:r>
              <a:rPr lang="en-US" sz="2000" dirty="0" err="1">
                <a:latin typeface="Arial"/>
                <a:ea typeface="Tahoma"/>
                <a:cs typeface="Tahoma"/>
              </a:rPr>
              <a:t>ẩn</a:t>
            </a:r>
            <a:r>
              <a:rPr lang="en-US" sz="2000" dirty="0">
                <a:latin typeface="Arial"/>
                <a:ea typeface="Tahoma"/>
                <a:cs typeface="Tahoma"/>
              </a:rPr>
              <a:t> (ADS) </a:t>
            </a:r>
            <a:r>
              <a:rPr lang="en-US" sz="2000" dirty="0" err="1">
                <a:latin typeface="Arial"/>
                <a:ea typeface="Tahoma"/>
                <a:cs typeface="Tahoma"/>
              </a:rPr>
              <a:t>và</a:t>
            </a:r>
            <a:r>
              <a:rPr lang="en-US" sz="2000" dirty="0">
                <a:latin typeface="Arial"/>
                <a:ea typeface="Tahoma"/>
                <a:cs typeface="Tahoma"/>
              </a:rPr>
              <a:t> </a:t>
            </a:r>
            <a:r>
              <a:rPr lang="en-US" sz="2000" dirty="0" err="1">
                <a:latin typeface="Arial"/>
                <a:ea typeface="Tahoma"/>
                <a:cs typeface="Tahoma"/>
              </a:rPr>
              <a:t>xóa</a:t>
            </a:r>
            <a:r>
              <a:rPr lang="en-US" sz="2000" dirty="0">
                <a:latin typeface="Arial"/>
                <a:ea typeface="Tahoma"/>
                <a:cs typeface="Tahoma"/>
              </a:rPr>
              <a:t> </a:t>
            </a:r>
            <a:r>
              <a:rPr lang="en-US" sz="2000" dirty="0" err="1">
                <a:latin typeface="Arial"/>
                <a:ea typeface="Tahoma"/>
                <a:cs typeface="Tahoma"/>
              </a:rPr>
              <a:t>chúng</a:t>
            </a:r>
            <a:r>
              <a:rPr lang="en-US" sz="2000" dirty="0">
                <a:latin typeface="Arial"/>
                <a:ea typeface="Tahoma"/>
                <a:cs typeface="Tahoma"/>
              </a:rPr>
              <a:t> </a:t>
            </a:r>
            <a:r>
              <a:rPr lang="en-US" sz="2000" dirty="0" err="1">
                <a:latin typeface="Arial"/>
                <a:ea typeface="Tahoma"/>
                <a:cs typeface="Tahoma"/>
              </a:rPr>
              <a:t>hoàn</a:t>
            </a:r>
            <a:r>
              <a:rPr lang="en-US" sz="2000" dirty="0">
                <a:latin typeface="Arial"/>
                <a:ea typeface="Tahoma"/>
                <a:cs typeface="Tahoma"/>
              </a:rPr>
              <a:t> </a:t>
            </a:r>
            <a:r>
              <a:rPr lang="en-US" sz="2000" dirty="0" err="1">
                <a:latin typeface="Arial"/>
                <a:ea typeface="Tahoma"/>
                <a:cs typeface="Tahoma"/>
              </a:rPr>
              <a:t>toàn</a:t>
            </a:r>
            <a:r>
              <a:rPr lang="en-US" sz="2000" dirty="0">
                <a:latin typeface="Arial"/>
                <a:ea typeface="Tahoma"/>
                <a:cs typeface="Tahoma"/>
              </a:rPr>
              <a:t> </a:t>
            </a:r>
            <a:r>
              <a:rPr lang="en-US" sz="2000" dirty="0" err="1">
                <a:latin typeface="Arial"/>
                <a:ea typeface="Tahoma"/>
                <a:cs typeface="Tahoma"/>
              </a:rPr>
              <a:t>khỏi</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a:t>
            </a:r>
            <a:endParaRPr lang="en-US" sz="2000" dirty="0">
              <a:latin typeface="Arial"/>
              <a:ea typeface="Tahoma" panose="020B0604030504040204" pitchFamily="34" charset="0"/>
              <a:cs typeface="Tahoma" panose="020B0604030504040204" pitchFamily="34" charset="0"/>
            </a:endParaRPr>
          </a:p>
          <a:p>
            <a:pPr marL="342900" indent="-342900" algn="just">
              <a:buClr>
                <a:srgbClr val="FFC000"/>
              </a:buClr>
              <a:buFont typeface="Wingdings"/>
              <a:buChar char="q"/>
            </a:pPr>
            <a:r>
              <a:rPr lang="en-US" sz="2000" dirty="0">
                <a:latin typeface="Arial"/>
                <a:ea typeface="Tahoma"/>
                <a:cs typeface="Tahoma"/>
              </a:rPr>
              <a:t> </a:t>
            </a:r>
            <a:r>
              <a:rPr lang="en-US" sz="2000" dirty="0" err="1">
                <a:latin typeface="Arial"/>
                <a:ea typeface="Tahoma"/>
                <a:cs typeface="Tahoma"/>
              </a:rPr>
              <a:t>Nó</a:t>
            </a:r>
            <a:r>
              <a:rPr lang="en-US" sz="2000" dirty="0">
                <a:latin typeface="Arial"/>
                <a:ea typeface="Tahoma"/>
                <a:cs typeface="Tahoma"/>
              </a:rPr>
              <a:t> </a:t>
            </a:r>
            <a:r>
              <a:rPr lang="en-US" sz="2000" dirty="0" err="1">
                <a:latin typeface="Arial"/>
                <a:ea typeface="Tahoma"/>
                <a:cs typeface="Tahoma"/>
              </a:rPr>
              <a:t>đi</a:t>
            </a:r>
            <a:r>
              <a:rPr lang="en-US" sz="2000" dirty="0">
                <a:latin typeface="Arial"/>
                <a:ea typeface="Tahoma"/>
                <a:cs typeface="Tahoma"/>
              </a:rPr>
              <a:t> </a:t>
            </a:r>
            <a:r>
              <a:rPr lang="en-US" sz="2000" dirty="0" err="1">
                <a:latin typeface="Arial"/>
                <a:ea typeface="Tahoma"/>
                <a:cs typeface="Tahoma"/>
              </a:rPr>
              <a:t>kèm</a:t>
            </a:r>
            <a:r>
              <a:rPr lang="en-US" sz="2000" dirty="0">
                <a:latin typeface="Arial"/>
                <a:ea typeface="Tahoma"/>
                <a:cs typeface="Tahoma"/>
              </a:rPr>
              <a:t> </a:t>
            </a:r>
            <a:r>
              <a:rPr lang="en-US" sz="2000" dirty="0" err="1">
                <a:latin typeface="Arial"/>
                <a:ea typeface="Tahoma"/>
                <a:cs typeface="Tahoma"/>
              </a:rPr>
              <a:t>với</a:t>
            </a:r>
            <a:r>
              <a:rPr lang="en-US" sz="2000" dirty="0">
                <a:latin typeface="Arial"/>
                <a:ea typeface="Tahoma"/>
                <a:cs typeface="Tahoma"/>
              </a:rPr>
              <a:t> </a:t>
            </a:r>
            <a:r>
              <a:rPr lang="en-US" sz="2000" b="1" dirty="0" err="1">
                <a:solidFill>
                  <a:srgbClr val="FF0000"/>
                </a:solidFill>
                <a:latin typeface="Arial"/>
                <a:ea typeface="Tahoma"/>
                <a:cs typeface="Tahoma"/>
              </a:rPr>
              <a:t>máy</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quét</a:t>
            </a:r>
            <a:r>
              <a:rPr lang="en-US" sz="2000" b="1" dirty="0">
                <a:solidFill>
                  <a:srgbClr val="FF0000"/>
                </a:solidFill>
                <a:latin typeface="Arial"/>
                <a:ea typeface="Tahoma"/>
                <a:cs typeface="Tahoma"/>
              </a:rPr>
              <a:t> ADS </a:t>
            </a:r>
            <a:r>
              <a:rPr lang="en-US" sz="2000" b="1" dirty="0" err="1">
                <a:solidFill>
                  <a:srgbClr val="FF0000"/>
                </a:solidFill>
                <a:latin typeface="Arial"/>
                <a:ea typeface="Tahoma"/>
                <a:cs typeface="Tahoma"/>
              </a:rPr>
              <a:t>đa</a:t>
            </a:r>
            <a:r>
              <a:rPr lang="en-US" sz="2000" b="1" dirty="0">
                <a:solidFill>
                  <a:srgbClr val="FF0000"/>
                </a:solidFill>
                <a:latin typeface="Arial"/>
                <a:ea typeface="Tahoma"/>
                <a:cs typeface="Tahoma"/>
              </a:rPr>
              <a:t> </a:t>
            </a:r>
            <a:r>
              <a:rPr lang="en-US" sz="2000" b="1" dirty="0" err="1">
                <a:solidFill>
                  <a:srgbClr val="FF0000"/>
                </a:solidFill>
                <a:latin typeface="Arial"/>
                <a:ea typeface="Tahoma"/>
                <a:cs typeface="Tahoma"/>
              </a:rPr>
              <a:t>luồng</a:t>
            </a:r>
            <a:r>
              <a:rPr lang="en-US" sz="2000" b="1" dirty="0">
                <a:solidFill>
                  <a:srgbClr val="FF0000"/>
                </a:solidFill>
                <a:latin typeface="Arial"/>
                <a:ea typeface="Tahoma"/>
                <a:cs typeface="Tahoma"/>
              </a:rPr>
              <a:t> </a:t>
            </a:r>
            <a:r>
              <a:rPr lang="en-US" sz="2000" dirty="0" err="1">
                <a:solidFill>
                  <a:schemeClr val="tx1"/>
                </a:solidFill>
                <a:latin typeface="Arial"/>
                <a:ea typeface="Tahoma"/>
                <a:cs typeface="Tahoma"/>
              </a:rPr>
              <a:t>nhanh</a:t>
            </a:r>
            <a:r>
              <a:rPr lang="en-US" sz="2000" dirty="0">
                <a:solidFill>
                  <a:schemeClr val="tx1"/>
                </a:solidFill>
                <a:latin typeface="Arial"/>
                <a:ea typeface="Tahoma"/>
                <a:cs typeface="Tahoma"/>
              </a:rPr>
              <a:t> </a:t>
            </a:r>
            <a:r>
              <a:rPr lang="en-US" sz="2000" dirty="0" err="1">
                <a:solidFill>
                  <a:schemeClr val="tx1"/>
                </a:solidFill>
                <a:latin typeface="Arial"/>
                <a:ea typeface="Tahoma"/>
                <a:cs typeface="Tahoma"/>
              </a:rPr>
              <a:t>chóng</a:t>
            </a:r>
            <a:r>
              <a:rPr lang="en-US" sz="2000" dirty="0">
                <a:latin typeface="Arial"/>
                <a:ea typeface="Tahoma"/>
                <a:cs typeface="Tahoma"/>
              </a:rPr>
              <a:t> </a:t>
            </a:r>
            <a:r>
              <a:rPr lang="en-US" sz="2000" dirty="0" err="1">
                <a:latin typeface="Arial"/>
                <a:ea typeface="Tahoma"/>
                <a:cs typeface="Tahoma"/>
              </a:rPr>
              <a:t>có</a:t>
            </a:r>
            <a:r>
              <a:rPr lang="en-US" sz="2000" dirty="0">
                <a:latin typeface="Arial"/>
                <a:ea typeface="Tahoma"/>
                <a:cs typeface="Tahoma"/>
              </a:rPr>
              <a:t> </a:t>
            </a:r>
            <a:r>
              <a:rPr lang="en-US" sz="2000" dirty="0" err="1">
                <a:latin typeface="Arial"/>
                <a:ea typeface="Tahoma"/>
                <a:cs typeface="Tahoma"/>
              </a:rPr>
              <a:t>thể</a:t>
            </a:r>
            <a:r>
              <a:rPr lang="en-US" sz="2000" dirty="0">
                <a:latin typeface="Arial"/>
                <a:ea typeface="Tahoma"/>
                <a:cs typeface="Tahoma"/>
              </a:rPr>
              <a:t> </a:t>
            </a:r>
            <a:r>
              <a:rPr lang="en-US" sz="2000" dirty="0" err="1">
                <a:latin typeface="Arial"/>
                <a:ea typeface="Tahoma"/>
                <a:cs typeface="Tahoma"/>
              </a:rPr>
              <a:t>quét</a:t>
            </a:r>
            <a:r>
              <a:rPr lang="en-US" sz="2000" dirty="0">
                <a:latin typeface="Arial"/>
                <a:ea typeface="Tahoma"/>
                <a:cs typeface="Tahoma"/>
              </a:rPr>
              <a:t> </a:t>
            </a:r>
            <a:r>
              <a:rPr lang="en-US" sz="2000" dirty="0" err="1">
                <a:latin typeface="Arial"/>
                <a:ea typeface="Tahoma"/>
                <a:cs typeface="Tahoma"/>
              </a:rPr>
              <a:t>đệ</a:t>
            </a:r>
            <a:r>
              <a:rPr lang="en-US" sz="2000" dirty="0">
                <a:latin typeface="Arial"/>
                <a:ea typeface="Tahoma"/>
                <a:cs typeface="Tahoma"/>
              </a:rPr>
              <a:t> </a:t>
            </a:r>
            <a:r>
              <a:rPr lang="en-US" sz="2000" dirty="0" err="1">
                <a:latin typeface="Arial"/>
                <a:ea typeface="Tahoma"/>
                <a:cs typeface="Tahoma"/>
              </a:rPr>
              <a:t>quy</a:t>
            </a:r>
            <a:r>
              <a:rPr lang="en-US" sz="2000" dirty="0">
                <a:latin typeface="Arial"/>
                <a:ea typeface="Tahoma"/>
                <a:cs typeface="Tahoma"/>
              </a:rPr>
              <a:t> </a:t>
            </a:r>
            <a:r>
              <a:rPr lang="en-US" sz="2000" dirty="0" err="1">
                <a:latin typeface="Arial"/>
                <a:ea typeface="Tahoma"/>
                <a:cs typeface="Tahoma"/>
              </a:rPr>
              <a:t>trên</a:t>
            </a:r>
            <a:r>
              <a:rPr lang="en-US" sz="2000" dirty="0">
                <a:latin typeface="Arial"/>
                <a:ea typeface="Tahoma"/>
                <a:cs typeface="Tahoma"/>
              </a:rPr>
              <a:t> </a:t>
            </a:r>
            <a:r>
              <a:rPr lang="en-US" sz="2000" dirty="0" err="1">
                <a:latin typeface="Arial"/>
                <a:ea typeface="Tahoma"/>
                <a:cs typeface="Tahoma"/>
              </a:rPr>
              <a:t>toàn</a:t>
            </a:r>
            <a:r>
              <a:rPr lang="en-US" sz="2000" dirty="0">
                <a:latin typeface="Arial"/>
                <a:ea typeface="Tahoma"/>
                <a:cs typeface="Tahoma"/>
              </a:rPr>
              <a:t> </a:t>
            </a:r>
            <a:r>
              <a:rPr lang="en-US" sz="2000" dirty="0" err="1">
                <a:latin typeface="Arial"/>
                <a:ea typeface="Tahoma"/>
                <a:cs typeface="Tahoma"/>
              </a:rPr>
              <a:t>bộ</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thống</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dirty="0" err="1">
                <a:latin typeface="Arial"/>
                <a:ea typeface="Tahoma"/>
                <a:cs typeface="Tahoma"/>
              </a:rPr>
              <a:t>phát</a:t>
            </a:r>
            <a:r>
              <a:rPr lang="en-US" sz="2000" dirty="0">
                <a:latin typeface="Arial"/>
                <a:ea typeface="Tahoma"/>
                <a:cs typeface="Tahoma"/>
              </a:rPr>
              <a:t> </a:t>
            </a:r>
            <a:r>
              <a:rPr lang="en-US" sz="2000" dirty="0" err="1">
                <a:latin typeface="Arial"/>
                <a:ea typeface="Tahoma"/>
                <a:cs typeface="Tahoma"/>
              </a:rPr>
              <a:t>hiện</a:t>
            </a:r>
            <a:r>
              <a:rPr lang="en-US" sz="2000" dirty="0">
                <a:latin typeface="Arial"/>
                <a:ea typeface="Tahoma"/>
                <a:cs typeface="Tahoma"/>
              </a:rPr>
              <a:t> </a:t>
            </a:r>
            <a:r>
              <a:rPr lang="en-US" sz="2000" dirty="0" err="1">
                <a:latin typeface="Arial"/>
                <a:ea typeface="Tahoma"/>
                <a:cs typeface="Tahoma"/>
              </a:rPr>
              <a:t>tất</a:t>
            </a:r>
            <a:r>
              <a:rPr lang="en-US" sz="2000" dirty="0">
                <a:latin typeface="Arial"/>
                <a:ea typeface="Tahoma"/>
                <a:cs typeface="Tahoma"/>
              </a:rPr>
              <a:t> </a:t>
            </a:r>
            <a:r>
              <a:rPr lang="en-US" sz="2000" dirty="0" err="1">
                <a:latin typeface="Arial"/>
                <a:ea typeface="Tahoma"/>
                <a:cs typeface="Tahoma"/>
              </a:rPr>
              <a:t>cả</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luồng</a:t>
            </a:r>
            <a:r>
              <a:rPr lang="en-US" sz="2000" dirty="0">
                <a:latin typeface="Arial"/>
                <a:ea typeface="Tahoma"/>
                <a:cs typeface="Tahoma"/>
              </a:rPr>
              <a:t> </a:t>
            </a:r>
            <a:r>
              <a:rPr lang="en-US" sz="2000" dirty="0" err="1">
                <a:latin typeface="Arial"/>
                <a:ea typeface="Tahoma"/>
                <a:cs typeface="Tahoma"/>
              </a:rPr>
              <a:t>ẩn</a:t>
            </a:r>
            <a:r>
              <a:rPr lang="en-US" sz="2000" dirty="0">
                <a:latin typeface="Arial"/>
                <a:ea typeface="Tahoma"/>
                <a:cs typeface="Tahoma"/>
              </a:rPr>
              <a:t>.</a:t>
            </a:r>
          </a:p>
        </p:txBody>
      </p:sp>
      <p:pic>
        <p:nvPicPr>
          <p:cNvPr id="8" name="Picture 8" descr="A picture containing microscope&#10;&#10;Description automatically generated">
            <a:extLst>
              <a:ext uri="{FF2B5EF4-FFF2-40B4-BE49-F238E27FC236}">
                <a16:creationId xmlns:a16="http://schemas.microsoft.com/office/drawing/2014/main" id="{C86CEEB0-56D2-5A75-0A7B-85B90274C258}"/>
              </a:ext>
            </a:extLst>
          </p:cNvPr>
          <p:cNvPicPr>
            <a:picLocks noChangeAspect="1"/>
          </p:cNvPicPr>
          <p:nvPr/>
        </p:nvPicPr>
        <p:blipFill>
          <a:blip r:embed="rId2"/>
          <a:stretch>
            <a:fillRect/>
          </a:stretch>
        </p:blipFill>
        <p:spPr>
          <a:xfrm>
            <a:off x="9788424" y="2851608"/>
            <a:ext cx="531842" cy="523881"/>
          </a:xfrm>
          <a:prstGeom prst="rect">
            <a:avLst/>
          </a:prstGeom>
        </p:spPr>
      </p:pic>
      <p:pic>
        <p:nvPicPr>
          <p:cNvPr id="10" name="Picture 9">
            <a:extLst>
              <a:ext uri="{FF2B5EF4-FFF2-40B4-BE49-F238E27FC236}">
                <a16:creationId xmlns:a16="http://schemas.microsoft.com/office/drawing/2014/main" id="{64D11EE2-44D5-9C79-B0EC-6EC768B0FE5A}"/>
              </a:ext>
            </a:extLst>
          </p:cNvPr>
          <p:cNvPicPr>
            <a:picLocks noChangeAspect="1"/>
          </p:cNvPicPr>
          <p:nvPr/>
        </p:nvPicPr>
        <p:blipFill rotWithShape="1">
          <a:blip r:embed="rId3">
            <a:extLst>
              <a:ext uri="{28A0092B-C50C-407E-A947-70E740481C1C}">
                <a14:useLocalDpi xmlns:a14="http://schemas.microsoft.com/office/drawing/2010/main" val="0"/>
              </a:ext>
            </a:extLst>
          </a:blip>
          <a:srcRect b="35908"/>
          <a:stretch/>
        </p:blipFill>
        <p:spPr>
          <a:xfrm>
            <a:off x="2141934" y="3269152"/>
            <a:ext cx="7842623" cy="2848844"/>
          </a:xfrm>
          <a:prstGeom prst="rect">
            <a:avLst/>
          </a:prstGeom>
        </p:spPr>
      </p:pic>
    </p:spTree>
    <p:extLst>
      <p:ext uri="{BB962C8B-B14F-4D97-AF65-F5344CB8AC3E}">
        <p14:creationId xmlns:p14="http://schemas.microsoft.com/office/powerpoint/2010/main" val="19629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latin typeface="Arial"/>
                <a:ea typeface="Tahoma"/>
                <a:cs typeface="Tahoma"/>
              </a:rPr>
              <a:t>Other Non-Volatile Information</a:t>
            </a:r>
            <a:endParaRPr lang="en-US" dirty="0">
              <a:latin typeface="Arial"/>
              <a:ea typeface="Tahoma"/>
              <a:cs typeface="Tahoma"/>
            </a:endParaRPr>
          </a:p>
        </p:txBody>
      </p:sp>
      <p:sp>
        <p:nvSpPr>
          <p:cNvPr id="4" name="Slide Number Placeholder 3"/>
          <p:cNvSpPr>
            <a:spLocks noGrp="1"/>
          </p:cNvSpPr>
          <p:nvPr>
            <p:ph type="sldNum" sz="quarter" idx="12"/>
          </p:nvPr>
        </p:nvSpPr>
        <p:spPr/>
        <p:txBody>
          <a:bodyPr/>
          <a:lstStyle/>
          <a:p>
            <a:fld id="{3E15BD7C-E074-4D4A-84C3-500EE5B9C190}" type="slidenum">
              <a:rPr lang="ru-RU" dirty="0" smtClean="0">
                <a:latin typeface="Arial"/>
                <a:cs typeface="Arial"/>
              </a:rPr>
              <a:pPr/>
              <a:t>49</a:t>
            </a:fld>
            <a:endParaRPr lang="ru-RU">
              <a:latin typeface="Arial"/>
              <a:cs typeface="Arial"/>
            </a:endParaRPr>
          </a:p>
        </p:txBody>
      </p:sp>
      <p:grpSp>
        <p:nvGrpSpPr>
          <p:cNvPr id="11" name="Group 4">
            <a:extLst>
              <a:ext uri="{FF2B5EF4-FFF2-40B4-BE49-F238E27FC236}">
                <a16:creationId xmlns:a16="http://schemas.microsoft.com/office/drawing/2014/main" id="{A15C6D76-F69B-CA27-5087-1AB3C56CD61F}"/>
              </a:ext>
            </a:extLst>
          </p:cNvPr>
          <p:cNvGrpSpPr>
            <a:grpSpLocks noChangeAspect="1"/>
          </p:cNvGrpSpPr>
          <p:nvPr/>
        </p:nvGrpSpPr>
        <p:grpSpPr bwMode="auto">
          <a:xfrm>
            <a:off x="2751839" y="894272"/>
            <a:ext cx="6970219" cy="1496396"/>
            <a:chOff x="1438" y="914"/>
            <a:chExt cx="3405" cy="731"/>
          </a:xfrm>
        </p:grpSpPr>
        <p:sp>
          <p:nvSpPr>
            <p:cNvPr id="73" name="Freeform 66">
              <a:extLst>
                <a:ext uri="{FF2B5EF4-FFF2-40B4-BE49-F238E27FC236}">
                  <a16:creationId xmlns:a16="http://schemas.microsoft.com/office/drawing/2014/main" id="{0EF985B7-4B60-A525-EC41-77C958D2666E}"/>
                </a:ext>
              </a:extLst>
            </p:cNvPr>
            <p:cNvSpPr>
              <a:spLocks/>
            </p:cNvSpPr>
            <p:nvPr/>
          </p:nvSpPr>
          <p:spPr bwMode="auto">
            <a:xfrm>
              <a:off x="1438" y="914"/>
              <a:ext cx="1025" cy="508"/>
            </a:xfrm>
            <a:custGeom>
              <a:avLst/>
              <a:gdLst>
                <a:gd name="T0" fmla="*/ 31 w 521"/>
                <a:gd name="T1" fmla="*/ 0 h 726"/>
                <a:gd name="T2" fmla="*/ 0 w 521"/>
                <a:gd name="T3" fmla="*/ 31 h 726"/>
                <a:gd name="T4" fmla="*/ 0 w 521"/>
                <a:gd name="T5" fmla="*/ 562 h 726"/>
                <a:gd name="T6" fmla="*/ 0 w 521"/>
                <a:gd name="T7" fmla="*/ 685 h 726"/>
                <a:gd name="T8" fmla="*/ 53 w 521"/>
                <a:gd name="T9" fmla="*/ 707 h 726"/>
                <a:gd name="T10" fmla="*/ 188 w 521"/>
                <a:gd name="T11" fmla="*/ 572 h 726"/>
                <a:gd name="T12" fmla="*/ 210 w 521"/>
                <a:gd name="T13" fmla="*/ 562 h 726"/>
                <a:gd name="T14" fmla="*/ 490 w 521"/>
                <a:gd name="T15" fmla="*/ 562 h 726"/>
                <a:gd name="T16" fmla="*/ 521 w 521"/>
                <a:gd name="T17" fmla="*/ 531 h 726"/>
                <a:gd name="T18" fmla="*/ 521 w 521"/>
                <a:gd name="T19" fmla="*/ 31 h 726"/>
                <a:gd name="T20" fmla="*/ 490 w 521"/>
                <a:gd name="T21" fmla="*/ 0 h 726"/>
                <a:gd name="T22" fmla="*/ 31 w 521"/>
                <a:gd name="T2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26">
                  <a:moveTo>
                    <a:pt x="31" y="0"/>
                  </a:moveTo>
                  <a:cubicBezTo>
                    <a:pt x="14" y="0"/>
                    <a:pt x="0" y="13"/>
                    <a:pt x="0" y="31"/>
                  </a:cubicBezTo>
                  <a:cubicBezTo>
                    <a:pt x="0" y="562"/>
                    <a:pt x="0" y="562"/>
                    <a:pt x="0" y="562"/>
                  </a:cubicBezTo>
                  <a:cubicBezTo>
                    <a:pt x="0" y="685"/>
                    <a:pt x="0" y="685"/>
                    <a:pt x="0" y="685"/>
                  </a:cubicBezTo>
                  <a:cubicBezTo>
                    <a:pt x="0" y="712"/>
                    <a:pt x="33" y="726"/>
                    <a:pt x="53" y="707"/>
                  </a:cubicBezTo>
                  <a:cubicBezTo>
                    <a:pt x="188" y="572"/>
                    <a:pt x="188" y="572"/>
                    <a:pt x="188" y="572"/>
                  </a:cubicBezTo>
                  <a:cubicBezTo>
                    <a:pt x="194" y="566"/>
                    <a:pt x="202" y="562"/>
                    <a:pt x="210" y="562"/>
                  </a:cubicBezTo>
                  <a:cubicBezTo>
                    <a:pt x="490" y="562"/>
                    <a:pt x="490" y="562"/>
                    <a:pt x="490" y="562"/>
                  </a:cubicBezTo>
                  <a:cubicBezTo>
                    <a:pt x="507" y="562"/>
                    <a:pt x="521" y="549"/>
                    <a:pt x="521" y="531"/>
                  </a:cubicBezTo>
                  <a:cubicBezTo>
                    <a:pt x="521" y="31"/>
                    <a:pt x="521" y="31"/>
                    <a:pt x="521" y="31"/>
                  </a:cubicBezTo>
                  <a:cubicBezTo>
                    <a:pt x="521" y="13"/>
                    <a:pt x="507" y="0"/>
                    <a:pt x="490" y="0"/>
                  </a:cubicBezTo>
                  <a:lnTo>
                    <a:pt x="31" y="0"/>
                  </a:lnTo>
                  <a:close/>
                </a:path>
              </a:pathLst>
            </a:custGeom>
            <a:solidFill>
              <a:srgbClr val="E8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b="1" dirty="0">
                  <a:latin typeface="Arial"/>
                  <a:ea typeface="Tahoma"/>
                  <a:cs typeface="Tahoma"/>
                </a:rPr>
                <a:t>Web Browser Cache</a:t>
              </a:r>
            </a:p>
          </p:txBody>
        </p:sp>
        <p:sp>
          <p:nvSpPr>
            <p:cNvPr id="74" name="Freeform 67">
              <a:extLst>
                <a:ext uri="{FF2B5EF4-FFF2-40B4-BE49-F238E27FC236}">
                  <a16:creationId xmlns:a16="http://schemas.microsoft.com/office/drawing/2014/main" id="{1184BB37-1D4B-C743-EB61-3AEFD9555BB5}"/>
                </a:ext>
              </a:extLst>
            </p:cNvPr>
            <p:cNvSpPr>
              <a:spLocks/>
            </p:cNvSpPr>
            <p:nvPr/>
          </p:nvSpPr>
          <p:spPr bwMode="auto">
            <a:xfrm>
              <a:off x="1438" y="1217"/>
              <a:ext cx="1025" cy="428"/>
            </a:xfrm>
            <a:custGeom>
              <a:avLst/>
              <a:gdLst>
                <a:gd name="T0" fmla="*/ 0 w 521"/>
                <a:gd name="T1" fmla="*/ 0 h 293"/>
                <a:gd name="T2" fmla="*/ 0 w 521"/>
                <a:gd name="T3" fmla="*/ 129 h 293"/>
                <a:gd name="T4" fmla="*/ 0 w 521"/>
                <a:gd name="T5" fmla="*/ 252 h 293"/>
                <a:gd name="T6" fmla="*/ 53 w 521"/>
                <a:gd name="T7" fmla="*/ 274 h 293"/>
                <a:gd name="T8" fmla="*/ 188 w 521"/>
                <a:gd name="T9" fmla="*/ 139 h 293"/>
                <a:gd name="T10" fmla="*/ 210 w 521"/>
                <a:gd name="T11" fmla="*/ 129 h 293"/>
                <a:gd name="T12" fmla="*/ 490 w 521"/>
                <a:gd name="T13" fmla="*/ 129 h 293"/>
                <a:gd name="T14" fmla="*/ 521 w 521"/>
                <a:gd name="T15" fmla="*/ 98 h 293"/>
                <a:gd name="T16" fmla="*/ 521 w 521"/>
                <a:gd name="T17" fmla="*/ 0 h 293"/>
                <a:gd name="T18" fmla="*/ 0 w 521"/>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1" h="293">
                  <a:moveTo>
                    <a:pt x="0" y="0"/>
                  </a:moveTo>
                  <a:cubicBezTo>
                    <a:pt x="0" y="129"/>
                    <a:pt x="0" y="129"/>
                    <a:pt x="0" y="129"/>
                  </a:cubicBezTo>
                  <a:cubicBezTo>
                    <a:pt x="0" y="252"/>
                    <a:pt x="0" y="252"/>
                    <a:pt x="0" y="252"/>
                  </a:cubicBezTo>
                  <a:cubicBezTo>
                    <a:pt x="0" y="279"/>
                    <a:pt x="33" y="293"/>
                    <a:pt x="53" y="274"/>
                  </a:cubicBezTo>
                  <a:cubicBezTo>
                    <a:pt x="188" y="139"/>
                    <a:pt x="188" y="139"/>
                    <a:pt x="188" y="139"/>
                  </a:cubicBezTo>
                  <a:cubicBezTo>
                    <a:pt x="194" y="133"/>
                    <a:pt x="202" y="129"/>
                    <a:pt x="210" y="129"/>
                  </a:cubicBezTo>
                  <a:cubicBezTo>
                    <a:pt x="490" y="129"/>
                    <a:pt x="490" y="129"/>
                    <a:pt x="490" y="129"/>
                  </a:cubicBezTo>
                  <a:cubicBezTo>
                    <a:pt x="507" y="129"/>
                    <a:pt x="521" y="116"/>
                    <a:pt x="521" y="98"/>
                  </a:cubicBezTo>
                  <a:cubicBezTo>
                    <a:pt x="521" y="0"/>
                    <a:pt x="521" y="0"/>
                    <a:pt x="521" y="0"/>
                  </a:cubicBezTo>
                  <a:lnTo>
                    <a:pt x="0" y="0"/>
                  </a:lnTo>
                  <a:close/>
                </a:path>
              </a:pathLst>
            </a:custGeom>
            <a:solidFill>
              <a:srgbClr val="33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8" name="Freeform 71">
              <a:extLst>
                <a:ext uri="{FF2B5EF4-FFF2-40B4-BE49-F238E27FC236}">
                  <a16:creationId xmlns:a16="http://schemas.microsoft.com/office/drawing/2014/main" id="{1EFB0480-C369-4BA6-5968-6F821F2D1745}"/>
                </a:ext>
              </a:extLst>
            </p:cNvPr>
            <p:cNvSpPr>
              <a:spLocks/>
            </p:cNvSpPr>
            <p:nvPr/>
          </p:nvSpPr>
          <p:spPr bwMode="auto">
            <a:xfrm>
              <a:off x="2628" y="914"/>
              <a:ext cx="1025" cy="494"/>
            </a:xfrm>
            <a:custGeom>
              <a:avLst/>
              <a:gdLst>
                <a:gd name="T0" fmla="*/ 31 w 521"/>
                <a:gd name="T1" fmla="*/ 0 h 726"/>
                <a:gd name="T2" fmla="*/ 0 w 521"/>
                <a:gd name="T3" fmla="*/ 31 h 726"/>
                <a:gd name="T4" fmla="*/ 0 w 521"/>
                <a:gd name="T5" fmla="*/ 562 h 726"/>
                <a:gd name="T6" fmla="*/ 0 w 521"/>
                <a:gd name="T7" fmla="*/ 685 h 726"/>
                <a:gd name="T8" fmla="*/ 53 w 521"/>
                <a:gd name="T9" fmla="*/ 707 h 726"/>
                <a:gd name="T10" fmla="*/ 188 w 521"/>
                <a:gd name="T11" fmla="*/ 572 h 726"/>
                <a:gd name="T12" fmla="*/ 210 w 521"/>
                <a:gd name="T13" fmla="*/ 562 h 726"/>
                <a:gd name="T14" fmla="*/ 490 w 521"/>
                <a:gd name="T15" fmla="*/ 562 h 726"/>
                <a:gd name="T16" fmla="*/ 521 w 521"/>
                <a:gd name="T17" fmla="*/ 531 h 726"/>
                <a:gd name="T18" fmla="*/ 521 w 521"/>
                <a:gd name="T19" fmla="*/ 31 h 726"/>
                <a:gd name="T20" fmla="*/ 490 w 521"/>
                <a:gd name="T21" fmla="*/ 0 h 726"/>
                <a:gd name="T22" fmla="*/ 31 w 521"/>
                <a:gd name="T2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26">
                  <a:moveTo>
                    <a:pt x="31" y="0"/>
                  </a:moveTo>
                  <a:cubicBezTo>
                    <a:pt x="14" y="0"/>
                    <a:pt x="0" y="13"/>
                    <a:pt x="0" y="31"/>
                  </a:cubicBezTo>
                  <a:cubicBezTo>
                    <a:pt x="0" y="562"/>
                    <a:pt x="0" y="562"/>
                    <a:pt x="0" y="562"/>
                  </a:cubicBezTo>
                  <a:cubicBezTo>
                    <a:pt x="0" y="685"/>
                    <a:pt x="0" y="685"/>
                    <a:pt x="0" y="685"/>
                  </a:cubicBezTo>
                  <a:cubicBezTo>
                    <a:pt x="0" y="712"/>
                    <a:pt x="34" y="726"/>
                    <a:pt x="53" y="707"/>
                  </a:cubicBezTo>
                  <a:cubicBezTo>
                    <a:pt x="188" y="572"/>
                    <a:pt x="188" y="572"/>
                    <a:pt x="188" y="572"/>
                  </a:cubicBezTo>
                  <a:cubicBezTo>
                    <a:pt x="194" y="566"/>
                    <a:pt x="202" y="562"/>
                    <a:pt x="210" y="562"/>
                  </a:cubicBezTo>
                  <a:cubicBezTo>
                    <a:pt x="490" y="562"/>
                    <a:pt x="490" y="562"/>
                    <a:pt x="490" y="562"/>
                  </a:cubicBezTo>
                  <a:cubicBezTo>
                    <a:pt x="507" y="562"/>
                    <a:pt x="521" y="549"/>
                    <a:pt x="521" y="531"/>
                  </a:cubicBezTo>
                  <a:cubicBezTo>
                    <a:pt x="521" y="31"/>
                    <a:pt x="521" y="31"/>
                    <a:pt x="521" y="31"/>
                  </a:cubicBezTo>
                  <a:cubicBezTo>
                    <a:pt x="521" y="13"/>
                    <a:pt x="507" y="0"/>
                    <a:pt x="490" y="0"/>
                  </a:cubicBezTo>
                  <a:lnTo>
                    <a:pt x="31" y="0"/>
                  </a:lnTo>
                  <a:close/>
                </a:path>
              </a:pathLst>
            </a:custGeom>
            <a:solidFill>
              <a:srgbClr val="E8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b="1" dirty="0">
                  <a:latin typeface="Arial"/>
                  <a:ea typeface="Tahoma"/>
                  <a:cs typeface="Tahoma"/>
                </a:rPr>
                <a:t>Cookie</a:t>
              </a:r>
            </a:p>
          </p:txBody>
        </p:sp>
        <p:sp>
          <p:nvSpPr>
            <p:cNvPr id="79" name="Freeform 72">
              <a:extLst>
                <a:ext uri="{FF2B5EF4-FFF2-40B4-BE49-F238E27FC236}">
                  <a16:creationId xmlns:a16="http://schemas.microsoft.com/office/drawing/2014/main" id="{C8C2B958-937D-F82A-9E71-5C17F6FFB231}"/>
                </a:ext>
              </a:extLst>
            </p:cNvPr>
            <p:cNvSpPr>
              <a:spLocks/>
            </p:cNvSpPr>
            <p:nvPr/>
          </p:nvSpPr>
          <p:spPr bwMode="auto">
            <a:xfrm>
              <a:off x="2628" y="1217"/>
              <a:ext cx="1025" cy="428"/>
            </a:xfrm>
            <a:custGeom>
              <a:avLst/>
              <a:gdLst>
                <a:gd name="T0" fmla="*/ 0 w 521"/>
                <a:gd name="T1" fmla="*/ 0 h 293"/>
                <a:gd name="T2" fmla="*/ 0 w 521"/>
                <a:gd name="T3" fmla="*/ 129 h 293"/>
                <a:gd name="T4" fmla="*/ 0 w 521"/>
                <a:gd name="T5" fmla="*/ 252 h 293"/>
                <a:gd name="T6" fmla="*/ 53 w 521"/>
                <a:gd name="T7" fmla="*/ 274 h 293"/>
                <a:gd name="T8" fmla="*/ 188 w 521"/>
                <a:gd name="T9" fmla="*/ 139 h 293"/>
                <a:gd name="T10" fmla="*/ 210 w 521"/>
                <a:gd name="T11" fmla="*/ 129 h 293"/>
                <a:gd name="T12" fmla="*/ 490 w 521"/>
                <a:gd name="T13" fmla="*/ 129 h 293"/>
                <a:gd name="T14" fmla="*/ 521 w 521"/>
                <a:gd name="T15" fmla="*/ 98 h 293"/>
                <a:gd name="T16" fmla="*/ 521 w 521"/>
                <a:gd name="T17" fmla="*/ 0 h 293"/>
                <a:gd name="T18" fmla="*/ 0 w 521"/>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1" h="293">
                  <a:moveTo>
                    <a:pt x="0" y="0"/>
                  </a:moveTo>
                  <a:cubicBezTo>
                    <a:pt x="0" y="129"/>
                    <a:pt x="0" y="129"/>
                    <a:pt x="0" y="129"/>
                  </a:cubicBezTo>
                  <a:cubicBezTo>
                    <a:pt x="0" y="252"/>
                    <a:pt x="0" y="252"/>
                    <a:pt x="0" y="252"/>
                  </a:cubicBezTo>
                  <a:cubicBezTo>
                    <a:pt x="0" y="279"/>
                    <a:pt x="34" y="293"/>
                    <a:pt x="53" y="274"/>
                  </a:cubicBezTo>
                  <a:cubicBezTo>
                    <a:pt x="188" y="139"/>
                    <a:pt x="188" y="139"/>
                    <a:pt x="188" y="139"/>
                  </a:cubicBezTo>
                  <a:cubicBezTo>
                    <a:pt x="194" y="133"/>
                    <a:pt x="202" y="129"/>
                    <a:pt x="210" y="129"/>
                  </a:cubicBezTo>
                  <a:cubicBezTo>
                    <a:pt x="490" y="129"/>
                    <a:pt x="490" y="129"/>
                    <a:pt x="490" y="129"/>
                  </a:cubicBezTo>
                  <a:cubicBezTo>
                    <a:pt x="507" y="129"/>
                    <a:pt x="521" y="116"/>
                    <a:pt x="521" y="98"/>
                  </a:cubicBezTo>
                  <a:cubicBezTo>
                    <a:pt x="521" y="0"/>
                    <a:pt x="521" y="0"/>
                    <a:pt x="521" y="0"/>
                  </a:cubicBezTo>
                  <a:lnTo>
                    <a:pt x="0" y="0"/>
                  </a:lnTo>
                  <a:close/>
                </a:path>
              </a:pathLst>
            </a:custGeom>
            <a:solidFill>
              <a:srgbClr val="99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3" name="Freeform 76">
              <a:extLst>
                <a:ext uri="{FF2B5EF4-FFF2-40B4-BE49-F238E27FC236}">
                  <a16:creationId xmlns:a16="http://schemas.microsoft.com/office/drawing/2014/main" id="{D95E5B61-87CF-450D-47AB-4CDDDE16BA82}"/>
                </a:ext>
              </a:extLst>
            </p:cNvPr>
            <p:cNvSpPr>
              <a:spLocks/>
            </p:cNvSpPr>
            <p:nvPr/>
          </p:nvSpPr>
          <p:spPr bwMode="auto">
            <a:xfrm>
              <a:off x="3820" y="914"/>
              <a:ext cx="1023" cy="508"/>
            </a:xfrm>
            <a:custGeom>
              <a:avLst/>
              <a:gdLst>
                <a:gd name="T0" fmla="*/ 31 w 520"/>
                <a:gd name="T1" fmla="*/ 0 h 726"/>
                <a:gd name="T2" fmla="*/ 0 w 520"/>
                <a:gd name="T3" fmla="*/ 31 h 726"/>
                <a:gd name="T4" fmla="*/ 0 w 520"/>
                <a:gd name="T5" fmla="*/ 562 h 726"/>
                <a:gd name="T6" fmla="*/ 0 w 520"/>
                <a:gd name="T7" fmla="*/ 685 h 726"/>
                <a:gd name="T8" fmla="*/ 52 w 520"/>
                <a:gd name="T9" fmla="*/ 707 h 726"/>
                <a:gd name="T10" fmla="*/ 188 w 520"/>
                <a:gd name="T11" fmla="*/ 572 h 726"/>
                <a:gd name="T12" fmla="*/ 210 w 520"/>
                <a:gd name="T13" fmla="*/ 562 h 726"/>
                <a:gd name="T14" fmla="*/ 489 w 520"/>
                <a:gd name="T15" fmla="*/ 562 h 726"/>
                <a:gd name="T16" fmla="*/ 520 w 520"/>
                <a:gd name="T17" fmla="*/ 531 h 726"/>
                <a:gd name="T18" fmla="*/ 520 w 520"/>
                <a:gd name="T19" fmla="*/ 31 h 726"/>
                <a:gd name="T20" fmla="*/ 489 w 520"/>
                <a:gd name="T21" fmla="*/ 0 h 726"/>
                <a:gd name="T22" fmla="*/ 31 w 520"/>
                <a:gd name="T2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0" h="726">
                  <a:moveTo>
                    <a:pt x="31" y="0"/>
                  </a:moveTo>
                  <a:cubicBezTo>
                    <a:pt x="13" y="0"/>
                    <a:pt x="0" y="13"/>
                    <a:pt x="0" y="31"/>
                  </a:cubicBezTo>
                  <a:cubicBezTo>
                    <a:pt x="0" y="562"/>
                    <a:pt x="0" y="562"/>
                    <a:pt x="0" y="562"/>
                  </a:cubicBezTo>
                  <a:cubicBezTo>
                    <a:pt x="0" y="685"/>
                    <a:pt x="0" y="685"/>
                    <a:pt x="0" y="685"/>
                  </a:cubicBezTo>
                  <a:cubicBezTo>
                    <a:pt x="0" y="712"/>
                    <a:pt x="33" y="726"/>
                    <a:pt x="52" y="707"/>
                  </a:cubicBezTo>
                  <a:cubicBezTo>
                    <a:pt x="188" y="572"/>
                    <a:pt x="188" y="572"/>
                    <a:pt x="188" y="572"/>
                  </a:cubicBezTo>
                  <a:cubicBezTo>
                    <a:pt x="193" y="566"/>
                    <a:pt x="201" y="562"/>
                    <a:pt x="210" y="562"/>
                  </a:cubicBezTo>
                  <a:cubicBezTo>
                    <a:pt x="489" y="562"/>
                    <a:pt x="489" y="562"/>
                    <a:pt x="489" y="562"/>
                  </a:cubicBezTo>
                  <a:cubicBezTo>
                    <a:pt x="506" y="562"/>
                    <a:pt x="520" y="549"/>
                    <a:pt x="520" y="531"/>
                  </a:cubicBezTo>
                  <a:cubicBezTo>
                    <a:pt x="520" y="31"/>
                    <a:pt x="520" y="31"/>
                    <a:pt x="520" y="31"/>
                  </a:cubicBezTo>
                  <a:cubicBezTo>
                    <a:pt x="520" y="13"/>
                    <a:pt x="506" y="0"/>
                    <a:pt x="489" y="0"/>
                  </a:cubicBezTo>
                  <a:lnTo>
                    <a:pt x="31" y="0"/>
                  </a:lnTo>
                  <a:close/>
                </a:path>
              </a:pathLst>
            </a:custGeom>
            <a:solidFill>
              <a:srgbClr val="E8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b="1" dirty="0">
                  <a:latin typeface="Arial"/>
                  <a:ea typeface="Tahoma"/>
                  <a:cs typeface="Tahoma"/>
                </a:rPr>
                <a:t>Temporary files</a:t>
              </a:r>
            </a:p>
            <a:p>
              <a:pPr algn="ctr"/>
              <a:endParaRPr lang="en-US">
                <a:latin typeface="Arial"/>
                <a:cs typeface="Arial"/>
              </a:endParaRPr>
            </a:p>
          </p:txBody>
        </p:sp>
        <p:sp>
          <p:nvSpPr>
            <p:cNvPr id="84" name="Freeform 77">
              <a:extLst>
                <a:ext uri="{FF2B5EF4-FFF2-40B4-BE49-F238E27FC236}">
                  <a16:creationId xmlns:a16="http://schemas.microsoft.com/office/drawing/2014/main" id="{7A9552B9-E257-5274-8B2B-0225A83ECDF7}"/>
                </a:ext>
              </a:extLst>
            </p:cNvPr>
            <p:cNvSpPr>
              <a:spLocks/>
            </p:cNvSpPr>
            <p:nvPr/>
          </p:nvSpPr>
          <p:spPr bwMode="auto">
            <a:xfrm>
              <a:off x="3820" y="1217"/>
              <a:ext cx="1023" cy="428"/>
            </a:xfrm>
            <a:custGeom>
              <a:avLst/>
              <a:gdLst>
                <a:gd name="T0" fmla="*/ 0 w 520"/>
                <a:gd name="T1" fmla="*/ 0 h 293"/>
                <a:gd name="T2" fmla="*/ 0 w 520"/>
                <a:gd name="T3" fmla="*/ 129 h 293"/>
                <a:gd name="T4" fmla="*/ 0 w 520"/>
                <a:gd name="T5" fmla="*/ 252 h 293"/>
                <a:gd name="T6" fmla="*/ 52 w 520"/>
                <a:gd name="T7" fmla="*/ 274 h 293"/>
                <a:gd name="T8" fmla="*/ 188 w 520"/>
                <a:gd name="T9" fmla="*/ 139 h 293"/>
                <a:gd name="T10" fmla="*/ 210 w 520"/>
                <a:gd name="T11" fmla="*/ 129 h 293"/>
                <a:gd name="T12" fmla="*/ 489 w 520"/>
                <a:gd name="T13" fmla="*/ 129 h 293"/>
                <a:gd name="T14" fmla="*/ 520 w 520"/>
                <a:gd name="T15" fmla="*/ 98 h 293"/>
                <a:gd name="T16" fmla="*/ 520 w 520"/>
                <a:gd name="T17" fmla="*/ 0 h 293"/>
                <a:gd name="T18" fmla="*/ 0 w 520"/>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293">
                  <a:moveTo>
                    <a:pt x="0" y="0"/>
                  </a:moveTo>
                  <a:cubicBezTo>
                    <a:pt x="0" y="129"/>
                    <a:pt x="0" y="129"/>
                    <a:pt x="0" y="129"/>
                  </a:cubicBezTo>
                  <a:cubicBezTo>
                    <a:pt x="0" y="252"/>
                    <a:pt x="0" y="252"/>
                    <a:pt x="0" y="252"/>
                  </a:cubicBezTo>
                  <a:cubicBezTo>
                    <a:pt x="0" y="279"/>
                    <a:pt x="33" y="293"/>
                    <a:pt x="52" y="274"/>
                  </a:cubicBezTo>
                  <a:cubicBezTo>
                    <a:pt x="188" y="139"/>
                    <a:pt x="188" y="139"/>
                    <a:pt x="188" y="139"/>
                  </a:cubicBezTo>
                  <a:cubicBezTo>
                    <a:pt x="193" y="133"/>
                    <a:pt x="201" y="129"/>
                    <a:pt x="210" y="129"/>
                  </a:cubicBezTo>
                  <a:cubicBezTo>
                    <a:pt x="489" y="129"/>
                    <a:pt x="489" y="129"/>
                    <a:pt x="489" y="129"/>
                  </a:cubicBezTo>
                  <a:cubicBezTo>
                    <a:pt x="506" y="129"/>
                    <a:pt x="520" y="116"/>
                    <a:pt x="520" y="98"/>
                  </a:cubicBezTo>
                  <a:cubicBezTo>
                    <a:pt x="520" y="0"/>
                    <a:pt x="520" y="0"/>
                    <a:pt x="520" y="0"/>
                  </a:cubicBezTo>
                  <a:lnTo>
                    <a:pt x="0" y="0"/>
                  </a:lnTo>
                  <a:close/>
                </a:path>
              </a:pathLst>
            </a:custGeom>
            <a:solidFill>
              <a:srgbClr val="FFA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grpSp>
      <p:sp>
        <p:nvSpPr>
          <p:cNvPr id="128" name="Oval 68">
            <a:extLst>
              <a:ext uri="{FF2B5EF4-FFF2-40B4-BE49-F238E27FC236}">
                <a16:creationId xmlns:a16="http://schemas.microsoft.com/office/drawing/2014/main" id="{C434787C-9A06-0414-1236-9A32569E1441}"/>
              </a:ext>
            </a:extLst>
          </p:cNvPr>
          <p:cNvSpPr>
            <a:spLocks noChangeArrowheads="1"/>
          </p:cNvSpPr>
          <p:nvPr/>
        </p:nvSpPr>
        <p:spPr bwMode="auto">
          <a:xfrm flipV="1">
            <a:off x="2768573" y="2833300"/>
            <a:ext cx="140881" cy="159459"/>
          </a:xfrm>
          <a:prstGeom prst="ellipse">
            <a:avLst/>
          </a:prstGeom>
          <a:solidFill>
            <a:srgbClr val="33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2" name="Rectangle: Rounded Corners 1">
            <a:extLst>
              <a:ext uri="{FF2B5EF4-FFF2-40B4-BE49-F238E27FC236}">
                <a16:creationId xmlns:a16="http://schemas.microsoft.com/office/drawing/2014/main" id="{55C0F088-8611-DFA4-A9F1-033E50AA8BAC}"/>
              </a:ext>
            </a:extLst>
          </p:cNvPr>
          <p:cNvSpPr/>
          <p:nvPr/>
        </p:nvSpPr>
        <p:spPr>
          <a:xfrm>
            <a:off x="2619555" y="2655499"/>
            <a:ext cx="2228490" cy="3723734"/>
          </a:xfrm>
          <a:prstGeom prst="roundRect">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0">
            <a:extLst>
              <a:ext uri="{FF2B5EF4-FFF2-40B4-BE49-F238E27FC236}">
                <a16:creationId xmlns:a16="http://schemas.microsoft.com/office/drawing/2014/main" id="{866973BC-4179-DBB7-4118-BA1912999D5E}"/>
              </a:ext>
            </a:extLst>
          </p:cNvPr>
          <p:cNvSpPr txBox="1">
            <a:spLocks noChangeArrowheads="1"/>
          </p:cNvSpPr>
          <p:nvPr/>
        </p:nvSpPr>
        <p:spPr bwMode="auto">
          <a:xfrm>
            <a:off x="2834276" y="2860296"/>
            <a:ext cx="1930954" cy="349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dirty="0">
                <a:latin typeface="Arial"/>
                <a:ea typeface="Tahoma"/>
                <a:cs typeface="Tahoma"/>
              </a:rPr>
              <a:t>Cho </a:t>
            </a:r>
            <a:r>
              <a:rPr lang="en-US" sz="1300" dirty="0" err="1">
                <a:latin typeface="Arial"/>
                <a:ea typeface="Tahoma"/>
                <a:cs typeface="Tahoma"/>
              </a:rPr>
              <a:t>phép</a:t>
            </a:r>
            <a:r>
              <a:rPr lang="en-US" sz="1300" dirty="0">
                <a:latin typeface="Arial"/>
                <a:ea typeface="Tahoma"/>
                <a:cs typeface="Tahoma"/>
              </a:rPr>
              <a:t> </a:t>
            </a:r>
            <a:r>
              <a:rPr lang="en-US" sz="1300" dirty="0" err="1">
                <a:latin typeface="Arial"/>
                <a:ea typeface="Tahoma"/>
                <a:cs typeface="Tahoma"/>
              </a:rPr>
              <a:t>người</a:t>
            </a:r>
            <a:r>
              <a:rPr lang="en-US" sz="1300" dirty="0">
                <a:latin typeface="Arial"/>
                <a:ea typeface="Tahoma"/>
                <a:cs typeface="Tahoma"/>
              </a:rPr>
              <a:t> </a:t>
            </a:r>
            <a:r>
              <a:rPr lang="en-US" sz="1300" dirty="0" err="1">
                <a:latin typeface="Arial"/>
                <a:ea typeface="Tahoma"/>
                <a:cs typeface="Tahoma"/>
              </a:rPr>
              <a:t>dùng</a:t>
            </a:r>
            <a:r>
              <a:rPr lang="en-US" sz="1300" dirty="0">
                <a:latin typeface="Arial"/>
                <a:ea typeface="Tahoma"/>
                <a:cs typeface="Tahoma"/>
              </a:rPr>
              <a:t> </a:t>
            </a:r>
            <a:r>
              <a:rPr lang="en-US" sz="1300" dirty="0" err="1">
                <a:latin typeface="Arial"/>
                <a:ea typeface="Tahoma"/>
                <a:cs typeface="Tahoma"/>
              </a:rPr>
              <a:t>lưu</a:t>
            </a:r>
            <a:r>
              <a:rPr lang="en-US" sz="1300" dirty="0">
                <a:latin typeface="Arial"/>
                <a:ea typeface="Tahoma"/>
                <a:cs typeface="Tahoma"/>
              </a:rPr>
              <a:t> </a:t>
            </a:r>
            <a:r>
              <a:rPr lang="en-US" sz="1300" dirty="0" err="1">
                <a:latin typeface="Arial"/>
                <a:ea typeface="Tahoma"/>
                <a:cs typeface="Tahoma"/>
              </a:rPr>
              <a:t>vào</a:t>
            </a:r>
            <a:r>
              <a:rPr lang="en-US" sz="1300" dirty="0">
                <a:latin typeface="Arial"/>
                <a:ea typeface="Tahoma"/>
                <a:cs typeface="Tahoma"/>
              </a:rPr>
              <a:t> </a:t>
            </a:r>
            <a:r>
              <a:rPr lang="en-US" sz="1300" b="1" dirty="0" err="1">
                <a:solidFill>
                  <a:srgbClr val="FF0000"/>
                </a:solidFill>
                <a:latin typeface="Arial"/>
                <a:ea typeface="Tahoma"/>
                <a:cs typeface="Tahoma"/>
              </a:rPr>
              <a:t>bộ</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đệm</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cục</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bộ</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nội</a:t>
            </a:r>
            <a:r>
              <a:rPr lang="en-US" sz="1300" b="1" dirty="0">
                <a:solidFill>
                  <a:srgbClr val="FF0000"/>
                </a:solidFill>
                <a:latin typeface="Arial"/>
                <a:ea typeface="Tahoma"/>
                <a:cs typeface="Tahoma"/>
              </a:rPr>
              <a:t> dung </a:t>
            </a:r>
            <a:r>
              <a:rPr lang="en-US" sz="1300" b="1" dirty="0" err="1">
                <a:solidFill>
                  <a:srgbClr val="FF0000"/>
                </a:solidFill>
                <a:latin typeface="Arial"/>
                <a:ea typeface="Tahoma"/>
                <a:cs typeface="Tahoma"/>
              </a:rPr>
              <a:t>của</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các</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trang</a:t>
            </a:r>
            <a:r>
              <a:rPr lang="en-US" sz="1300" b="1" dirty="0">
                <a:solidFill>
                  <a:srgbClr val="FF0000"/>
                </a:solidFill>
                <a:latin typeface="Arial"/>
                <a:ea typeface="Tahoma"/>
                <a:cs typeface="Tahoma"/>
              </a:rPr>
              <a:t> web</a:t>
            </a:r>
            <a:r>
              <a:rPr lang="en-US" sz="1300" dirty="0">
                <a:latin typeface="Arial"/>
                <a:ea typeface="Tahoma"/>
                <a:cs typeface="Tahoma"/>
              </a:rPr>
              <a:t> </a:t>
            </a:r>
            <a:r>
              <a:rPr lang="en-US" sz="1300" dirty="0" err="1">
                <a:latin typeface="Arial"/>
                <a:ea typeface="Tahoma"/>
                <a:cs typeface="Tahoma"/>
              </a:rPr>
              <a:t>để</a:t>
            </a:r>
            <a:r>
              <a:rPr lang="en-US" sz="1300" dirty="0">
                <a:latin typeface="Arial"/>
                <a:ea typeface="Tahoma"/>
                <a:cs typeface="Tahoma"/>
              </a:rPr>
              <a:t> </a:t>
            </a:r>
            <a:r>
              <a:rPr lang="en-US" sz="1300" dirty="0" err="1">
                <a:latin typeface="Arial"/>
                <a:ea typeface="Tahoma"/>
                <a:cs typeface="Tahoma"/>
              </a:rPr>
              <a:t>tăng</a:t>
            </a:r>
            <a:r>
              <a:rPr lang="en-US" sz="1300" dirty="0">
                <a:latin typeface="Arial"/>
                <a:ea typeface="Tahoma"/>
                <a:cs typeface="Tahoma"/>
              </a:rPr>
              <a:t> </a:t>
            </a:r>
            <a:r>
              <a:rPr lang="en-US" sz="1300" dirty="0" err="1">
                <a:latin typeface="Arial"/>
                <a:ea typeface="Tahoma"/>
                <a:cs typeface="Tahoma"/>
              </a:rPr>
              <a:t>tốc</a:t>
            </a:r>
            <a:r>
              <a:rPr lang="en-US" sz="1300" dirty="0">
                <a:latin typeface="Arial"/>
                <a:ea typeface="Tahoma"/>
                <a:cs typeface="Tahoma"/>
              </a:rPr>
              <a:t> </a:t>
            </a:r>
            <a:r>
              <a:rPr lang="en-US" sz="1300" dirty="0" err="1">
                <a:latin typeface="Arial"/>
                <a:ea typeface="Tahoma"/>
                <a:cs typeface="Tahoma"/>
              </a:rPr>
              <a:t>độ</a:t>
            </a:r>
            <a:r>
              <a:rPr lang="en-US" sz="1300" dirty="0">
                <a:latin typeface="Arial"/>
                <a:ea typeface="Tahoma"/>
                <a:cs typeface="Tahoma"/>
              </a:rPr>
              <a:t> </a:t>
            </a:r>
            <a:r>
              <a:rPr lang="en-US" sz="1300" dirty="0" err="1">
                <a:latin typeface="Arial"/>
                <a:ea typeface="Tahoma"/>
                <a:cs typeface="Tahoma"/>
              </a:rPr>
              <a:t>truy</a:t>
            </a:r>
            <a:r>
              <a:rPr lang="en-US" sz="1300" dirty="0">
                <a:latin typeface="Arial"/>
                <a:ea typeface="Tahoma"/>
                <a:cs typeface="Tahoma"/>
              </a:rPr>
              <a:t> </a:t>
            </a:r>
            <a:r>
              <a:rPr lang="en-US" sz="1300" dirty="0" err="1">
                <a:latin typeface="Arial"/>
                <a:ea typeface="Tahoma"/>
                <a:cs typeface="Tahoma"/>
              </a:rPr>
              <a:t>cập</a:t>
            </a:r>
            <a:r>
              <a:rPr lang="en-US" sz="1300" dirty="0">
                <a:latin typeface="Arial"/>
                <a:ea typeface="Tahoma"/>
                <a:cs typeface="Tahoma"/>
              </a:rPr>
              <a:t> </a:t>
            </a:r>
            <a:r>
              <a:rPr lang="en-US" sz="1300" dirty="0" err="1">
                <a:latin typeface="Arial"/>
                <a:ea typeface="Tahoma"/>
                <a:cs typeface="Tahoma"/>
              </a:rPr>
              <a:t>trong</a:t>
            </a:r>
            <a:r>
              <a:rPr lang="en-US" sz="1300" dirty="0">
                <a:latin typeface="Arial"/>
                <a:ea typeface="Tahoma"/>
                <a:cs typeface="Tahoma"/>
              </a:rPr>
              <a:t> </a:t>
            </a:r>
            <a:r>
              <a:rPr lang="en-US" sz="1300" dirty="0" err="1">
                <a:latin typeface="Arial"/>
                <a:ea typeface="Tahoma"/>
                <a:cs typeface="Tahoma"/>
              </a:rPr>
              <a:t>tương</a:t>
            </a:r>
            <a:r>
              <a:rPr lang="en-US" sz="1300" dirty="0">
                <a:latin typeface="Arial"/>
                <a:ea typeface="Tahoma"/>
                <a:cs typeface="Tahoma"/>
              </a:rPr>
              <a:t> </a:t>
            </a:r>
            <a:r>
              <a:rPr lang="en-US" sz="1300" dirty="0" err="1">
                <a:latin typeface="Arial"/>
                <a:ea typeface="Tahoma"/>
                <a:cs typeface="Tahoma"/>
              </a:rPr>
              <a:t>lai</a:t>
            </a:r>
            <a:r>
              <a:rPr lang="en-US" sz="1300" dirty="0">
                <a:latin typeface="Arial"/>
                <a:ea typeface="Tahoma"/>
                <a:cs typeface="Tahoma"/>
              </a:rPr>
              <a:t> </a:t>
            </a:r>
            <a:r>
              <a:rPr lang="en-US" sz="1300" dirty="0" err="1">
                <a:latin typeface="Arial"/>
                <a:ea typeface="Tahoma"/>
                <a:cs typeface="Tahoma"/>
              </a:rPr>
              <a:t>vào</a:t>
            </a:r>
            <a:r>
              <a:rPr lang="en-US" sz="1300" dirty="0">
                <a:latin typeface="Arial"/>
                <a:ea typeface="Tahoma"/>
                <a:cs typeface="Tahoma"/>
              </a:rPr>
              <a:t> </a:t>
            </a:r>
            <a:r>
              <a:rPr lang="en-US" sz="1300" dirty="0" err="1">
                <a:latin typeface="Arial"/>
                <a:ea typeface="Tahoma"/>
                <a:cs typeface="Tahoma"/>
              </a:rPr>
              <a:t>các</a:t>
            </a:r>
            <a:r>
              <a:rPr lang="en-US" sz="1300" dirty="0">
                <a:latin typeface="Arial"/>
                <a:ea typeface="Tahoma"/>
                <a:cs typeface="Tahoma"/>
              </a:rPr>
              <a:t> </a:t>
            </a:r>
            <a:r>
              <a:rPr lang="en-US" sz="1300" dirty="0" err="1">
                <a:latin typeface="Arial"/>
                <a:ea typeface="Tahoma"/>
                <a:cs typeface="Tahoma"/>
              </a:rPr>
              <a:t>trang</a:t>
            </a:r>
            <a:r>
              <a:rPr lang="en-US" sz="1300" dirty="0">
                <a:latin typeface="Arial"/>
                <a:ea typeface="Tahoma"/>
                <a:cs typeface="Tahoma"/>
              </a:rPr>
              <a:t> </a:t>
            </a:r>
            <a:r>
              <a:rPr lang="en-US" sz="1300" dirty="0" err="1">
                <a:latin typeface="Arial"/>
                <a:ea typeface="Tahoma"/>
                <a:cs typeface="Tahoma"/>
              </a:rPr>
              <a:t>được</a:t>
            </a:r>
            <a:r>
              <a:rPr lang="en-US" sz="1300" dirty="0">
                <a:latin typeface="Arial"/>
                <a:ea typeface="Tahoma"/>
                <a:cs typeface="Tahoma"/>
              </a:rPr>
              <a:t> </a:t>
            </a:r>
            <a:r>
              <a:rPr lang="en-US" sz="1300" dirty="0" err="1">
                <a:latin typeface="Arial"/>
                <a:ea typeface="Tahoma"/>
                <a:cs typeface="Tahoma"/>
              </a:rPr>
              <a:t>truy</a:t>
            </a:r>
            <a:r>
              <a:rPr lang="en-US" sz="1300" dirty="0">
                <a:latin typeface="Arial"/>
                <a:ea typeface="Tahoma"/>
                <a:cs typeface="Tahoma"/>
              </a:rPr>
              <a:t> </a:t>
            </a:r>
            <a:r>
              <a:rPr lang="en-US" sz="1300" dirty="0" err="1">
                <a:latin typeface="Arial"/>
                <a:ea typeface="Tahoma"/>
                <a:cs typeface="Tahoma"/>
              </a:rPr>
              <a:t>cập</a:t>
            </a:r>
            <a:r>
              <a:rPr lang="en-US" sz="1300" dirty="0">
                <a:latin typeface="Arial"/>
                <a:ea typeface="Tahoma"/>
                <a:cs typeface="Tahoma"/>
              </a:rPr>
              <a:t> </a:t>
            </a:r>
            <a:r>
              <a:rPr lang="en-US" sz="1300" dirty="0" err="1">
                <a:latin typeface="Arial"/>
                <a:ea typeface="Tahoma"/>
                <a:cs typeface="Tahoma"/>
              </a:rPr>
              <a:t>thường</a:t>
            </a:r>
            <a:r>
              <a:rPr lang="en-US" sz="1300" dirty="0">
                <a:latin typeface="Arial"/>
                <a:ea typeface="Tahoma"/>
                <a:cs typeface="Tahoma"/>
              </a:rPr>
              <a:t> </a:t>
            </a:r>
            <a:r>
              <a:rPr lang="en-US" sz="1300" dirty="0" err="1">
                <a:latin typeface="Arial"/>
                <a:ea typeface="Tahoma"/>
                <a:cs typeface="Tahoma"/>
              </a:rPr>
              <a:t>xuyên</a:t>
            </a:r>
            <a:r>
              <a:rPr lang="en-US" sz="1300" dirty="0">
                <a:latin typeface="Arial"/>
                <a:ea typeface="Tahoma"/>
                <a:cs typeface="Tahoma"/>
              </a:rPr>
              <a:t> </a:t>
            </a:r>
            <a:endParaRPr lang="en-US" dirty="0">
              <a:latin typeface="Arial"/>
              <a:cs typeface="Lato Light" panose="020F0302020204030203" pitchFamily="34" charset="0"/>
            </a:endParaRPr>
          </a:p>
          <a:p>
            <a:pPr marL="285750" indent="-285750" algn="just">
              <a:buClr>
                <a:schemeClr val="tx2">
                  <a:lumMod val="40000"/>
                  <a:lumOff val="60000"/>
                </a:schemeClr>
              </a:buClr>
              <a:buFont typeface="Courier New"/>
              <a:buChar char="o"/>
            </a:pPr>
            <a:r>
              <a:rPr lang="en-US" sz="1300" dirty="0" err="1">
                <a:latin typeface="Arial"/>
                <a:ea typeface="Tahoma"/>
                <a:cs typeface="Tahoma"/>
              </a:rPr>
              <a:t>Nội</a:t>
            </a:r>
            <a:r>
              <a:rPr lang="en-US" sz="1300" dirty="0">
                <a:latin typeface="Arial"/>
                <a:ea typeface="Tahoma"/>
                <a:cs typeface="Tahoma"/>
              </a:rPr>
              <a:t> dung </a:t>
            </a:r>
            <a:r>
              <a:rPr lang="en-US" sz="1300" dirty="0" err="1">
                <a:latin typeface="Arial"/>
                <a:ea typeface="Tahoma"/>
                <a:cs typeface="Tahoma"/>
              </a:rPr>
              <a:t>đã</a:t>
            </a:r>
            <a:r>
              <a:rPr lang="en-US" sz="1300" dirty="0">
                <a:latin typeface="Arial"/>
                <a:ea typeface="Tahoma"/>
                <a:cs typeface="Tahoma"/>
              </a:rPr>
              <a:t> </a:t>
            </a:r>
            <a:r>
              <a:rPr lang="en-US" sz="1300" dirty="0" err="1">
                <a:latin typeface="Arial"/>
                <a:ea typeface="Tahoma"/>
                <a:cs typeface="Tahoma"/>
              </a:rPr>
              <a:t>tải</a:t>
            </a:r>
            <a:r>
              <a:rPr lang="en-US" sz="1300" dirty="0">
                <a:latin typeface="Arial"/>
                <a:ea typeface="Tahoma"/>
                <a:cs typeface="Tahoma"/>
              </a:rPr>
              <a:t> </a:t>
            </a:r>
            <a:r>
              <a:rPr lang="en-US" sz="1300" dirty="0" err="1">
                <a:latin typeface="Arial"/>
                <a:ea typeface="Tahoma"/>
                <a:cs typeface="Tahoma"/>
              </a:rPr>
              <a:t>xuống</a:t>
            </a:r>
            <a:r>
              <a:rPr lang="en-US" sz="1300" dirty="0">
                <a:latin typeface="Arial"/>
                <a:ea typeface="Tahoma"/>
                <a:cs typeface="Tahoma"/>
              </a:rPr>
              <a:t> </a:t>
            </a:r>
            <a:r>
              <a:rPr lang="en-US" sz="1300" dirty="0" err="1">
                <a:latin typeface="Arial"/>
                <a:ea typeface="Tahoma"/>
                <a:cs typeface="Tahoma"/>
              </a:rPr>
              <a:t>vẫn</a:t>
            </a:r>
            <a:r>
              <a:rPr lang="en-US" sz="1300" dirty="0">
                <a:latin typeface="Arial"/>
                <a:ea typeface="Tahoma"/>
                <a:cs typeface="Tahoma"/>
              </a:rPr>
              <a:t> </a:t>
            </a:r>
            <a:r>
              <a:rPr lang="en-US" sz="1300" dirty="0" err="1">
                <a:latin typeface="Arial"/>
                <a:ea typeface="Tahoma"/>
                <a:cs typeface="Tahoma"/>
              </a:rPr>
              <a:t>còn</a:t>
            </a:r>
            <a:r>
              <a:rPr lang="en-US" sz="1300" dirty="0">
                <a:latin typeface="Arial"/>
                <a:ea typeface="Tahoma"/>
                <a:cs typeface="Tahoma"/>
              </a:rPr>
              <a:t> </a:t>
            </a:r>
            <a:r>
              <a:rPr lang="en-US" sz="1300" dirty="0" err="1">
                <a:latin typeface="Arial"/>
                <a:ea typeface="Tahoma"/>
                <a:cs typeface="Tahoma"/>
              </a:rPr>
              <a:t>trên</a:t>
            </a:r>
            <a:r>
              <a:rPr lang="en-US" sz="1300" dirty="0">
                <a:latin typeface="Arial"/>
                <a:ea typeface="Tahoma"/>
                <a:cs typeface="Tahoma"/>
              </a:rPr>
              <a:t> ổ </a:t>
            </a:r>
            <a:r>
              <a:rPr lang="en-US" sz="1300" dirty="0" err="1">
                <a:latin typeface="Arial"/>
                <a:ea typeface="Tahoma"/>
                <a:cs typeface="Tahoma"/>
              </a:rPr>
              <a:t>cứng</a:t>
            </a:r>
            <a:r>
              <a:rPr lang="en-US" sz="1300" dirty="0">
                <a:latin typeface="Arial"/>
                <a:ea typeface="Tahoma"/>
                <a:cs typeface="Tahoma"/>
              </a:rPr>
              <a:t> </a:t>
            </a:r>
            <a:r>
              <a:rPr lang="en-US" sz="1300" dirty="0" err="1">
                <a:latin typeface="Arial"/>
                <a:ea typeface="Tahoma"/>
                <a:cs typeface="Tahoma"/>
              </a:rPr>
              <a:t>cho</a:t>
            </a:r>
            <a:r>
              <a:rPr lang="en-US" sz="1300" dirty="0">
                <a:latin typeface="Arial"/>
                <a:ea typeface="Tahoma"/>
                <a:cs typeface="Tahoma"/>
              </a:rPr>
              <a:t> </a:t>
            </a:r>
            <a:r>
              <a:rPr lang="en-US" sz="1300" dirty="0" err="1">
                <a:latin typeface="Arial"/>
                <a:ea typeface="Tahoma"/>
                <a:cs typeface="Tahoma"/>
              </a:rPr>
              <a:t>đến</a:t>
            </a:r>
            <a:r>
              <a:rPr lang="en-US" sz="1300" dirty="0">
                <a:latin typeface="Arial"/>
                <a:ea typeface="Tahoma"/>
                <a:cs typeface="Tahoma"/>
              </a:rPr>
              <a:t> </a:t>
            </a:r>
            <a:r>
              <a:rPr lang="en-US" sz="1300" dirty="0" err="1">
                <a:latin typeface="Arial"/>
                <a:ea typeface="Tahoma"/>
                <a:cs typeface="Tahoma"/>
              </a:rPr>
              <a:t>khi</a:t>
            </a:r>
            <a:r>
              <a:rPr lang="en-US" sz="1300" dirty="0">
                <a:latin typeface="Arial"/>
                <a:ea typeface="Tahoma"/>
                <a:cs typeface="Tahoma"/>
              </a:rPr>
              <a:t> </a:t>
            </a:r>
            <a:r>
              <a:rPr lang="en-US" sz="1300" dirty="0" err="1">
                <a:latin typeface="Arial"/>
                <a:ea typeface="Tahoma"/>
                <a:cs typeface="Tahoma"/>
              </a:rPr>
              <a:t>bị</a:t>
            </a:r>
            <a:r>
              <a:rPr lang="en-US" sz="1300" dirty="0">
                <a:latin typeface="Arial"/>
                <a:ea typeface="Tahoma"/>
                <a:cs typeface="Tahoma"/>
              </a:rPr>
              <a:t> </a:t>
            </a:r>
            <a:r>
              <a:rPr lang="en-US" sz="1300" dirty="0" err="1">
                <a:latin typeface="Arial"/>
                <a:ea typeface="Tahoma"/>
                <a:cs typeface="Tahoma"/>
              </a:rPr>
              <a:t>xóa</a:t>
            </a:r>
            <a:r>
              <a:rPr lang="en-US" sz="1300" dirty="0">
                <a:latin typeface="Arial"/>
                <a:ea typeface="Tahoma"/>
                <a:cs typeface="Tahoma"/>
              </a:rPr>
              <a:t> </a:t>
            </a:r>
          </a:p>
          <a:p>
            <a:pPr marL="285750" indent="-285750">
              <a:buClr>
                <a:schemeClr val="tx2">
                  <a:lumMod val="40000"/>
                  <a:lumOff val="60000"/>
                </a:schemeClr>
              </a:buClr>
              <a:buFont typeface="Courier New"/>
              <a:buChar char="o"/>
            </a:pPr>
            <a:r>
              <a:rPr lang="en-US" sz="1300" dirty="0" err="1">
                <a:latin typeface="Arial"/>
                <a:ea typeface="Tahoma"/>
                <a:cs typeface="Tahoma"/>
              </a:rPr>
              <a:t>Dữ</a:t>
            </a:r>
            <a:r>
              <a:rPr lang="en-US" sz="1300" dirty="0">
                <a:latin typeface="Arial"/>
                <a:ea typeface="Tahoma"/>
                <a:cs typeface="Tahoma"/>
              </a:rPr>
              <a:t> </a:t>
            </a:r>
            <a:r>
              <a:rPr lang="en-US" sz="1300" dirty="0" err="1">
                <a:latin typeface="Arial"/>
                <a:ea typeface="Tahoma"/>
                <a:cs typeface="Tahoma"/>
              </a:rPr>
              <a:t>liệu</a:t>
            </a:r>
            <a:r>
              <a:rPr lang="en-US" sz="1300" dirty="0">
                <a:latin typeface="Arial"/>
                <a:ea typeface="Tahoma"/>
                <a:cs typeface="Tahoma"/>
              </a:rPr>
              <a:t> </a:t>
            </a:r>
            <a:r>
              <a:rPr lang="en-US" sz="1300" dirty="0" err="1">
                <a:latin typeface="Arial"/>
                <a:ea typeface="Tahoma"/>
                <a:cs typeface="Tahoma"/>
              </a:rPr>
              <a:t>vẫn</a:t>
            </a:r>
            <a:r>
              <a:rPr lang="en-US" sz="1300" dirty="0">
                <a:latin typeface="Arial"/>
                <a:ea typeface="Tahoma"/>
                <a:cs typeface="Tahoma"/>
              </a:rPr>
              <a:t> </a:t>
            </a:r>
            <a:r>
              <a:rPr lang="en-US" sz="1300" dirty="0" err="1">
                <a:latin typeface="Arial"/>
                <a:ea typeface="Tahoma"/>
                <a:cs typeface="Tahoma"/>
              </a:rPr>
              <a:t>còn</a:t>
            </a:r>
            <a:r>
              <a:rPr lang="en-US" sz="1300" dirty="0">
                <a:latin typeface="Arial"/>
                <a:ea typeface="Tahoma"/>
                <a:cs typeface="Tahoma"/>
              </a:rPr>
              <a:t> </a:t>
            </a:r>
            <a:r>
              <a:rPr lang="en-US" sz="1300" dirty="0" err="1">
                <a:latin typeface="Arial"/>
                <a:ea typeface="Tahoma"/>
                <a:cs typeface="Tahoma"/>
              </a:rPr>
              <a:t>trong</a:t>
            </a:r>
            <a:r>
              <a:rPr lang="en-US" sz="1300" dirty="0">
                <a:latin typeface="Arial"/>
                <a:ea typeface="Tahoma"/>
                <a:cs typeface="Tahoma"/>
              </a:rPr>
              <a:t> </a:t>
            </a:r>
            <a:r>
              <a:rPr lang="en-US" sz="1300" dirty="0" err="1">
                <a:latin typeface="Arial"/>
                <a:ea typeface="Tahoma"/>
                <a:cs typeface="Tahoma"/>
              </a:rPr>
              <a:t>không</a:t>
            </a:r>
            <a:r>
              <a:rPr lang="en-US" sz="1300" dirty="0">
                <a:latin typeface="Arial"/>
                <a:ea typeface="Tahoma"/>
                <a:cs typeface="Tahoma"/>
              </a:rPr>
              <a:t> </a:t>
            </a:r>
            <a:r>
              <a:rPr lang="en-US" sz="1300" dirty="0" err="1">
                <a:latin typeface="Arial"/>
                <a:ea typeface="Tahoma"/>
                <a:cs typeface="Tahoma"/>
              </a:rPr>
              <a:t>gian</a:t>
            </a:r>
            <a:r>
              <a:rPr lang="en-US" sz="1300" dirty="0">
                <a:latin typeface="Arial"/>
                <a:ea typeface="Tahoma"/>
                <a:cs typeface="Tahoma"/>
              </a:rPr>
              <a:t> </a:t>
            </a:r>
            <a:r>
              <a:rPr lang="en-US" sz="1300" dirty="0" err="1">
                <a:latin typeface="Arial"/>
                <a:ea typeface="Tahoma"/>
                <a:cs typeface="Tahoma"/>
              </a:rPr>
              <a:t>chưa</a:t>
            </a:r>
            <a:r>
              <a:rPr lang="en-US" sz="1300" dirty="0">
                <a:latin typeface="Arial"/>
                <a:ea typeface="Tahoma"/>
                <a:cs typeface="Tahoma"/>
              </a:rPr>
              <a:t> </a:t>
            </a:r>
            <a:r>
              <a:rPr lang="en-US" sz="1300" dirty="0" err="1">
                <a:latin typeface="Arial"/>
                <a:ea typeface="Tahoma"/>
                <a:cs typeface="Tahoma"/>
              </a:rPr>
              <a:t>được</a:t>
            </a:r>
            <a:r>
              <a:rPr lang="en-US" sz="1300" dirty="0">
                <a:latin typeface="Arial"/>
                <a:ea typeface="Tahoma"/>
                <a:cs typeface="Tahoma"/>
              </a:rPr>
              <a:t> </a:t>
            </a:r>
            <a:r>
              <a:rPr lang="en-US" sz="1300" dirty="0" err="1">
                <a:latin typeface="Arial"/>
                <a:ea typeface="Tahoma"/>
                <a:cs typeface="Tahoma"/>
              </a:rPr>
              <a:t>phân</a:t>
            </a:r>
            <a:r>
              <a:rPr lang="en-US" sz="1300" dirty="0">
                <a:latin typeface="Arial"/>
                <a:ea typeface="Tahoma"/>
                <a:cs typeface="Tahoma"/>
              </a:rPr>
              <a:t> </a:t>
            </a:r>
            <a:r>
              <a:rPr lang="en-US" sz="1300" dirty="0" err="1">
                <a:latin typeface="Arial"/>
                <a:ea typeface="Tahoma"/>
                <a:cs typeface="Tahoma"/>
              </a:rPr>
              <a:t>bổ</a:t>
            </a:r>
            <a:r>
              <a:rPr lang="en-US" sz="1300" dirty="0">
                <a:latin typeface="Arial"/>
                <a:ea typeface="Tahoma"/>
                <a:cs typeface="Tahoma"/>
              </a:rPr>
              <a:t> </a:t>
            </a:r>
            <a:r>
              <a:rPr lang="en-US" sz="1300" dirty="0" err="1">
                <a:latin typeface="Arial"/>
                <a:ea typeface="Tahoma"/>
                <a:cs typeface="Tahoma"/>
              </a:rPr>
              <a:t>của</a:t>
            </a:r>
            <a:r>
              <a:rPr lang="en-US" sz="1300" dirty="0">
                <a:latin typeface="Arial"/>
                <a:ea typeface="Tahoma"/>
                <a:cs typeface="Tahoma"/>
              </a:rPr>
              <a:t> ổ </a:t>
            </a:r>
            <a:r>
              <a:rPr lang="en-US" sz="1300" dirty="0" err="1">
                <a:latin typeface="Arial"/>
                <a:ea typeface="Tahoma"/>
                <a:cs typeface="Tahoma"/>
              </a:rPr>
              <a:t>cứng</a:t>
            </a:r>
            <a:r>
              <a:rPr lang="en-US" sz="1300" dirty="0">
                <a:latin typeface="Arial"/>
                <a:ea typeface="Tahoma"/>
                <a:cs typeface="Tahoma"/>
              </a:rPr>
              <a:t> </a:t>
            </a:r>
            <a:r>
              <a:rPr lang="en-US" sz="1300" dirty="0" err="1">
                <a:latin typeface="Arial"/>
                <a:ea typeface="Tahoma"/>
                <a:cs typeface="Tahoma"/>
              </a:rPr>
              <a:t>ngay</a:t>
            </a:r>
            <a:r>
              <a:rPr lang="en-US" sz="1300" dirty="0">
                <a:latin typeface="Arial"/>
                <a:ea typeface="Tahoma"/>
                <a:cs typeface="Tahoma"/>
              </a:rPr>
              <a:t> </a:t>
            </a:r>
            <a:r>
              <a:rPr lang="en-US" sz="1300" dirty="0" err="1">
                <a:latin typeface="Arial"/>
                <a:ea typeface="Tahoma"/>
                <a:cs typeface="Tahoma"/>
              </a:rPr>
              <a:t>cả</a:t>
            </a:r>
            <a:r>
              <a:rPr lang="en-US" sz="1300" dirty="0">
                <a:latin typeface="Arial"/>
                <a:ea typeface="Tahoma"/>
                <a:cs typeface="Tahoma"/>
              </a:rPr>
              <a:t> </a:t>
            </a:r>
            <a:r>
              <a:rPr lang="en-US" sz="1300" dirty="0" err="1">
                <a:latin typeface="Arial"/>
                <a:ea typeface="Tahoma"/>
                <a:cs typeface="Tahoma"/>
              </a:rPr>
              <a:t>sau</a:t>
            </a:r>
            <a:r>
              <a:rPr lang="en-US" sz="1300" dirty="0">
                <a:latin typeface="Arial"/>
                <a:ea typeface="Tahoma"/>
                <a:cs typeface="Tahoma"/>
              </a:rPr>
              <a:t> </a:t>
            </a:r>
            <a:r>
              <a:rPr lang="en-US" sz="1300" dirty="0" err="1">
                <a:latin typeface="Arial"/>
                <a:ea typeface="Tahoma"/>
                <a:cs typeface="Tahoma"/>
              </a:rPr>
              <a:t>khi</a:t>
            </a:r>
            <a:r>
              <a:rPr lang="en-US" sz="1300" dirty="0">
                <a:latin typeface="Arial"/>
                <a:ea typeface="Tahoma"/>
                <a:cs typeface="Tahoma"/>
              </a:rPr>
              <a:t> </a:t>
            </a:r>
            <a:r>
              <a:rPr lang="en-US" sz="1300" dirty="0" err="1">
                <a:latin typeface="Arial"/>
                <a:ea typeface="Tahoma"/>
                <a:cs typeface="Tahoma"/>
              </a:rPr>
              <a:t>bộ</a:t>
            </a:r>
            <a:r>
              <a:rPr lang="en-US" sz="1300" dirty="0">
                <a:latin typeface="Arial"/>
                <a:ea typeface="Tahoma"/>
                <a:cs typeface="Tahoma"/>
              </a:rPr>
              <a:t> </a:t>
            </a:r>
            <a:r>
              <a:rPr lang="en-US" sz="1300" dirty="0" err="1">
                <a:latin typeface="Arial"/>
                <a:ea typeface="Tahoma"/>
                <a:cs typeface="Tahoma"/>
              </a:rPr>
              <a:t>nhớ</a:t>
            </a:r>
            <a:r>
              <a:rPr lang="en-US" sz="1300" dirty="0">
                <a:latin typeface="Arial"/>
                <a:ea typeface="Tahoma"/>
                <a:cs typeface="Tahoma"/>
              </a:rPr>
              <a:t> cache </a:t>
            </a:r>
            <a:r>
              <a:rPr lang="en-US" sz="1300" dirty="0" err="1">
                <a:latin typeface="Arial"/>
                <a:ea typeface="Tahoma"/>
                <a:cs typeface="Tahoma"/>
              </a:rPr>
              <a:t>bị</a:t>
            </a:r>
            <a:r>
              <a:rPr lang="en-US" sz="1300" dirty="0">
                <a:latin typeface="Arial"/>
                <a:ea typeface="Tahoma"/>
                <a:cs typeface="Tahoma"/>
              </a:rPr>
              <a:t> </a:t>
            </a:r>
            <a:r>
              <a:rPr lang="en-US" sz="1300" dirty="0" err="1">
                <a:latin typeface="Arial"/>
                <a:ea typeface="Tahoma"/>
                <a:cs typeface="Tahoma"/>
              </a:rPr>
              <a:t>xóa</a:t>
            </a:r>
            <a:r>
              <a:rPr lang="en-US" sz="1300" dirty="0">
                <a:latin typeface="Arial"/>
                <a:ea typeface="Tahoma"/>
                <a:cs typeface="Tahoma"/>
              </a:rPr>
              <a:t>.</a:t>
            </a:r>
          </a:p>
        </p:txBody>
      </p:sp>
      <p:sp>
        <p:nvSpPr>
          <p:cNvPr id="6" name="Rectangle: Rounded Corners 5">
            <a:extLst>
              <a:ext uri="{FF2B5EF4-FFF2-40B4-BE49-F238E27FC236}">
                <a16:creationId xmlns:a16="http://schemas.microsoft.com/office/drawing/2014/main" id="{D5B376FF-46F2-A647-DE00-26A56E2BDC76}"/>
              </a:ext>
            </a:extLst>
          </p:cNvPr>
          <p:cNvSpPr/>
          <p:nvPr/>
        </p:nvSpPr>
        <p:spPr>
          <a:xfrm>
            <a:off x="5062767" y="2643707"/>
            <a:ext cx="2228489" cy="3723734"/>
          </a:xfrm>
          <a:prstGeom prst="roundRect">
            <a:avLst/>
          </a:prstGeom>
          <a:solidFill>
            <a:srgbClr val="FFFFF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48EF21C-B8EF-851F-783F-CF2B0F9A0B4F}"/>
              </a:ext>
            </a:extLst>
          </p:cNvPr>
          <p:cNvSpPr/>
          <p:nvPr/>
        </p:nvSpPr>
        <p:spPr>
          <a:xfrm>
            <a:off x="7509872" y="2643707"/>
            <a:ext cx="2228489" cy="3723734"/>
          </a:xfrm>
          <a:prstGeom prst="roundRect">
            <a:avLst/>
          </a:prstGeom>
          <a:solidFill>
            <a:srgbClr val="FFFFFF"/>
          </a:solidFill>
          <a:ln>
            <a:solidFill>
              <a:srgbClr val="F48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8">
            <a:extLst>
              <a:ext uri="{FF2B5EF4-FFF2-40B4-BE49-F238E27FC236}">
                <a16:creationId xmlns:a16="http://schemas.microsoft.com/office/drawing/2014/main" id="{8C5516AB-4616-EBFA-6EC4-62A506A09EDB}"/>
              </a:ext>
            </a:extLst>
          </p:cNvPr>
          <p:cNvSpPr>
            <a:spLocks noChangeArrowheads="1"/>
          </p:cNvSpPr>
          <p:nvPr/>
        </p:nvSpPr>
        <p:spPr bwMode="auto">
          <a:xfrm>
            <a:off x="7706340" y="2978381"/>
            <a:ext cx="153674" cy="156842"/>
          </a:xfrm>
          <a:prstGeom prst="ellipse">
            <a:avLst/>
          </a:prstGeom>
          <a:solidFill>
            <a:srgbClr val="FFA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9" name="Oval 78">
            <a:extLst>
              <a:ext uri="{FF2B5EF4-FFF2-40B4-BE49-F238E27FC236}">
                <a16:creationId xmlns:a16="http://schemas.microsoft.com/office/drawing/2014/main" id="{2A8507A9-0DD7-059B-B168-D58B6B2CBEB2}"/>
              </a:ext>
            </a:extLst>
          </p:cNvPr>
          <p:cNvSpPr>
            <a:spLocks noChangeArrowheads="1"/>
          </p:cNvSpPr>
          <p:nvPr/>
        </p:nvSpPr>
        <p:spPr bwMode="auto">
          <a:xfrm>
            <a:off x="7720718" y="4818683"/>
            <a:ext cx="153674" cy="156842"/>
          </a:xfrm>
          <a:prstGeom prst="ellipse">
            <a:avLst/>
          </a:prstGeom>
          <a:solidFill>
            <a:srgbClr val="FFA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2" name="TextBox 10">
            <a:extLst>
              <a:ext uri="{FF2B5EF4-FFF2-40B4-BE49-F238E27FC236}">
                <a16:creationId xmlns:a16="http://schemas.microsoft.com/office/drawing/2014/main" id="{55860FB2-D1BB-1786-A3CE-37D114EAA6C9}"/>
              </a:ext>
            </a:extLst>
          </p:cNvPr>
          <p:cNvSpPr txBox="1">
            <a:spLocks noChangeArrowheads="1"/>
          </p:cNvSpPr>
          <p:nvPr/>
        </p:nvSpPr>
        <p:spPr bwMode="auto">
          <a:xfrm>
            <a:off x="7899888" y="2833299"/>
            <a:ext cx="1773802" cy="349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nchor="t">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300" dirty="0">
                <a:latin typeface="Arial"/>
                <a:ea typeface="Tahoma"/>
                <a:cs typeface="Tahoma"/>
              </a:rPr>
              <a:t>Các </a:t>
            </a:r>
            <a:r>
              <a:rPr lang="en-US" sz="1300" dirty="0" err="1">
                <a:latin typeface="Arial"/>
                <a:ea typeface="Tahoma"/>
                <a:cs typeface="Tahoma"/>
              </a:rPr>
              <a:t>tệp</a:t>
            </a:r>
            <a:r>
              <a:rPr lang="en-US" sz="1300" dirty="0">
                <a:latin typeface="Arial"/>
                <a:ea typeface="Tahoma"/>
                <a:cs typeface="Tahoma"/>
              </a:rPr>
              <a:t> </a:t>
            </a:r>
            <a:r>
              <a:rPr lang="en-US" sz="1300" dirty="0" err="1">
                <a:latin typeface="Arial"/>
                <a:ea typeface="Tahoma"/>
                <a:cs typeface="Tahoma"/>
              </a:rPr>
              <a:t>này</a:t>
            </a:r>
            <a:r>
              <a:rPr lang="en-US" sz="1300" dirty="0">
                <a:latin typeface="Arial"/>
                <a:ea typeface="Tahoma"/>
                <a:cs typeface="Tahoma"/>
              </a:rPr>
              <a:t> </a:t>
            </a:r>
            <a:r>
              <a:rPr lang="en-US" sz="1300" b="1" dirty="0" err="1">
                <a:solidFill>
                  <a:srgbClr val="FF0000"/>
                </a:solidFill>
                <a:latin typeface="Arial"/>
                <a:ea typeface="Tahoma"/>
                <a:cs typeface="Tahoma"/>
              </a:rPr>
              <a:t>được</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tạo</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bởi</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một</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chương</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trình</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khi</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nó</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không</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thể</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cấp</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đủ</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bộ</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nhớ</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cho</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các</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tác</a:t>
            </a:r>
            <a:r>
              <a:rPr lang="en-US" sz="1300" b="1" dirty="0">
                <a:solidFill>
                  <a:srgbClr val="FF0000"/>
                </a:solidFill>
                <a:latin typeface="Arial"/>
                <a:ea typeface="Tahoma"/>
                <a:cs typeface="Tahoma"/>
              </a:rPr>
              <a:t> </a:t>
            </a:r>
            <a:r>
              <a:rPr lang="en-US" sz="1300" b="1" dirty="0" err="1">
                <a:solidFill>
                  <a:srgbClr val="FF0000"/>
                </a:solidFill>
                <a:latin typeface="Arial"/>
                <a:ea typeface="Tahoma"/>
                <a:cs typeface="Tahoma"/>
              </a:rPr>
              <a:t>vụ</a:t>
            </a:r>
            <a:r>
              <a:rPr lang="en-US" sz="1300" dirty="0">
                <a:latin typeface="Arial"/>
                <a:ea typeface="Tahoma"/>
                <a:cs typeface="Tahoma"/>
              </a:rPr>
              <a:t> </a:t>
            </a:r>
            <a:r>
              <a:rPr lang="en-US" sz="1300" dirty="0" err="1">
                <a:latin typeface="Arial"/>
                <a:ea typeface="Tahoma"/>
                <a:cs typeface="Tahoma"/>
              </a:rPr>
              <a:t>hoặc</a:t>
            </a:r>
            <a:r>
              <a:rPr lang="en-US" sz="1300" dirty="0">
                <a:latin typeface="Arial"/>
                <a:ea typeface="Tahoma"/>
                <a:cs typeface="Tahoma"/>
              </a:rPr>
              <a:t> </a:t>
            </a:r>
            <a:r>
              <a:rPr lang="en-US" sz="1300" dirty="0" err="1">
                <a:latin typeface="Arial"/>
                <a:ea typeface="Tahoma"/>
                <a:cs typeface="Tahoma"/>
              </a:rPr>
              <a:t>khi</a:t>
            </a:r>
            <a:r>
              <a:rPr lang="en-US" sz="1300" dirty="0">
                <a:latin typeface="Arial"/>
                <a:ea typeface="Tahoma"/>
                <a:cs typeface="Tahoma"/>
              </a:rPr>
              <a:t> </a:t>
            </a:r>
            <a:r>
              <a:rPr lang="en-US" sz="1300" dirty="0" err="1">
                <a:latin typeface="Arial"/>
                <a:ea typeface="Tahoma"/>
                <a:cs typeface="Tahoma"/>
              </a:rPr>
              <a:t>chương</a:t>
            </a:r>
            <a:r>
              <a:rPr lang="en-US" sz="1300" dirty="0">
                <a:latin typeface="Arial"/>
                <a:ea typeface="Tahoma"/>
                <a:cs typeface="Tahoma"/>
              </a:rPr>
              <a:t> </a:t>
            </a:r>
            <a:r>
              <a:rPr lang="en-US" sz="1300" dirty="0" err="1">
                <a:latin typeface="Arial"/>
                <a:ea typeface="Tahoma"/>
                <a:cs typeface="Tahoma"/>
              </a:rPr>
              <a:t>trình</a:t>
            </a:r>
            <a:r>
              <a:rPr lang="en-US" sz="1300" dirty="0">
                <a:latin typeface="Arial"/>
                <a:ea typeface="Tahoma"/>
                <a:cs typeface="Tahoma"/>
              </a:rPr>
              <a:t> </a:t>
            </a:r>
            <a:r>
              <a:rPr lang="en-US" sz="1300" dirty="0" err="1">
                <a:latin typeface="Arial"/>
                <a:ea typeface="Tahoma"/>
                <a:cs typeface="Tahoma"/>
              </a:rPr>
              <a:t>đang</a:t>
            </a:r>
            <a:r>
              <a:rPr lang="en-US" sz="1300" dirty="0">
                <a:latin typeface="Arial"/>
                <a:ea typeface="Tahoma"/>
                <a:cs typeface="Tahoma"/>
              </a:rPr>
              <a:t> </a:t>
            </a:r>
            <a:r>
              <a:rPr lang="en-US" sz="1300" dirty="0" err="1">
                <a:latin typeface="Arial"/>
                <a:ea typeface="Tahoma"/>
                <a:cs typeface="Tahoma"/>
              </a:rPr>
              <a:t>làm</a:t>
            </a:r>
            <a:r>
              <a:rPr lang="en-US" sz="1300" dirty="0">
                <a:latin typeface="Arial"/>
                <a:ea typeface="Tahoma"/>
                <a:cs typeface="Tahoma"/>
              </a:rPr>
              <a:t> </a:t>
            </a:r>
            <a:r>
              <a:rPr lang="en-US" sz="1300" dirty="0" err="1">
                <a:latin typeface="Arial"/>
                <a:ea typeface="Tahoma"/>
                <a:cs typeface="Tahoma"/>
              </a:rPr>
              <a:t>việc</a:t>
            </a:r>
            <a:r>
              <a:rPr lang="en-US" sz="1300" dirty="0">
                <a:latin typeface="Arial"/>
                <a:ea typeface="Tahoma"/>
                <a:cs typeface="Tahoma"/>
              </a:rPr>
              <a:t> </a:t>
            </a:r>
            <a:r>
              <a:rPr lang="en-US" sz="1300" dirty="0" err="1">
                <a:latin typeface="Arial"/>
                <a:ea typeface="Tahoma"/>
                <a:cs typeface="Tahoma"/>
              </a:rPr>
              <a:t>trên</a:t>
            </a:r>
            <a:r>
              <a:rPr lang="en-US" sz="1300" dirty="0">
                <a:latin typeface="Arial"/>
                <a:ea typeface="Tahoma"/>
                <a:cs typeface="Tahoma"/>
              </a:rPr>
              <a:t> </a:t>
            </a:r>
            <a:r>
              <a:rPr lang="en-US" sz="1300" dirty="0" err="1">
                <a:latin typeface="Arial"/>
                <a:ea typeface="Tahoma"/>
                <a:cs typeface="Tahoma"/>
              </a:rPr>
              <a:t>một</a:t>
            </a:r>
            <a:r>
              <a:rPr lang="en-US" sz="1300" dirty="0">
                <a:latin typeface="Arial"/>
                <a:ea typeface="Tahoma"/>
                <a:cs typeface="Tahoma"/>
              </a:rPr>
              <a:t> </a:t>
            </a:r>
            <a:r>
              <a:rPr lang="en-US" sz="1300" dirty="0" err="1">
                <a:latin typeface="Arial"/>
                <a:ea typeface="Tahoma"/>
                <a:cs typeface="Tahoma"/>
              </a:rPr>
              <a:t>tập</a:t>
            </a:r>
            <a:r>
              <a:rPr lang="en-US" sz="1300" dirty="0">
                <a:latin typeface="Arial"/>
                <a:ea typeface="Tahoma"/>
                <a:cs typeface="Tahoma"/>
              </a:rPr>
              <a:t> </a:t>
            </a:r>
            <a:r>
              <a:rPr lang="en-US" sz="1300" dirty="0" err="1">
                <a:latin typeface="Arial"/>
                <a:ea typeface="Tahoma"/>
                <a:cs typeface="Tahoma"/>
              </a:rPr>
              <a:t>dữ</a:t>
            </a:r>
            <a:r>
              <a:rPr lang="en-US" sz="1300" dirty="0">
                <a:latin typeface="Arial"/>
                <a:ea typeface="Tahoma"/>
                <a:cs typeface="Tahoma"/>
              </a:rPr>
              <a:t> </a:t>
            </a:r>
            <a:r>
              <a:rPr lang="en-US" sz="1300" dirty="0" err="1">
                <a:latin typeface="Arial"/>
                <a:ea typeface="Tahoma"/>
                <a:cs typeface="Tahoma"/>
              </a:rPr>
              <a:t>liệu</a:t>
            </a:r>
            <a:r>
              <a:rPr lang="en-US" sz="1300" dirty="0">
                <a:latin typeface="Arial"/>
                <a:ea typeface="Tahoma"/>
                <a:cs typeface="Tahoma"/>
              </a:rPr>
              <a:t> </a:t>
            </a:r>
            <a:r>
              <a:rPr lang="en-US" sz="1300" dirty="0" err="1">
                <a:latin typeface="Arial"/>
                <a:ea typeface="Tahoma"/>
                <a:cs typeface="Tahoma"/>
              </a:rPr>
              <a:t>lớn</a:t>
            </a:r>
            <a:r>
              <a:rPr lang="en-US" sz="1300" dirty="0">
                <a:latin typeface="Arial"/>
                <a:ea typeface="Tahoma"/>
                <a:cs typeface="Tahoma"/>
              </a:rPr>
              <a:t> </a:t>
            </a:r>
            <a:endParaRPr lang="en-US" dirty="0">
              <a:latin typeface="Arial"/>
              <a:cs typeface="Arial"/>
            </a:endParaRPr>
          </a:p>
          <a:p>
            <a:endParaRPr lang="en-US" sz="1300" dirty="0">
              <a:latin typeface="Arial"/>
              <a:ea typeface="Tahoma"/>
              <a:cs typeface="Tahoma"/>
            </a:endParaRPr>
          </a:p>
          <a:p>
            <a:r>
              <a:rPr lang="en-US" sz="1300" dirty="0" err="1">
                <a:latin typeface="Arial"/>
                <a:ea typeface="Tahoma"/>
                <a:cs typeface="Tahoma"/>
              </a:rPr>
              <a:t>Nói</a:t>
            </a:r>
            <a:r>
              <a:rPr lang="en-US" sz="1300" dirty="0">
                <a:latin typeface="Arial"/>
                <a:ea typeface="Tahoma"/>
                <a:cs typeface="Tahoma"/>
              </a:rPr>
              <a:t> </a:t>
            </a:r>
            <a:r>
              <a:rPr lang="en-US" sz="1300" dirty="0" err="1">
                <a:latin typeface="Arial"/>
                <a:ea typeface="Tahoma"/>
                <a:cs typeface="Tahoma"/>
              </a:rPr>
              <a:t>chung</a:t>
            </a:r>
            <a:r>
              <a:rPr lang="en-US" sz="1300" dirty="0">
                <a:latin typeface="Arial"/>
                <a:ea typeface="Tahoma"/>
                <a:cs typeface="Tahoma"/>
              </a:rPr>
              <a:t>, </a:t>
            </a:r>
            <a:r>
              <a:rPr lang="en-US" sz="1300" dirty="0" err="1">
                <a:latin typeface="Arial"/>
                <a:ea typeface="Tahoma"/>
                <a:cs typeface="Tahoma"/>
              </a:rPr>
              <a:t>khi</a:t>
            </a:r>
            <a:r>
              <a:rPr lang="en-US" sz="1300" dirty="0">
                <a:latin typeface="Arial"/>
                <a:ea typeface="Tahoma"/>
                <a:cs typeface="Tahoma"/>
              </a:rPr>
              <a:t> </a:t>
            </a:r>
            <a:r>
              <a:rPr lang="en-US" sz="1300" dirty="0" err="1">
                <a:latin typeface="Arial"/>
                <a:ea typeface="Tahoma"/>
                <a:cs typeface="Tahoma"/>
              </a:rPr>
              <a:t>một</a:t>
            </a:r>
            <a:r>
              <a:rPr lang="en-US" sz="1300" dirty="0">
                <a:latin typeface="Arial"/>
                <a:ea typeface="Tahoma"/>
                <a:cs typeface="Tahoma"/>
              </a:rPr>
              <a:t> </a:t>
            </a:r>
            <a:r>
              <a:rPr lang="en-US" sz="1300" dirty="0" err="1">
                <a:latin typeface="Arial"/>
                <a:ea typeface="Tahoma"/>
                <a:cs typeface="Tahoma"/>
              </a:rPr>
              <a:t>chương</a:t>
            </a:r>
            <a:r>
              <a:rPr lang="en-US" sz="1300" dirty="0">
                <a:latin typeface="Arial"/>
                <a:ea typeface="Tahoma"/>
                <a:cs typeface="Tahoma"/>
              </a:rPr>
              <a:t> </a:t>
            </a:r>
            <a:r>
              <a:rPr lang="en-US" sz="1300" dirty="0" err="1">
                <a:latin typeface="Arial"/>
                <a:ea typeface="Tahoma"/>
                <a:cs typeface="Tahoma"/>
              </a:rPr>
              <a:t>trình</a:t>
            </a:r>
            <a:r>
              <a:rPr lang="en-US" sz="1300" dirty="0">
                <a:latin typeface="Arial"/>
                <a:ea typeface="Tahoma"/>
                <a:cs typeface="Tahoma"/>
              </a:rPr>
              <a:t> </a:t>
            </a:r>
            <a:r>
              <a:rPr lang="en-US" sz="1300" dirty="0" err="1">
                <a:latin typeface="Arial"/>
                <a:ea typeface="Tahoma"/>
                <a:cs typeface="Tahoma"/>
              </a:rPr>
              <a:t>kết</a:t>
            </a:r>
            <a:r>
              <a:rPr lang="en-US" sz="1300" dirty="0">
                <a:latin typeface="Arial"/>
                <a:ea typeface="Tahoma"/>
                <a:cs typeface="Tahoma"/>
              </a:rPr>
              <a:t> </a:t>
            </a:r>
            <a:r>
              <a:rPr lang="en-US" sz="1300" dirty="0" err="1">
                <a:latin typeface="Arial"/>
                <a:ea typeface="Tahoma"/>
                <a:cs typeface="Tahoma"/>
              </a:rPr>
              <a:t>thúc</a:t>
            </a:r>
            <a:r>
              <a:rPr lang="en-US" sz="1300" dirty="0">
                <a:latin typeface="Arial"/>
                <a:ea typeface="Tahoma"/>
                <a:cs typeface="Tahoma"/>
              </a:rPr>
              <a:t>, </a:t>
            </a:r>
            <a:r>
              <a:rPr lang="en-US" sz="1300" dirty="0" err="1">
                <a:latin typeface="Arial"/>
                <a:ea typeface="Tahoma"/>
                <a:cs typeface="Tahoma"/>
              </a:rPr>
              <a:t>các</a:t>
            </a:r>
            <a:r>
              <a:rPr lang="en-US" sz="1300" dirty="0">
                <a:latin typeface="Arial"/>
                <a:ea typeface="Tahoma"/>
                <a:cs typeface="Tahoma"/>
              </a:rPr>
              <a:t> </a:t>
            </a:r>
            <a:r>
              <a:rPr lang="en-US" sz="1300" dirty="0" err="1">
                <a:latin typeface="Arial"/>
                <a:ea typeface="Tahoma"/>
                <a:cs typeface="Tahoma"/>
              </a:rPr>
              <a:t>tệp</a:t>
            </a:r>
            <a:r>
              <a:rPr lang="en-US" sz="1300" dirty="0">
                <a:latin typeface="Arial"/>
                <a:ea typeface="Tahoma"/>
                <a:cs typeface="Tahoma"/>
              </a:rPr>
              <a:t> </a:t>
            </a:r>
            <a:r>
              <a:rPr lang="en-US" sz="1300" dirty="0" err="1">
                <a:latin typeface="Arial"/>
                <a:ea typeface="Tahoma"/>
                <a:cs typeface="Tahoma"/>
              </a:rPr>
              <a:t>tạm</a:t>
            </a:r>
            <a:r>
              <a:rPr lang="en-US" sz="1300" dirty="0">
                <a:latin typeface="Arial"/>
                <a:ea typeface="Tahoma"/>
                <a:cs typeface="Tahoma"/>
              </a:rPr>
              <a:t> </a:t>
            </a:r>
            <a:r>
              <a:rPr lang="en-US" sz="1300" dirty="0" err="1">
                <a:latin typeface="Arial"/>
                <a:ea typeface="Tahoma"/>
                <a:cs typeface="Tahoma"/>
              </a:rPr>
              <a:t>thời</a:t>
            </a:r>
            <a:r>
              <a:rPr lang="en-US" sz="1300" dirty="0">
                <a:latin typeface="Arial"/>
                <a:ea typeface="Tahoma"/>
                <a:cs typeface="Tahoma"/>
              </a:rPr>
              <a:t> </a:t>
            </a:r>
            <a:r>
              <a:rPr lang="en-US" sz="1300" dirty="0" err="1">
                <a:latin typeface="Arial"/>
                <a:ea typeface="Tahoma"/>
                <a:cs typeface="Tahoma"/>
              </a:rPr>
              <a:t>sẽ</a:t>
            </a:r>
            <a:r>
              <a:rPr lang="en-US" sz="1300" dirty="0">
                <a:latin typeface="Arial"/>
                <a:ea typeface="Tahoma"/>
                <a:cs typeface="Tahoma"/>
              </a:rPr>
              <a:t> </a:t>
            </a:r>
            <a:r>
              <a:rPr lang="en-US" sz="1300" dirty="0" err="1">
                <a:latin typeface="Arial"/>
                <a:ea typeface="Tahoma"/>
                <a:cs typeface="Tahoma"/>
              </a:rPr>
              <a:t>bị</a:t>
            </a:r>
            <a:r>
              <a:rPr lang="en-US" sz="1300" dirty="0">
                <a:latin typeface="Arial"/>
                <a:ea typeface="Tahoma"/>
                <a:cs typeface="Tahoma"/>
              </a:rPr>
              <a:t> </a:t>
            </a:r>
            <a:r>
              <a:rPr lang="en-US" sz="1300" dirty="0" err="1">
                <a:latin typeface="Arial"/>
                <a:ea typeface="Tahoma"/>
                <a:cs typeface="Tahoma"/>
              </a:rPr>
              <a:t>xóa</a:t>
            </a:r>
            <a:r>
              <a:rPr lang="en-US" sz="1300" dirty="0">
                <a:latin typeface="Arial"/>
                <a:ea typeface="Tahoma"/>
                <a:cs typeface="Tahoma"/>
              </a:rPr>
              <a:t>. Tuy </a:t>
            </a:r>
            <a:r>
              <a:rPr lang="en-US" sz="1300" dirty="0" err="1">
                <a:latin typeface="Arial"/>
                <a:ea typeface="Tahoma"/>
                <a:cs typeface="Tahoma"/>
              </a:rPr>
              <a:t>nhiên</a:t>
            </a:r>
            <a:r>
              <a:rPr lang="en-US" sz="1300" dirty="0">
                <a:latin typeface="Arial"/>
                <a:ea typeface="Tahoma"/>
                <a:cs typeface="Tahoma"/>
              </a:rPr>
              <a:t>, </a:t>
            </a:r>
            <a:r>
              <a:rPr lang="en-US" sz="1300" dirty="0" err="1">
                <a:latin typeface="Arial"/>
                <a:ea typeface="Tahoma"/>
                <a:cs typeface="Tahoma"/>
              </a:rPr>
              <a:t>một</a:t>
            </a:r>
            <a:r>
              <a:rPr lang="en-US" sz="1300" dirty="0">
                <a:latin typeface="Arial"/>
                <a:ea typeface="Tahoma"/>
                <a:cs typeface="Tahoma"/>
              </a:rPr>
              <a:t> </a:t>
            </a:r>
            <a:r>
              <a:rPr lang="en-US" sz="1300" dirty="0" err="1">
                <a:latin typeface="Arial"/>
                <a:ea typeface="Tahoma"/>
                <a:cs typeface="Tahoma"/>
              </a:rPr>
              <a:t>số</a:t>
            </a:r>
            <a:r>
              <a:rPr lang="en-US" sz="1300" dirty="0">
                <a:latin typeface="Arial"/>
                <a:ea typeface="Tahoma"/>
                <a:cs typeface="Tahoma"/>
              </a:rPr>
              <a:t> </a:t>
            </a:r>
            <a:r>
              <a:rPr lang="en-US" sz="1300" dirty="0" err="1">
                <a:latin typeface="Arial"/>
                <a:ea typeface="Tahoma"/>
                <a:cs typeface="Tahoma"/>
              </a:rPr>
              <a:t>chương</a:t>
            </a:r>
            <a:r>
              <a:rPr lang="en-US" sz="1300" dirty="0">
                <a:latin typeface="Arial"/>
                <a:ea typeface="Tahoma"/>
                <a:cs typeface="Tahoma"/>
              </a:rPr>
              <a:t> </a:t>
            </a:r>
            <a:r>
              <a:rPr lang="en-US" sz="1300" dirty="0" err="1">
                <a:latin typeface="Arial"/>
                <a:ea typeface="Tahoma"/>
                <a:cs typeface="Tahoma"/>
              </a:rPr>
              <a:t>trình</a:t>
            </a:r>
            <a:r>
              <a:rPr lang="en-US" sz="1300" dirty="0">
                <a:latin typeface="Arial"/>
                <a:ea typeface="Tahoma"/>
                <a:cs typeface="Tahoma"/>
              </a:rPr>
              <a:t> </a:t>
            </a:r>
            <a:r>
              <a:rPr lang="en-US" sz="1300" dirty="0" err="1">
                <a:latin typeface="Arial"/>
                <a:ea typeface="Tahoma"/>
                <a:cs typeface="Tahoma"/>
              </a:rPr>
              <a:t>tạo</a:t>
            </a:r>
            <a:r>
              <a:rPr lang="en-US" sz="1300" dirty="0">
                <a:latin typeface="Arial"/>
                <a:ea typeface="Tahoma"/>
                <a:cs typeface="Tahoma"/>
              </a:rPr>
              <a:t> </a:t>
            </a:r>
            <a:r>
              <a:rPr lang="en-US" sz="1300" dirty="0" err="1">
                <a:latin typeface="Arial"/>
                <a:ea typeface="Tahoma"/>
                <a:cs typeface="Tahoma"/>
              </a:rPr>
              <a:t>các</a:t>
            </a:r>
            <a:r>
              <a:rPr lang="en-US" sz="1300" dirty="0">
                <a:latin typeface="Arial"/>
                <a:ea typeface="Tahoma"/>
                <a:cs typeface="Tahoma"/>
              </a:rPr>
              <a:t> </a:t>
            </a:r>
            <a:r>
              <a:rPr lang="en-US" sz="1300" dirty="0" err="1">
                <a:latin typeface="Arial"/>
                <a:ea typeface="Tahoma"/>
                <a:cs typeface="Tahoma"/>
              </a:rPr>
              <a:t>tệp</a:t>
            </a:r>
            <a:r>
              <a:rPr lang="en-US" sz="1300" dirty="0">
                <a:latin typeface="Arial"/>
                <a:ea typeface="Tahoma"/>
                <a:cs typeface="Tahoma"/>
              </a:rPr>
              <a:t> </a:t>
            </a:r>
            <a:r>
              <a:rPr lang="en-US" sz="1300" dirty="0" err="1">
                <a:latin typeface="Arial"/>
                <a:ea typeface="Tahoma"/>
                <a:cs typeface="Tahoma"/>
              </a:rPr>
              <a:t>tạm</a:t>
            </a:r>
            <a:r>
              <a:rPr lang="en-US" sz="1300" dirty="0">
                <a:latin typeface="Arial"/>
                <a:ea typeface="Tahoma"/>
                <a:cs typeface="Tahoma"/>
              </a:rPr>
              <a:t> </a:t>
            </a:r>
            <a:r>
              <a:rPr lang="en-US" sz="1300" dirty="0" err="1">
                <a:latin typeface="Arial"/>
                <a:ea typeface="Tahoma"/>
                <a:cs typeface="Tahoma"/>
              </a:rPr>
              <a:t>thời</a:t>
            </a:r>
            <a:r>
              <a:rPr lang="en-US" sz="1300" dirty="0">
                <a:latin typeface="Arial"/>
                <a:ea typeface="Tahoma"/>
                <a:cs typeface="Tahoma"/>
              </a:rPr>
              <a:t> </a:t>
            </a:r>
            <a:r>
              <a:rPr lang="en-US" sz="1300" dirty="0" err="1">
                <a:latin typeface="Arial"/>
                <a:ea typeface="Tahoma"/>
                <a:cs typeface="Tahoma"/>
              </a:rPr>
              <a:t>và</a:t>
            </a:r>
            <a:r>
              <a:rPr lang="en-US" sz="1300" dirty="0">
                <a:latin typeface="Arial"/>
                <a:ea typeface="Tahoma"/>
                <a:cs typeface="Tahoma"/>
              </a:rPr>
              <a:t> </a:t>
            </a:r>
            <a:r>
              <a:rPr lang="en-US" sz="1300" dirty="0" err="1">
                <a:latin typeface="Arial"/>
                <a:ea typeface="Tahoma"/>
                <a:cs typeface="Tahoma"/>
              </a:rPr>
              <a:t>để</a:t>
            </a:r>
            <a:r>
              <a:rPr lang="en-US" sz="1300" dirty="0">
                <a:latin typeface="Arial"/>
                <a:ea typeface="Tahoma"/>
                <a:cs typeface="Tahoma"/>
              </a:rPr>
              <a:t> </a:t>
            </a:r>
            <a:r>
              <a:rPr lang="en-US" sz="1300" dirty="0" err="1">
                <a:latin typeface="Arial"/>
                <a:ea typeface="Tahoma"/>
                <a:cs typeface="Tahoma"/>
              </a:rPr>
              <a:t>lại</a:t>
            </a:r>
            <a:r>
              <a:rPr lang="en-US" sz="1300" dirty="0">
                <a:latin typeface="Arial"/>
                <a:ea typeface="Tahoma"/>
                <a:cs typeface="Tahoma"/>
              </a:rPr>
              <a:t> </a:t>
            </a:r>
            <a:r>
              <a:rPr lang="en-US" sz="1300" dirty="0" err="1">
                <a:latin typeface="Arial"/>
                <a:ea typeface="Tahoma"/>
                <a:cs typeface="Tahoma"/>
              </a:rPr>
              <a:t>chúng</a:t>
            </a:r>
            <a:endParaRPr lang="en-US" sz="1300" dirty="0">
              <a:latin typeface="Arial"/>
              <a:ea typeface="Tahoma"/>
              <a:cs typeface="Tahoma"/>
            </a:endParaRPr>
          </a:p>
          <a:p>
            <a:endParaRPr lang="en-US" sz="1300" dirty="0">
              <a:latin typeface="Arial"/>
              <a:ea typeface="Tahoma" panose="020B0604030504040204" pitchFamily="34" charset="0"/>
              <a:cs typeface="Tahoma" panose="020B0604030504040204" pitchFamily="34" charset="0"/>
            </a:endParaRPr>
          </a:p>
        </p:txBody>
      </p:sp>
      <p:sp>
        <p:nvSpPr>
          <p:cNvPr id="14" name="TextBox 10">
            <a:extLst>
              <a:ext uri="{FF2B5EF4-FFF2-40B4-BE49-F238E27FC236}">
                <a16:creationId xmlns:a16="http://schemas.microsoft.com/office/drawing/2014/main" id="{BCF13E95-D9BF-A907-0C25-222A716707C8}"/>
              </a:ext>
            </a:extLst>
          </p:cNvPr>
          <p:cNvSpPr txBox="1">
            <a:spLocks noChangeArrowheads="1"/>
          </p:cNvSpPr>
          <p:nvPr/>
        </p:nvSpPr>
        <p:spPr bwMode="auto">
          <a:xfrm>
            <a:off x="5384792" y="2833299"/>
            <a:ext cx="1816432" cy="349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nchor="t">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vi-VN" sz="1300" dirty="0">
                <a:latin typeface="Arial"/>
                <a:ea typeface="Tahoma"/>
                <a:cs typeface="Tahoma"/>
              </a:rPr>
              <a:t>Cookie là các gói dữ liệu nhỏ để </a:t>
            </a:r>
            <a:r>
              <a:rPr lang="vi-VN" sz="1300" b="1" dirty="0">
                <a:solidFill>
                  <a:srgbClr val="FF0000"/>
                </a:solidFill>
                <a:latin typeface="Arial"/>
                <a:ea typeface="Tahoma"/>
                <a:cs typeface="Tahoma"/>
              </a:rPr>
              <a:t>theo dõi, xác thực và duy trì thông tin người dùng cụ thể</a:t>
            </a:r>
          </a:p>
          <a:p>
            <a:r>
              <a:rPr lang="vi-VN" sz="1300" dirty="0">
                <a:latin typeface="Arial"/>
                <a:ea typeface="Tahoma"/>
                <a:cs typeface="Tahoma"/>
              </a:rPr>
              <a:t>Cookie hết hạn</a:t>
            </a:r>
            <a:r>
              <a:rPr lang="en-US" sz="1300" dirty="0">
                <a:latin typeface="Arial"/>
                <a:ea typeface="Tahoma"/>
                <a:cs typeface="Tahoma"/>
              </a:rPr>
              <a:t> </a:t>
            </a:r>
            <a:r>
              <a:rPr lang="vi-VN" sz="1300" dirty="0">
                <a:latin typeface="Arial"/>
                <a:ea typeface="Tahoma"/>
                <a:cs typeface="Tahoma"/>
              </a:rPr>
              <a:t>tại đó trình duyệt sẽ xóa; cookie không có ngày hết hạn sẽ xóa cuối phiên người dùng</a:t>
            </a:r>
          </a:p>
          <a:p>
            <a:r>
              <a:rPr lang="vi-VN" sz="1300" dirty="0" err="1">
                <a:latin typeface="Arial"/>
                <a:ea typeface="Tahoma"/>
                <a:cs typeface="Tahoma"/>
              </a:rPr>
              <a:t>Người</a:t>
            </a:r>
            <a:r>
              <a:rPr lang="vi-VN" sz="1300" dirty="0">
                <a:latin typeface="Arial"/>
                <a:ea typeface="Tahoma"/>
                <a:cs typeface="Tahoma"/>
              </a:rPr>
              <a:t> </a:t>
            </a:r>
            <a:r>
              <a:rPr lang="vi-VN" sz="1300" dirty="0" err="1">
                <a:latin typeface="Arial"/>
                <a:ea typeface="Tahoma"/>
                <a:cs typeface="Tahoma"/>
              </a:rPr>
              <a:t>dùng</a:t>
            </a:r>
            <a:r>
              <a:rPr lang="en-US" sz="1300" dirty="0">
                <a:latin typeface="Arial"/>
                <a:ea typeface="Tahoma"/>
                <a:cs typeface="Tahoma"/>
              </a:rPr>
              <a:t> </a:t>
            </a:r>
            <a:r>
              <a:rPr lang="vi-VN" sz="1300" dirty="0">
                <a:latin typeface="Arial"/>
                <a:ea typeface="Tahoma"/>
                <a:cs typeface="Tahoma"/>
              </a:rPr>
              <a:t>có thể xóa dữ liệu cookie. </a:t>
            </a:r>
            <a:r>
              <a:rPr lang="en-US" sz="1300" dirty="0">
                <a:latin typeface="Arial"/>
                <a:ea typeface="Tahoma"/>
                <a:cs typeface="Tahoma"/>
              </a:rPr>
              <a:t>N</a:t>
            </a:r>
            <a:r>
              <a:rPr lang="vi-VN" sz="1300" dirty="0">
                <a:latin typeface="Arial"/>
                <a:ea typeface="Tahoma"/>
                <a:cs typeface="Tahoma"/>
              </a:rPr>
              <a:t>gay cả sau khi xóa cookie, dữ liệu có thể vẫn còn trong</a:t>
            </a:r>
            <a:r>
              <a:rPr lang="vi-VN" sz="1300" b="1" dirty="0">
                <a:solidFill>
                  <a:srgbClr val="FF0000"/>
                </a:solidFill>
                <a:latin typeface="Arial"/>
                <a:ea typeface="Tahoma"/>
                <a:cs typeface="Tahoma"/>
              </a:rPr>
              <a:t> không gian chưa được phân bổ </a:t>
            </a:r>
            <a:r>
              <a:rPr lang="vi-VN" sz="1300" dirty="0">
                <a:latin typeface="Arial"/>
                <a:ea typeface="Tahoma"/>
                <a:cs typeface="Tahoma"/>
              </a:rPr>
              <a:t>của ổ cứng</a:t>
            </a:r>
          </a:p>
        </p:txBody>
      </p:sp>
      <p:sp>
        <p:nvSpPr>
          <p:cNvPr id="15" name="Oval 73">
            <a:extLst>
              <a:ext uri="{FF2B5EF4-FFF2-40B4-BE49-F238E27FC236}">
                <a16:creationId xmlns:a16="http://schemas.microsoft.com/office/drawing/2014/main" id="{6A5036C2-2965-0BD0-16B6-7DBE0F28793D}"/>
              </a:ext>
            </a:extLst>
          </p:cNvPr>
          <p:cNvSpPr>
            <a:spLocks noChangeArrowheads="1"/>
          </p:cNvSpPr>
          <p:nvPr/>
        </p:nvSpPr>
        <p:spPr bwMode="auto">
          <a:xfrm>
            <a:off x="5229802" y="2910807"/>
            <a:ext cx="155258" cy="156842"/>
          </a:xfrm>
          <a:prstGeom prst="ellipse">
            <a:avLst/>
          </a:prstGeom>
          <a:solidFill>
            <a:srgbClr val="99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6" name="Oval 73">
            <a:extLst>
              <a:ext uri="{FF2B5EF4-FFF2-40B4-BE49-F238E27FC236}">
                <a16:creationId xmlns:a16="http://schemas.microsoft.com/office/drawing/2014/main" id="{ABF37E13-C39F-4BCA-6B5F-21D731F0C9B7}"/>
              </a:ext>
            </a:extLst>
          </p:cNvPr>
          <p:cNvSpPr>
            <a:spLocks noChangeArrowheads="1"/>
          </p:cNvSpPr>
          <p:nvPr/>
        </p:nvSpPr>
        <p:spPr bwMode="auto">
          <a:xfrm>
            <a:off x="5222182" y="3908740"/>
            <a:ext cx="155258" cy="156842"/>
          </a:xfrm>
          <a:prstGeom prst="ellipse">
            <a:avLst/>
          </a:prstGeom>
          <a:solidFill>
            <a:srgbClr val="99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7" name="Oval 73">
            <a:extLst>
              <a:ext uri="{FF2B5EF4-FFF2-40B4-BE49-F238E27FC236}">
                <a16:creationId xmlns:a16="http://schemas.microsoft.com/office/drawing/2014/main" id="{42124DAA-90CE-0344-6387-077400C89D0B}"/>
              </a:ext>
            </a:extLst>
          </p:cNvPr>
          <p:cNvSpPr>
            <a:spLocks noChangeArrowheads="1"/>
          </p:cNvSpPr>
          <p:nvPr/>
        </p:nvSpPr>
        <p:spPr bwMode="auto">
          <a:xfrm>
            <a:off x="5222181" y="5288103"/>
            <a:ext cx="155258" cy="156842"/>
          </a:xfrm>
          <a:prstGeom prst="ellipse">
            <a:avLst/>
          </a:prstGeom>
          <a:solidFill>
            <a:srgbClr val="99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20" name="Oval 68">
            <a:extLst>
              <a:ext uri="{FF2B5EF4-FFF2-40B4-BE49-F238E27FC236}">
                <a16:creationId xmlns:a16="http://schemas.microsoft.com/office/drawing/2014/main" id="{94356A32-354D-B7D7-E13B-210082CE58EC}"/>
              </a:ext>
            </a:extLst>
          </p:cNvPr>
          <p:cNvSpPr>
            <a:spLocks noChangeArrowheads="1"/>
          </p:cNvSpPr>
          <p:nvPr/>
        </p:nvSpPr>
        <p:spPr bwMode="auto">
          <a:xfrm flipV="1">
            <a:off x="2720964" y="2933940"/>
            <a:ext cx="140881" cy="159459"/>
          </a:xfrm>
          <a:prstGeom prst="ellipse">
            <a:avLst/>
          </a:prstGeom>
          <a:solidFill>
            <a:srgbClr val="33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Tree>
    <p:extLst>
      <p:ext uri="{BB962C8B-B14F-4D97-AF65-F5344CB8AC3E}">
        <p14:creationId xmlns:p14="http://schemas.microsoft.com/office/powerpoint/2010/main" val="419569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fade">
                                      <p:cBhvr>
                                        <p:cTn id="42" dur="1000"/>
                                        <p:tgtEl>
                                          <p:spTgt spid="128"/>
                                        </p:tgtEl>
                                      </p:cBhvr>
                                    </p:animEffect>
                                    <p:anim calcmode="lin" valueType="num">
                                      <p:cBhvr>
                                        <p:cTn id="43" dur="1000" fill="hold"/>
                                        <p:tgtEl>
                                          <p:spTgt spid="128"/>
                                        </p:tgtEl>
                                        <p:attrNameLst>
                                          <p:attrName>ppt_x</p:attrName>
                                        </p:attrNameLst>
                                      </p:cBhvr>
                                      <p:tavLst>
                                        <p:tav tm="0">
                                          <p:val>
                                            <p:strVal val="#ppt_x"/>
                                          </p:val>
                                        </p:tav>
                                        <p:tav tm="100000">
                                          <p:val>
                                            <p:strVal val="#ppt_x"/>
                                          </p:val>
                                        </p:tav>
                                      </p:tavLst>
                                    </p:anim>
                                    <p:anim calcmode="lin" valueType="num">
                                      <p:cBhvr>
                                        <p:cTn id="44" dur="1000" fill="hold"/>
                                        <p:tgtEl>
                                          <p:spTgt spid="1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2" grpId="0" animBg="1"/>
      <p:bldP spid="5" grpId="0"/>
      <p:bldP spid="6" grpId="0" animBg="1"/>
      <p:bldP spid="7" grpId="0" animBg="1"/>
      <p:bldP spid="8" grpId="0" animBg="1"/>
      <p:bldP spid="9" grpId="0" animBg="1"/>
      <p:bldP spid="12" grpId="0"/>
      <p:bldP spid="14" grpId="0"/>
      <p:bldP spid="15" grpId="0" animBg="1"/>
      <p:bldP spid="16" grpId="0" animBg="1"/>
      <p:bldP spid="17"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a:t>
            </a:fld>
            <a:endParaRPr/>
          </a:p>
        </p:txBody>
      </p:sp>
      <p:sp>
        <p:nvSpPr>
          <p:cNvPr id="97" name="Google Shape;97;p3"/>
          <p:cNvSpPr txBox="1"/>
          <p:nvPr/>
        </p:nvSpPr>
        <p:spPr>
          <a:xfrm>
            <a:off x="79513" y="0"/>
            <a:ext cx="106551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0000"/>
                </a:solidFill>
                <a:latin typeface="Arial"/>
                <a:ea typeface="Arial"/>
                <a:cs typeface="Arial"/>
                <a:sym typeface="Arial"/>
              </a:rPr>
              <a:t>I. Khái niệm cơ bản</a:t>
            </a:r>
            <a:endParaRPr/>
          </a:p>
        </p:txBody>
      </p:sp>
      <p:sp>
        <p:nvSpPr>
          <p:cNvPr id="2" name="Text Placeholder 1">
            <a:extLst>
              <a:ext uri="{FF2B5EF4-FFF2-40B4-BE49-F238E27FC236}">
                <a16:creationId xmlns:a16="http://schemas.microsoft.com/office/drawing/2014/main" id="{9A57731E-6677-D1AB-9836-23619E1F0641}"/>
              </a:ext>
            </a:extLst>
          </p:cNvPr>
          <p:cNvSpPr>
            <a:spLocks noGrp="1"/>
          </p:cNvSpPr>
          <p:nvPr>
            <p:ph type="body" idx="1"/>
          </p:nvPr>
        </p:nvSpPr>
        <p:spPr>
          <a:xfrm>
            <a:off x="0" y="685800"/>
            <a:ext cx="12191999" cy="6172200"/>
          </a:xfrm>
        </p:spPr>
        <p:txBody>
          <a:bodyPr>
            <a:normAutofit/>
          </a:bodyPr>
          <a:lstStyle/>
          <a:p>
            <a:pPr marL="0" indent="0">
              <a:buNone/>
            </a:pPr>
            <a:r>
              <a:rPr lang="en-US" altLang="en-US"/>
              <a:t>Phân loại dữ liệu điện tử trên máy tính?</a:t>
            </a:r>
          </a:p>
          <a:p>
            <a:pPr marL="914400"/>
            <a:r>
              <a:rPr lang="vi-VN" altLang="en-US" sz="2400" b="1"/>
              <a:t>Dữ liệu điện tử </a:t>
            </a:r>
            <a:r>
              <a:rPr lang="en-US" altLang="en-US" sz="2400" b="1"/>
              <a:t>tĩnh: </a:t>
            </a:r>
            <a:r>
              <a:rPr lang="vi-VN" altLang="en-US" sz="2400"/>
              <a:t>là dữ liệu điện tử sẽ không bị mất đi khi tắt thiết bị số chứa nó, ví dụ của dữ liệu điện tử </a:t>
            </a:r>
            <a:r>
              <a:rPr lang="en-US" altLang="en-US" sz="2400"/>
              <a:t>tĩnh </a:t>
            </a:r>
            <a:r>
              <a:rPr lang="vi-VN" altLang="en-US" sz="2400"/>
              <a:t>là dữ liệu được lưu trữ trên ổ đĩa cứng của máy tính hay trên thẻ nhớ USB.</a:t>
            </a:r>
          </a:p>
          <a:p>
            <a:pPr marL="914400"/>
            <a:r>
              <a:rPr lang="vi-VN" altLang="en-US" sz="2400" b="1"/>
              <a:t>Dữ liệu điện tử </a:t>
            </a:r>
            <a:r>
              <a:rPr lang="en-US" altLang="en-US" sz="2400" b="1"/>
              <a:t>động:</a:t>
            </a:r>
            <a:r>
              <a:rPr lang="en-US" altLang="en-US" sz="2400"/>
              <a:t> </a:t>
            </a:r>
            <a:r>
              <a:rPr lang="vi-VN" altLang="en-US" sz="2400"/>
              <a:t>là dữ liệu điện tử sẽ bị mất đi khi tắt thiết bị số chứa nó, ví dụ như dữ liệu trong bộ nhớ RAM. Việc tắt nguồn máy tính có thể sẽ làm mất nên thực hiện memory dumb là việc cần thiết trong nhiều trường hợp.</a:t>
            </a:r>
          </a:p>
        </p:txBody>
      </p:sp>
    </p:spTree>
    <p:extLst>
      <p:ext uri="{BB962C8B-B14F-4D97-AF65-F5344CB8AC3E}">
        <p14:creationId xmlns:p14="http://schemas.microsoft.com/office/powerpoint/2010/main" val="3734922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50</a:t>
            </a:fld>
            <a:endParaRPr/>
          </a:p>
        </p:txBody>
      </p:sp>
      <p:sp>
        <p:nvSpPr>
          <p:cNvPr id="97" name="Google Shape;97;p3"/>
          <p:cNvSpPr txBox="1"/>
          <p:nvPr/>
        </p:nvSpPr>
        <p:spPr>
          <a:xfrm>
            <a:off x="1520688" y="2464904"/>
            <a:ext cx="992919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IV. Phân tích Cache, cookies, history</a:t>
            </a:r>
            <a:endParaRPr b="1"/>
          </a:p>
        </p:txBody>
      </p:sp>
    </p:spTree>
    <p:extLst>
      <p:ext uri="{BB962C8B-B14F-4D97-AF65-F5344CB8AC3E}">
        <p14:creationId xmlns:p14="http://schemas.microsoft.com/office/powerpoint/2010/main" val="21701562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51</a:t>
            </a:fld>
            <a:endParaRPr/>
          </a:p>
        </p:txBody>
      </p:sp>
      <p:sp>
        <p:nvSpPr>
          <p:cNvPr id="745" name="Google Shape;745;p40"/>
          <p:cNvSpPr txBox="1"/>
          <p:nvPr/>
        </p:nvSpPr>
        <p:spPr>
          <a:xfrm>
            <a:off x="152400" y="0"/>
            <a:ext cx="11887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F0000"/>
                </a:solidFill>
                <a:latin typeface="Arial"/>
                <a:ea typeface="Arial"/>
                <a:cs typeface="Arial"/>
                <a:sym typeface="Arial"/>
              </a:rPr>
              <a:t>Phân tích bộ nhớ đệm, cookie, lịch sử trên Mozilla Firefox</a:t>
            </a:r>
            <a:endParaRPr/>
          </a:p>
        </p:txBody>
      </p:sp>
      <p:sp>
        <p:nvSpPr>
          <p:cNvPr id="746" name="Google Shape;746;p40"/>
          <p:cNvSpPr txBox="1"/>
          <p:nvPr/>
        </p:nvSpPr>
        <p:spPr>
          <a:xfrm>
            <a:off x="914400" y="1447800"/>
            <a:ext cx="80906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Mozilla Firefox- Bộ nhớ đệm, cookie, lịch sử được lưu trữ tại những vị trí sau:</a:t>
            </a:r>
            <a:endParaRPr/>
          </a:p>
        </p:txBody>
      </p:sp>
      <p:sp>
        <p:nvSpPr>
          <p:cNvPr id="747" name="Google Shape;747;p40"/>
          <p:cNvSpPr/>
          <p:nvPr/>
        </p:nvSpPr>
        <p:spPr>
          <a:xfrm>
            <a:off x="533400" y="2109018"/>
            <a:ext cx="11277600" cy="805798"/>
          </a:xfrm>
          <a:prstGeom prst="rect">
            <a:avLst/>
          </a:prstGeom>
          <a:solidFill>
            <a:srgbClr val="99F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8" name="Google Shape;748;p40"/>
          <p:cNvSpPr/>
          <p:nvPr/>
        </p:nvSpPr>
        <p:spPr>
          <a:xfrm>
            <a:off x="525863" y="3267228"/>
            <a:ext cx="11277599" cy="805798"/>
          </a:xfrm>
          <a:prstGeom prst="rect">
            <a:avLst/>
          </a:prstGeom>
          <a:solidFill>
            <a:srgbClr val="FFCC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40"/>
          <p:cNvSpPr/>
          <p:nvPr/>
        </p:nvSpPr>
        <p:spPr>
          <a:xfrm>
            <a:off x="533402" y="4425438"/>
            <a:ext cx="11277598" cy="908622"/>
          </a:xfrm>
          <a:prstGeom prst="rect">
            <a:avLst/>
          </a:prstGeom>
          <a:solidFill>
            <a:srgbClr val="99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0" name="Google Shape;750;p40"/>
          <p:cNvSpPr txBox="1"/>
          <p:nvPr/>
        </p:nvSpPr>
        <p:spPr>
          <a:xfrm>
            <a:off x="1219200" y="2188751"/>
            <a:ext cx="101573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Vị trí bộ nhớ đệm: </a:t>
            </a:r>
            <a:endParaRPr sz="1800">
              <a:solidFill>
                <a:srgbClr val="FF0000"/>
              </a:solidFill>
              <a:latin typeface="Arial"/>
              <a:ea typeface="Arial"/>
              <a:cs typeface="Arial"/>
              <a:sym typeface="Arial"/>
            </a:endParaRPr>
          </a:p>
          <a:p>
            <a:pPr marL="0" marR="0" lvl="0" indent="0" algn="l" rtl="0">
              <a:spcBef>
                <a:spcPts val="0"/>
              </a:spcBef>
              <a:spcAft>
                <a:spcPts val="0"/>
              </a:spcAft>
              <a:buNone/>
            </a:pPr>
            <a:r>
              <a:rPr lang="en-US" sz="1800">
                <a:solidFill>
                  <a:srgbClr val="FF0000"/>
                </a:solidFill>
                <a:latin typeface="Arial"/>
                <a:ea typeface="Arial"/>
                <a:cs typeface="Arial"/>
                <a:sym typeface="Arial"/>
              </a:rPr>
              <a:t>C:\Users\&lt;Username&gt;\AppData\Local\Mozilla\Firefox\Profiles\XXXXXXXX.default\cache2</a:t>
            </a:r>
            <a:endParaRPr/>
          </a:p>
        </p:txBody>
      </p:sp>
      <p:sp>
        <p:nvSpPr>
          <p:cNvPr id="751" name="Google Shape;751;p40"/>
          <p:cNvSpPr txBox="1"/>
          <p:nvPr/>
        </p:nvSpPr>
        <p:spPr>
          <a:xfrm>
            <a:off x="1219200" y="3346961"/>
            <a:ext cx="1015320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Vị trí Cookies:</a:t>
            </a:r>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C:\Users\&lt;Username&gt;\AppData\Roamingl\Mozilla\Firefox\Profiles\XXXXXXXX.default\cookie.sqlite</a:t>
            </a:r>
            <a:endParaRPr/>
          </a:p>
        </p:txBody>
      </p:sp>
      <p:sp>
        <p:nvSpPr>
          <p:cNvPr id="752" name="Google Shape;752;p40"/>
          <p:cNvSpPr txBox="1"/>
          <p:nvPr/>
        </p:nvSpPr>
        <p:spPr>
          <a:xfrm>
            <a:off x="1192402" y="4556583"/>
            <a:ext cx="10184185"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Vị trí lịch sử:</a:t>
            </a:r>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C:\Users\&lt;Username&gt;\AppData\Roamingl\Mozilla\Firefox\Profiles\XXXXXXXX.default\places.sqlite</a:t>
            </a:r>
            <a:endParaRPr/>
          </a:p>
        </p:txBody>
      </p:sp>
    </p:spTree>
    <p:extLst>
      <p:ext uri="{BB962C8B-B14F-4D97-AF65-F5344CB8AC3E}">
        <p14:creationId xmlns:p14="http://schemas.microsoft.com/office/powerpoint/2010/main" val="40289163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52</a:t>
            </a:fld>
            <a:endParaRPr/>
          </a:p>
        </p:txBody>
      </p:sp>
      <p:sp>
        <p:nvSpPr>
          <p:cNvPr id="759" name="Google Shape;759;p41"/>
          <p:cNvSpPr txBox="1"/>
          <p:nvPr/>
        </p:nvSpPr>
        <p:spPr>
          <a:xfrm>
            <a:off x="2075565" y="0"/>
            <a:ext cx="819327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MZCacheView</a:t>
            </a:r>
            <a:endParaRPr/>
          </a:p>
        </p:txBody>
      </p:sp>
      <p:sp>
        <p:nvSpPr>
          <p:cNvPr id="760" name="Google Shape;760;p41"/>
          <p:cNvSpPr/>
          <p:nvPr/>
        </p:nvSpPr>
        <p:spPr>
          <a:xfrm>
            <a:off x="0" y="990600"/>
            <a:ext cx="12192000" cy="15240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41"/>
          <p:cNvSpPr txBox="1"/>
          <p:nvPr/>
        </p:nvSpPr>
        <p:spPr>
          <a:xfrm>
            <a:off x="152400" y="1113712"/>
            <a:ext cx="11811000"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MZCacheView đọc thư mục bộ đệm của trình duyệt Web </a:t>
            </a:r>
            <a:r>
              <a:rPr lang="en-US" sz="1800">
                <a:solidFill>
                  <a:srgbClr val="FF0000"/>
                </a:solidFill>
                <a:latin typeface="Arial"/>
                <a:ea typeface="Arial"/>
                <a:cs typeface="Arial"/>
                <a:sym typeface="Arial"/>
              </a:rPr>
              <a:t>Firefox / Mozilla / Netscape </a:t>
            </a:r>
            <a:r>
              <a:rPr lang="en-US" sz="1800">
                <a:solidFill>
                  <a:schemeClr val="dk1"/>
                </a:solidFill>
                <a:latin typeface="Arial"/>
                <a:ea typeface="Arial"/>
                <a:cs typeface="Arial"/>
                <a:sym typeface="Arial"/>
              </a:rPr>
              <a:t>và hiển thị danh sách tất cả các tệp được lưu trữ trong bộ nhớ đệm </a:t>
            </a:r>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Nó hiển thị các thông tin như </a:t>
            </a:r>
            <a:r>
              <a:rPr lang="en-US" sz="1800">
                <a:solidFill>
                  <a:srgbClr val="FF0000"/>
                </a:solidFill>
                <a:latin typeface="Arial"/>
                <a:ea typeface="Arial"/>
                <a:cs typeface="Arial"/>
                <a:sym typeface="Arial"/>
              </a:rPr>
              <a:t>URL</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loại nội dung</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kích thước tệp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sửa đổi lần cuối</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tìm nạp lần cuối</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hết hạn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số lần tìm nạp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tên máy chủ </a:t>
            </a:r>
            <a:r>
              <a:rPr lang="en-US" sz="1800">
                <a:solidFill>
                  <a:schemeClr val="dk1"/>
                </a:solidFill>
                <a:latin typeface="Arial"/>
                <a:ea typeface="Arial"/>
                <a:cs typeface="Arial"/>
                <a:sym typeface="Arial"/>
              </a:rPr>
              <a:t>... cho từng tệp bộ nhớ đệm</a:t>
            </a:r>
            <a:endParaRPr/>
          </a:p>
        </p:txBody>
      </p:sp>
      <p:pic>
        <p:nvPicPr>
          <p:cNvPr id="762" name="Google Shape;762;p41"/>
          <p:cNvPicPr preferRelativeResize="0"/>
          <p:nvPr/>
        </p:nvPicPr>
        <p:blipFill rotWithShape="1">
          <a:blip r:embed="rId3">
            <a:alphaModFix/>
          </a:blip>
          <a:srcRect/>
          <a:stretch/>
        </p:blipFill>
        <p:spPr>
          <a:xfrm>
            <a:off x="3366997" y="2586409"/>
            <a:ext cx="5610405" cy="3896115"/>
          </a:xfrm>
          <a:prstGeom prst="rect">
            <a:avLst/>
          </a:prstGeom>
          <a:noFill/>
          <a:ln>
            <a:noFill/>
          </a:ln>
        </p:spPr>
      </p:pic>
      <p:sp>
        <p:nvSpPr>
          <p:cNvPr id="763" name="Google Shape;763;p41"/>
          <p:cNvSpPr txBox="1"/>
          <p:nvPr/>
        </p:nvSpPr>
        <p:spPr>
          <a:xfrm>
            <a:off x="6772940" y="650911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spTree>
    <p:extLst>
      <p:ext uri="{BB962C8B-B14F-4D97-AF65-F5344CB8AC3E}">
        <p14:creationId xmlns:p14="http://schemas.microsoft.com/office/powerpoint/2010/main" val="3340871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53</a:t>
            </a:fld>
            <a:endParaRPr/>
          </a:p>
        </p:txBody>
      </p:sp>
      <p:sp>
        <p:nvSpPr>
          <p:cNvPr id="770" name="Google Shape;770;p42"/>
          <p:cNvSpPr txBox="1"/>
          <p:nvPr/>
        </p:nvSpPr>
        <p:spPr>
          <a:xfrm>
            <a:off x="2075565" y="0"/>
            <a:ext cx="819327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MZCookieView</a:t>
            </a:r>
            <a:endParaRPr/>
          </a:p>
        </p:txBody>
      </p:sp>
      <p:sp>
        <p:nvSpPr>
          <p:cNvPr id="771" name="Google Shape;771;p42"/>
          <p:cNvSpPr/>
          <p:nvPr/>
        </p:nvSpPr>
        <p:spPr>
          <a:xfrm>
            <a:off x="0" y="990600"/>
            <a:ext cx="12192000" cy="11430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42"/>
          <p:cNvSpPr txBox="1"/>
          <p:nvPr/>
        </p:nvSpPr>
        <p:spPr>
          <a:xfrm>
            <a:off x="152400" y="1113712"/>
            <a:ext cx="11811000"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MZCookieView hiển thị </a:t>
            </a:r>
            <a:r>
              <a:rPr lang="en-US" sz="1800">
                <a:solidFill>
                  <a:srgbClr val="FF0000"/>
                </a:solidFill>
                <a:latin typeface="Arial"/>
                <a:ea typeface="Arial"/>
                <a:cs typeface="Arial"/>
                <a:sym typeface="Arial"/>
              </a:rPr>
              <a:t>chi tiết của tất cả cookie </a:t>
            </a:r>
            <a:r>
              <a:rPr lang="en-US" sz="1800">
                <a:solidFill>
                  <a:schemeClr val="dk1"/>
                </a:solidFill>
                <a:latin typeface="Arial"/>
                <a:ea typeface="Arial"/>
                <a:cs typeface="Arial"/>
                <a:sym typeface="Arial"/>
              </a:rPr>
              <a:t>được lưu trữ bên trong tệp cookie (cookie.txt) trong một bảng và cho phép lưu danh sách cookie thành tệp văn bản, tệp HTML hoặc XML, xóa cookie không mong muốn và sao lưu / khôi phục tệp cookie</a:t>
            </a:r>
            <a:endParaRPr sz="1800">
              <a:solidFill>
                <a:schemeClr val="dk1"/>
              </a:solidFill>
              <a:latin typeface="Arial"/>
              <a:ea typeface="Arial"/>
              <a:cs typeface="Arial"/>
              <a:sym typeface="Arial"/>
            </a:endParaRPr>
          </a:p>
        </p:txBody>
      </p:sp>
      <p:sp>
        <p:nvSpPr>
          <p:cNvPr id="773" name="Google Shape;773;p42"/>
          <p:cNvSpPr txBox="1"/>
          <p:nvPr/>
        </p:nvSpPr>
        <p:spPr>
          <a:xfrm>
            <a:off x="6772940" y="650911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pic>
        <p:nvPicPr>
          <p:cNvPr id="774" name="Google Shape;774;p42"/>
          <p:cNvPicPr preferRelativeResize="0"/>
          <p:nvPr/>
        </p:nvPicPr>
        <p:blipFill rotWithShape="1">
          <a:blip r:embed="rId3">
            <a:alphaModFix/>
          </a:blip>
          <a:srcRect/>
          <a:stretch/>
        </p:blipFill>
        <p:spPr>
          <a:xfrm>
            <a:off x="3124200" y="2256712"/>
            <a:ext cx="6100899" cy="4280970"/>
          </a:xfrm>
          <a:prstGeom prst="rect">
            <a:avLst/>
          </a:prstGeom>
          <a:noFill/>
          <a:ln>
            <a:noFill/>
          </a:ln>
        </p:spPr>
      </p:pic>
    </p:spTree>
    <p:extLst>
      <p:ext uri="{BB962C8B-B14F-4D97-AF65-F5344CB8AC3E}">
        <p14:creationId xmlns:p14="http://schemas.microsoft.com/office/powerpoint/2010/main" val="10257796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54</a:t>
            </a:fld>
            <a:endParaRPr/>
          </a:p>
        </p:txBody>
      </p:sp>
      <p:sp>
        <p:nvSpPr>
          <p:cNvPr id="781" name="Google Shape;781;p43"/>
          <p:cNvSpPr txBox="1"/>
          <p:nvPr/>
        </p:nvSpPr>
        <p:spPr>
          <a:xfrm>
            <a:off x="2075565" y="0"/>
            <a:ext cx="819327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MZHistoryView</a:t>
            </a:r>
            <a:endParaRPr/>
          </a:p>
        </p:txBody>
      </p:sp>
      <p:sp>
        <p:nvSpPr>
          <p:cNvPr id="782" name="Google Shape;782;p43"/>
          <p:cNvSpPr/>
          <p:nvPr/>
        </p:nvSpPr>
        <p:spPr>
          <a:xfrm>
            <a:off x="0" y="990600"/>
            <a:ext cx="12192000" cy="14478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3" name="Google Shape;783;p43"/>
          <p:cNvSpPr txBox="1"/>
          <p:nvPr/>
        </p:nvSpPr>
        <p:spPr>
          <a:xfrm>
            <a:off x="152400" y="1113712"/>
            <a:ext cx="11811000"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MZHistoryView đọc </a:t>
            </a:r>
            <a:r>
              <a:rPr lang="en-US" sz="1800">
                <a:solidFill>
                  <a:srgbClr val="FF0000"/>
                </a:solidFill>
                <a:latin typeface="Arial"/>
                <a:ea typeface="Arial"/>
                <a:cs typeface="Arial"/>
                <a:sym typeface="Arial"/>
              </a:rPr>
              <a:t>tệp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dữ liệu lịch sử </a:t>
            </a:r>
            <a:r>
              <a:rPr lang="en-US" sz="1800">
                <a:solidFill>
                  <a:schemeClr val="dk1"/>
                </a:solidFill>
                <a:latin typeface="Arial"/>
                <a:ea typeface="Arial"/>
                <a:cs typeface="Arial"/>
                <a:sym typeface="Arial"/>
              </a:rPr>
              <a:t>(history.dat) của trình duyệt Web Firefox / Mozilla / Netscape và hiển thị danh sách tất cả các </a:t>
            </a:r>
            <a:r>
              <a:rPr lang="en-US" sz="1800">
                <a:solidFill>
                  <a:srgbClr val="FF0000"/>
                </a:solidFill>
                <a:latin typeface="Arial"/>
                <a:ea typeface="Arial"/>
                <a:cs typeface="Arial"/>
                <a:sym typeface="Arial"/>
              </a:rPr>
              <a:t>trang Web đã truy cập </a:t>
            </a:r>
            <a:r>
              <a:rPr lang="en-US" sz="1800">
                <a:solidFill>
                  <a:schemeClr val="dk1"/>
                </a:solidFill>
                <a:latin typeface="Arial"/>
                <a:ea typeface="Arial"/>
                <a:cs typeface="Arial"/>
                <a:sym typeface="Arial"/>
              </a:rPr>
              <a:t>trong những ngày qua</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Nó hiển thị thông tin như </a:t>
            </a:r>
            <a:r>
              <a:rPr lang="en-US" sz="1800">
                <a:solidFill>
                  <a:srgbClr val="FF0000"/>
                </a:solidFill>
                <a:latin typeface="Arial"/>
                <a:ea typeface="Arial"/>
                <a:cs typeface="Arial"/>
                <a:sym typeface="Arial"/>
              </a:rPr>
              <a:t>URL</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ngày truy cập đầu tiên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ngày truy cập cuối cùng</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bộ đếm lượt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liên kết giới thiệu</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tiêu đề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tên máy chủ </a:t>
            </a:r>
            <a:r>
              <a:rPr lang="en-US" sz="1800">
                <a:solidFill>
                  <a:schemeClr val="dk1"/>
                </a:solidFill>
                <a:latin typeface="Arial"/>
                <a:ea typeface="Arial"/>
                <a:cs typeface="Arial"/>
                <a:sym typeface="Arial"/>
              </a:rPr>
              <a:t>cho mỗi trang Web đã truy cập</a:t>
            </a:r>
            <a:endParaRPr sz="1800">
              <a:solidFill>
                <a:schemeClr val="dk1"/>
              </a:solidFill>
              <a:latin typeface="Arial"/>
              <a:ea typeface="Arial"/>
              <a:cs typeface="Arial"/>
              <a:sym typeface="Arial"/>
            </a:endParaRPr>
          </a:p>
        </p:txBody>
      </p:sp>
      <p:pic>
        <p:nvPicPr>
          <p:cNvPr id="784" name="Google Shape;784;p43"/>
          <p:cNvPicPr preferRelativeResize="0"/>
          <p:nvPr/>
        </p:nvPicPr>
        <p:blipFill rotWithShape="1">
          <a:blip r:embed="rId3">
            <a:alphaModFix/>
          </a:blip>
          <a:srcRect/>
          <a:stretch/>
        </p:blipFill>
        <p:spPr>
          <a:xfrm>
            <a:off x="3095453" y="2540578"/>
            <a:ext cx="6001093" cy="4186810"/>
          </a:xfrm>
          <a:prstGeom prst="rect">
            <a:avLst/>
          </a:prstGeom>
          <a:noFill/>
          <a:ln>
            <a:noFill/>
          </a:ln>
        </p:spPr>
      </p:pic>
    </p:spTree>
    <p:extLst>
      <p:ext uri="{BB962C8B-B14F-4D97-AF65-F5344CB8AC3E}">
        <p14:creationId xmlns:p14="http://schemas.microsoft.com/office/powerpoint/2010/main" val="42699566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55</a:t>
            </a:fld>
            <a:endParaRPr/>
          </a:p>
        </p:txBody>
      </p:sp>
      <p:sp>
        <p:nvSpPr>
          <p:cNvPr id="791" name="Google Shape;791;p44"/>
          <p:cNvSpPr txBox="1"/>
          <p:nvPr/>
        </p:nvSpPr>
        <p:spPr>
          <a:xfrm>
            <a:off x="685800" y="39470"/>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Arial"/>
                <a:ea typeface="Arial"/>
                <a:cs typeface="Arial"/>
                <a:sym typeface="Arial"/>
              </a:rPr>
              <a:t>Phân tích bộ nhớ đệm, cookie, lịch sử trên Google Chrome</a:t>
            </a:r>
            <a:endParaRPr/>
          </a:p>
        </p:txBody>
      </p:sp>
      <p:sp>
        <p:nvSpPr>
          <p:cNvPr id="792" name="Google Shape;792;p44"/>
          <p:cNvSpPr txBox="1"/>
          <p:nvPr/>
        </p:nvSpPr>
        <p:spPr>
          <a:xfrm>
            <a:off x="457200" y="1143000"/>
            <a:ext cx="487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Google Chrome-Bộ nhớ đệm, cookie, lịch sử được lưu trữ tại những vị trí sau:</a:t>
            </a:r>
            <a:endParaRPr/>
          </a:p>
        </p:txBody>
      </p:sp>
      <p:pic>
        <p:nvPicPr>
          <p:cNvPr id="793" name="Google Shape;793;p44"/>
          <p:cNvPicPr preferRelativeResize="0"/>
          <p:nvPr/>
        </p:nvPicPr>
        <p:blipFill rotWithShape="1">
          <a:blip r:embed="rId3">
            <a:alphaModFix/>
          </a:blip>
          <a:srcRect t="551"/>
          <a:stretch/>
        </p:blipFill>
        <p:spPr>
          <a:xfrm>
            <a:off x="5867400" y="990600"/>
            <a:ext cx="5410200" cy="5691938"/>
          </a:xfrm>
          <a:prstGeom prst="rect">
            <a:avLst/>
          </a:prstGeom>
          <a:noFill/>
          <a:ln>
            <a:noFill/>
          </a:ln>
        </p:spPr>
      </p:pic>
      <p:sp>
        <p:nvSpPr>
          <p:cNvPr id="794" name="Google Shape;794;p44"/>
          <p:cNvSpPr/>
          <p:nvPr/>
        </p:nvSpPr>
        <p:spPr>
          <a:xfrm>
            <a:off x="457200" y="2362200"/>
            <a:ext cx="4800600" cy="1219200"/>
          </a:xfrm>
          <a:prstGeom prst="rect">
            <a:avLst/>
          </a:prstGeom>
          <a:solidFill>
            <a:srgbClr val="FF7C8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44"/>
          <p:cNvSpPr/>
          <p:nvPr/>
        </p:nvSpPr>
        <p:spPr>
          <a:xfrm>
            <a:off x="457200" y="4267200"/>
            <a:ext cx="4800600" cy="1219200"/>
          </a:xfrm>
          <a:prstGeom prst="rect">
            <a:avLst/>
          </a:prstGeom>
          <a:solidFill>
            <a:srgbClr val="FF99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44"/>
          <p:cNvSpPr txBox="1"/>
          <p:nvPr/>
        </p:nvSpPr>
        <p:spPr>
          <a:xfrm>
            <a:off x="454269" y="2510135"/>
            <a:ext cx="48006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Vị trí lịch sử, cookie: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C:\Users\{user}\AppData\Local\Google\Chrome\User Data\Default</a:t>
            </a:r>
            <a:endParaRPr/>
          </a:p>
        </p:txBody>
      </p:sp>
      <p:sp>
        <p:nvSpPr>
          <p:cNvPr id="797" name="Google Shape;797;p44"/>
          <p:cNvSpPr txBox="1"/>
          <p:nvPr/>
        </p:nvSpPr>
        <p:spPr>
          <a:xfrm>
            <a:off x="454269" y="4415135"/>
            <a:ext cx="48006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Vị trí bộ nhớ đệm:</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C:\Users\{user}\AppData\Local\Google\Chrome\User Data\Default\Cache</a:t>
            </a:r>
            <a:endParaRPr/>
          </a:p>
        </p:txBody>
      </p:sp>
    </p:spTree>
    <p:extLst>
      <p:ext uri="{BB962C8B-B14F-4D97-AF65-F5344CB8AC3E}">
        <p14:creationId xmlns:p14="http://schemas.microsoft.com/office/powerpoint/2010/main" val="23486916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56</a:t>
            </a:fld>
            <a:endParaRPr/>
          </a:p>
        </p:txBody>
      </p:sp>
      <p:sp>
        <p:nvSpPr>
          <p:cNvPr id="804" name="Google Shape;804;p45"/>
          <p:cNvSpPr txBox="1"/>
          <p:nvPr/>
        </p:nvSpPr>
        <p:spPr>
          <a:xfrm>
            <a:off x="1499480" y="0"/>
            <a:ext cx="919303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ChromeCacheView</a:t>
            </a:r>
            <a:endParaRPr/>
          </a:p>
        </p:txBody>
      </p:sp>
      <p:sp>
        <p:nvSpPr>
          <p:cNvPr id="805" name="Google Shape;805;p45"/>
          <p:cNvSpPr/>
          <p:nvPr/>
        </p:nvSpPr>
        <p:spPr>
          <a:xfrm>
            <a:off x="1085852" y="825944"/>
            <a:ext cx="10309788" cy="628738"/>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5"/>
          <p:cNvSpPr/>
          <p:nvPr/>
        </p:nvSpPr>
        <p:spPr>
          <a:xfrm>
            <a:off x="1085851" y="1776202"/>
            <a:ext cx="10309789" cy="621846"/>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07" name="Google Shape;807;p45"/>
          <p:cNvPicPr preferRelativeResize="0"/>
          <p:nvPr/>
        </p:nvPicPr>
        <p:blipFill rotWithShape="1">
          <a:blip r:embed="rId3">
            <a:alphaModFix/>
          </a:blip>
          <a:srcRect/>
          <a:stretch/>
        </p:blipFill>
        <p:spPr>
          <a:xfrm>
            <a:off x="360489" y="825944"/>
            <a:ext cx="714475" cy="628738"/>
          </a:xfrm>
          <a:prstGeom prst="rect">
            <a:avLst/>
          </a:prstGeom>
          <a:noFill/>
          <a:ln>
            <a:noFill/>
          </a:ln>
        </p:spPr>
      </p:pic>
      <p:pic>
        <p:nvPicPr>
          <p:cNvPr id="808" name="Google Shape;808;p45"/>
          <p:cNvPicPr preferRelativeResize="0"/>
          <p:nvPr/>
        </p:nvPicPr>
        <p:blipFill rotWithShape="1">
          <a:blip r:embed="rId4">
            <a:alphaModFix/>
          </a:blip>
          <a:srcRect/>
          <a:stretch/>
        </p:blipFill>
        <p:spPr>
          <a:xfrm>
            <a:off x="350963" y="1776201"/>
            <a:ext cx="724001" cy="638264"/>
          </a:xfrm>
          <a:prstGeom prst="rect">
            <a:avLst/>
          </a:prstGeom>
          <a:noFill/>
          <a:ln>
            <a:noFill/>
          </a:ln>
        </p:spPr>
      </p:pic>
      <p:sp>
        <p:nvSpPr>
          <p:cNvPr id="809" name="Google Shape;809;p45"/>
          <p:cNvSpPr txBox="1"/>
          <p:nvPr/>
        </p:nvSpPr>
        <p:spPr>
          <a:xfrm>
            <a:off x="1094016" y="8353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ChromeCacheView là một </a:t>
            </a:r>
            <a:r>
              <a:rPr lang="en-US" sz="1800">
                <a:solidFill>
                  <a:srgbClr val="FF0000"/>
                </a:solidFill>
                <a:latin typeface="Arial"/>
                <a:ea typeface="Arial"/>
                <a:cs typeface="Arial"/>
                <a:sym typeface="Arial"/>
              </a:rPr>
              <a:t>tiện ích nhỏ </a:t>
            </a:r>
            <a:r>
              <a:rPr lang="en-US" sz="1800">
                <a:solidFill>
                  <a:schemeClr val="dk1"/>
                </a:solidFill>
                <a:latin typeface="Arial"/>
                <a:ea typeface="Arial"/>
                <a:cs typeface="Arial"/>
                <a:sym typeface="Arial"/>
              </a:rPr>
              <a:t>có chức năng đọc </a:t>
            </a:r>
            <a:r>
              <a:rPr lang="en-US" sz="1800">
                <a:solidFill>
                  <a:srgbClr val="FF0000"/>
                </a:solidFill>
                <a:latin typeface="Arial"/>
                <a:ea typeface="Arial"/>
                <a:cs typeface="Arial"/>
                <a:sym typeface="Arial"/>
              </a:rPr>
              <a:t>thư mục bộ nhớ đệm </a:t>
            </a:r>
            <a:r>
              <a:rPr lang="en-US" sz="1800">
                <a:solidFill>
                  <a:schemeClr val="dk1"/>
                </a:solidFill>
                <a:latin typeface="Arial"/>
                <a:ea typeface="Arial"/>
                <a:cs typeface="Arial"/>
                <a:sym typeface="Arial"/>
              </a:rPr>
              <a:t>của trình duyệt Web Google Chrome và hiển thị danh sách tất cả các tệp hiện được lưu trữ trong bộ nhớ đệm</a:t>
            </a:r>
            <a:endParaRPr sz="1800">
              <a:solidFill>
                <a:srgbClr val="FF0000"/>
              </a:solidFill>
              <a:latin typeface="Arial"/>
              <a:ea typeface="Arial"/>
              <a:cs typeface="Arial"/>
              <a:sym typeface="Arial"/>
            </a:endParaRPr>
          </a:p>
        </p:txBody>
      </p:sp>
      <p:sp>
        <p:nvSpPr>
          <p:cNvPr id="810" name="Google Shape;810;p45"/>
          <p:cNvSpPr txBox="1"/>
          <p:nvPr/>
        </p:nvSpPr>
        <p:spPr>
          <a:xfrm>
            <a:off x="1094016" y="17762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Nó hiển thị các thông tin như </a:t>
            </a:r>
            <a:r>
              <a:rPr lang="en-US" sz="1800">
                <a:solidFill>
                  <a:srgbClr val="FF0000"/>
                </a:solidFill>
                <a:latin typeface="Arial"/>
                <a:ea typeface="Arial"/>
                <a:cs typeface="Arial"/>
                <a:sym typeface="Arial"/>
              </a:rPr>
              <a:t>URL</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loại nội dung</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kích thước tệp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truy cập gần đây nhất</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hết hạn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tên máy chủ</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lần trả lại máy chủ </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pic>
        <p:nvPicPr>
          <p:cNvPr id="811" name="Google Shape;811;p45"/>
          <p:cNvPicPr preferRelativeResize="0"/>
          <p:nvPr/>
        </p:nvPicPr>
        <p:blipFill rotWithShape="1">
          <a:blip r:embed="rId5">
            <a:alphaModFix/>
          </a:blip>
          <a:srcRect/>
          <a:stretch/>
        </p:blipFill>
        <p:spPr>
          <a:xfrm>
            <a:off x="2671284" y="2432357"/>
            <a:ext cx="6849431" cy="4115374"/>
          </a:xfrm>
          <a:prstGeom prst="rect">
            <a:avLst/>
          </a:prstGeom>
          <a:noFill/>
          <a:ln>
            <a:noFill/>
          </a:ln>
        </p:spPr>
      </p:pic>
      <p:sp>
        <p:nvSpPr>
          <p:cNvPr id="812" name="Google Shape;812;p45"/>
          <p:cNvSpPr txBox="1"/>
          <p:nvPr/>
        </p:nvSpPr>
        <p:spPr>
          <a:xfrm>
            <a:off x="6772940" y="650911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spTree>
    <p:extLst>
      <p:ext uri="{BB962C8B-B14F-4D97-AF65-F5344CB8AC3E}">
        <p14:creationId xmlns:p14="http://schemas.microsoft.com/office/powerpoint/2010/main" val="19241116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57</a:t>
            </a:fld>
            <a:endParaRPr/>
          </a:p>
        </p:txBody>
      </p:sp>
      <p:sp>
        <p:nvSpPr>
          <p:cNvPr id="819" name="Google Shape;819;p46"/>
          <p:cNvSpPr/>
          <p:nvPr/>
        </p:nvSpPr>
        <p:spPr>
          <a:xfrm>
            <a:off x="1085852" y="825944"/>
            <a:ext cx="10309788" cy="628738"/>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0" name="Google Shape;820;p46"/>
          <p:cNvSpPr/>
          <p:nvPr/>
        </p:nvSpPr>
        <p:spPr>
          <a:xfrm>
            <a:off x="1085851" y="1776202"/>
            <a:ext cx="10309789" cy="621846"/>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21" name="Google Shape;821;p46"/>
          <p:cNvPicPr preferRelativeResize="0"/>
          <p:nvPr/>
        </p:nvPicPr>
        <p:blipFill rotWithShape="1">
          <a:blip r:embed="rId3">
            <a:alphaModFix/>
          </a:blip>
          <a:srcRect/>
          <a:stretch/>
        </p:blipFill>
        <p:spPr>
          <a:xfrm>
            <a:off x="360489" y="825944"/>
            <a:ext cx="714475" cy="628738"/>
          </a:xfrm>
          <a:prstGeom prst="rect">
            <a:avLst/>
          </a:prstGeom>
          <a:noFill/>
          <a:ln>
            <a:noFill/>
          </a:ln>
        </p:spPr>
      </p:pic>
      <p:pic>
        <p:nvPicPr>
          <p:cNvPr id="822" name="Google Shape;822;p46"/>
          <p:cNvPicPr preferRelativeResize="0"/>
          <p:nvPr/>
        </p:nvPicPr>
        <p:blipFill rotWithShape="1">
          <a:blip r:embed="rId4">
            <a:alphaModFix/>
          </a:blip>
          <a:srcRect/>
          <a:stretch/>
        </p:blipFill>
        <p:spPr>
          <a:xfrm>
            <a:off x="350963" y="1776201"/>
            <a:ext cx="724001" cy="638264"/>
          </a:xfrm>
          <a:prstGeom prst="rect">
            <a:avLst/>
          </a:prstGeom>
          <a:noFill/>
          <a:ln>
            <a:noFill/>
          </a:ln>
        </p:spPr>
      </p:pic>
      <p:sp>
        <p:nvSpPr>
          <p:cNvPr id="823" name="Google Shape;823;p46"/>
          <p:cNvSpPr txBox="1"/>
          <p:nvPr/>
        </p:nvSpPr>
        <p:spPr>
          <a:xfrm>
            <a:off x="1094016" y="835301"/>
            <a:ext cx="1030162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202124"/>
                </a:solidFill>
                <a:latin typeface="arial"/>
                <a:ea typeface="arial"/>
                <a:cs typeface="arial"/>
                <a:sym typeface="arial"/>
              </a:rPr>
              <a:t>ChromeCookiesView hiển thị danh sách tất cả </a:t>
            </a:r>
            <a:r>
              <a:rPr lang="en-US" sz="1800" b="0" i="0">
                <a:solidFill>
                  <a:srgbClr val="FF0000"/>
                </a:solidFill>
                <a:latin typeface="arial"/>
                <a:ea typeface="arial"/>
                <a:cs typeface="arial"/>
                <a:sym typeface="arial"/>
              </a:rPr>
              <a:t>cookie</a:t>
            </a:r>
            <a:r>
              <a:rPr lang="en-US" sz="1800" b="0" i="0">
                <a:solidFill>
                  <a:srgbClr val="202124"/>
                </a:solidFill>
                <a:latin typeface="arial"/>
                <a:ea typeface="arial"/>
                <a:cs typeface="arial"/>
                <a:sym typeface="arial"/>
              </a:rPr>
              <a:t> được lưu trữ bởi trình duyệt Web Google Chrome và cho phép xuất cookie thành </a:t>
            </a:r>
            <a:r>
              <a:rPr lang="en-US" sz="1800" b="0" i="0">
                <a:solidFill>
                  <a:srgbClr val="FF0000"/>
                </a:solidFill>
                <a:latin typeface="arial"/>
                <a:ea typeface="arial"/>
                <a:cs typeface="arial"/>
                <a:sym typeface="arial"/>
              </a:rPr>
              <a:t>tệp văn bản </a:t>
            </a:r>
            <a:r>
              <a:rPr lang="en-US" sz="1800" b="0" i="0">
                <a:solidFill>
                  <a:srgbClr val="202124"/>
                </a:solidFill>
                <a:latin typeface="arial"/>
                <a:ea typeface="arial"/>
                <a:cs typeface="arial"/>
                <a:sym typeface="arial"/>
              </a:rPr>
              <a:t>/ </a:t>
            </a:r>
            <a:r>
              <a:rPr lang="en-US" sz="1800" b="0" i="0">
                <a:solidFill>
                  <a:srgbClr val="FF0000"/>
                </a:solidFill>
                <a:latin typeface="arial"/>
                <a:ea typeface="arial"/>
                <a:cs typeface="arial"/>
                <a:sym typeface="arial"/>
              </a:rPr>
              <a:t>CSV</a:t>
            </a:r>
            <a:r>
              <a:rPr lang="en-US" sz="1800" b="0" i="0">
                <a:solidFill>
                  <a:srgbClr val="202124"/>
                </a:solidFill>
                <a:latin typeface="arial"/>
                <a:ea typeface="arial"/>
                <a:cs typeface="arial"/>
                <a:sym typeface="arial"/>
              </a:rPr>
              <a:t> / </a:t>
            </a:r>
            <a:r>
              <a:rPr lang="en-US" sz="1800" b="0" i="0">
                <a:solidFill>
                  <a:srgbClr val="FF0000"/>
                </a:solidFill>
                <a:latin typeface="arial"/>
                <a:ea typeface="arial"/>
                <a:cs typeface="arial"/>
                <a:sym typeface="arial"/>
              </a:rPr>
              <a:t>html</a:t>
            </a:r>
            <a:r>
              <a:rPr lang="en-US" sz="1800" b="0" i="0">
                <a:solidFill>
                  <a:srgbClr val="202124"/>
                </a:solidFill>
                <a:latin typeface="arial"/>
                <a:ea typeface="arial"/>
                <a:cs typeface="arial"/>
                <a:sym typeface="arial"/>
              </a:rPr>
              <a:t> / </a:t>
            </a:r>
            <a:r>
              <a:rPr lang="en-US" sz="1800" b="0" i="0">
                <a:solidFill>
                  <a:srgbClr val="FF0000"/>
                </a:solidFill>
                <a:latin typeface="arial"/>
                <a:ea typeface="arial"/>
                <a:cs typeface="arial"/>
                <a:sym typeface="arial"/>
              </a:rPr>
              <a:t>XML</a:t>
            </a:r>
            <a:endParaRPr sz="1800">
              <a:solidFill>
                <a:srgbClr val="FF0000"/>
              </a:solidFill>
              <a:latin typeface="Arial"/>
              <a:ea typeface="Arial"/>
              <a:cs typeface="Arial"/>
              <a:sym typeface="Arial"/>
            </a:endParaRPr>
          </a:p>
        </p:txBody>
      </p:sp>
      <p:sp>
        <p:nvSpPr>
          <p:cNvPr id="824" name="Google Shape;824;p46"/>
          <p:cNvSpPr txBox="1"/>
          <p:nvPr/>
        </p:nvSpPr>
        <p:spPr>
          <a:xfrm>
            <a:off x="1094016" y="1776201"/>
            <a:ext cx="1030162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Nó hiển thị thông tin như </a:t>
            </a:r>
            <a:r>
              <a:rPr lang="en-US" sz="1800">
                <a:solidFill>
                  <a:srgbClr val="FF0000"/>
                </a:solidFill>
                <a:latin typeface="Arial"/>
                <a:ea typeface="Arial"/>
                <a:cs typeface="Arial"/>
                <a:sym typeface="Arial"/>
              </a:rPr>
              <a:t>tên máy chủ</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đường dẫn</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tên</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giá trị</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bảo mật (Có / Không)</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Cookie chỉ HTTP (Có / Không)</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thời gian truy cập lần cuối</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thời gian tạo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thời gian hết hạn </a:t>
            </a:r>
            <a:r>
              <a:rPr lang="en-US" sz="1800">
                <a:solidFill>
                  <a:schemeClr val="dk1"/>
                </a:solidFill>
                <a:latin typeface="Arial"/>
                <a:ea typeface="Arial"/>
                <a:cs typeface="Arial"/>
                <a:sym typeface="Arial"/>
              </a:rPr>
              <a:t>cho mỗi cookie</a:t>
            </a:r>
            <a:endParaRPr sz="1800">
              <a:solidFill>
                <a:schemeClr val="dk1"/>
              </a:solidFill>
              <a:latin typeface="Arial"/>
              <a:ea typeface="Arial"/>
              <a:cs typeface="Arial"/>
              <a:sym typeface="Arial"/>
            </a:endParaRPr>
          </a:p>
        </p:txBody>
      </p:sp>
      <p:sp>
        <p:nvSpPr>
          <p:cNvPr id="825" name="Google Shape;825;p46"/>
          <p:cNvSpPr txBox="1"/>
          <p:nvPr/>
        </p:nvSpPr>
        <p:spPr>
          <a:xfrm>
            <a:off x="1437411" y="0"/>
            <a:ext cx="960666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ChromeCookiesView</a:t>
            </a:r>
            <a:endParaRPr/>
          </a:p>
        </p:txBody>
      </p:sp>
      <p:pic>
        <p:nvPicPr>
          <p:cNvPr id="826" name="Google Shape;826;p46"/>
          <p:cNvPicPr preferRelativeResize="0"/>
          <p:nvPr/>
        </p:nvPicPr>
        <p:blipFill rotWithShape="1">
          <a:blip r:embed="rId5">
            <a:alphaModFix/>
          </a:blip>
          <a:srcRect/>
          <a:stretch/>
        </p:blipFill>
        <p:spPr>
          <a:xfrm>
            <a:off x="2930353" y="2500245"/>
            <a:ext cx="6331293" cy="4357755"/>
          </a:xfrm>
          <a:prstGeom prst="rect">
            <a:avLst/>
          </a:prstGeom>
          <a:noFill/>
          <a:ln>
            <a:noFill/>
          </a:ln>
        </p:spPr>
      </p:pic>
    </p:spTree>
    <p:extLst>
      <p:ext uri="{BB962C8B-B14F-4D97-AF65-F5344CB8AC3E}">
        <p14:creationId xmlns:p14="http://schemas.microsoft.com/office/powerpoint/2010/main" val="240479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58</a:t>
            </a:fld>
            <a:endParaRPr/>
          </a:p>
        </p:txBody>
      </p:sp>
      <p:sp>
        <p:nvSpPr>
          <p:cNvPr id="833" name="Google Shape;833;p47"/>
          <p:cNvSpPr/>
          <p:nvPr/>
        </p:nvSpPr>
        <p:spPr>
          <a:xfrm>
            <a:off x="1085852" y="825944"/>
            <a:ext cx="10309788" cy="628738"/>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4" name="Google Shape;834;p47"/>
          <p:cNvSpPr/>
          <p:nvPr/>
        </p:nvSpPr>
        <p:spPr>
          <a:xfrm>
            <a:off x="1085851" y="1776202"/>
            <a:ext cx="10309789" cy="621846"/>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35" name="Google Shape;835;p47"/>
          <p:cNvPicPr preferRelativeResize="0"/>
          <p:nvPr/>
        </p:nvPicPr>
        <p:blipFill rotWithShape="1">
          <a:blip r:embed="rId3">
            <a:alphaModFix/>
          </a:blip>
          <a:srcRect/>
          <a:stretch/>
        </p:blipFill>
        <p:spPr>
          <a:xfrm>
            <a:off x="360489" y="825944"/>
            <a:ext cx="714475" cy="628738"/>
          </a:xfrm>
          <a:prstGeom prst="rect">
            <a:avLst/>
          </a:prstGeom>
          <a:noFill/>
          <a:ln>
            <a:noFill/>
          </a:ln>
        </p:spPr>
      </p:pic>
      <p:pic>
        <p:nvPicPr>
          <p:cNvPr id="836" name="Google Shape;836;p47"/>
          <p:cNvPicPr preferRelativeResize="0"/>
          <p:nvPr/>
        </p:nvPicPr>
        <p:blipFill rotWithShape="1">
          <a:blip r:embed="rId4">
            <a:alphaModFix/>
          </a:blip>
          <a:srcRect/>
          <a:stretch/>
        </p:blipFill>
        <p:spPr>
          <a:xfrm>
            <a:off x="350963" y="1776201"/>
            <a:ext cx="724001" cy="638264"/>
          </a:xfrm>
          <a:prstGeom prst="rect">
            <a:avLst/>
          </a:prstGeom>
          <a:noFill/>
          <a:ln>
            <a:noFill/>
          </a:ln>
        </p:spPr>
      </p:pic>
      <p:sp>
        <p:nvSpPr>
          <p:cNvPr id="837" name="Google Shape;837;p47"/>
          <p:cNvSpPr txBox="1"/>
          <p:nvPr/>
        </p:nvSpPr>
        <p:spPr>
          <a:xfrm>
            <a:off x="1094016" y="8353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ChromeHistoryView đọc tệp dữ liệu lịch sử của trình duyệt Web Google Chrome và hiển thị danh sách tất cả các trang Web đã truy cập trong những ngày qua</a:t>
            </a:r>
            <a:endParaRPr sz="1800">
              <a:solidFill>
                <a:srgbClr val="FF0000"/>
              </a:solidFill>
              <a:latin typeface="Arial"/>
              <a:ea typeface="Arial"/>
              <a:cs typeface="Arial"/>
              <a:sym typeface="Arial"/>
            </a:endParaRPr>
          </a:p>
        </p:txBody>
      </p:sp>
      <p:sp>
        <p:nvSpPr>
          <p:cNvPr id="838" name="Google Shape;838;p47"/>
          <p:cNvSpPr txBox="1"/>
          <p:nvPr/>
        </p:nvSpPr>
        <p:spPr>
          <a:xfrm>
            <a:off x="1094016" y="17762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Nó hiển thị các thông tin như </a:t>
            </a:r>
            <a:r>
              <a:rPr lang="en-US" sz="1800">
                <a:solidFill>
                  <a:srgbClr val="FF0000"/>
                </a:solidFill>
                <a:latin typeface="Arial"/>
                <a:ea typeface="Arial"/>
                <a:cs typeface="Arial"/>
                <a:sym typeface="Arial"/>
              </a:rPr>
              <a:t>URL</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tiêu đề</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ngày/giờ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số lượt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số lần người dùng nhập địa chỉ này (số lượng đã nhập)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liên kết giới thiệu</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Visit ID </a:t>
            </a:r>
            <a:r>
              <a:rPr lang="en-US" sz="1800">
                <a:solidFill>
                  <a:schemeClr val="dk1"/>
                </a:solidFill>
                <a:latin typeface="Arial"/>
                <a:ea typeface="Arial"/>
                <a:cs typeface="Arial"/>
                <a:sym typeface="Arial"/>
              </a:rPr>
              <a:t>cho mỗi trang Web đã truy cập</a:t>
            </a:r>
            <a:endParaRPr sz="1800">
              <a:solidFill>
                <a:schemeClr val="dk1"/>
              </a:solidFill>
              <a:latin typeface="Arial"/>
              <a:ea typeface="Arial"/>
              <a:cs typeface="Arial"/>
              <a:sym typeface="Arial"/>
            </a:endParaRPr>
          </a:p>
        </p:txBody>
      </p:sp>
      <p:sp>
        <p:nvSpPr>
          <p:cNvPr id="839" name="Google Shape;839;p47"/>
          <p:cNvSpPr txBox="1"/>
          <p:nvPr/>
        </p:nvSpPr>
        <p:spPr>
          <a:xfrm>
            <a:off x="1499480" y="0"/>
            <a:ext cx="919303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ChromeHistoryView</a:t>
            </a:r>
            <a:endParaRPr/>
          </a:p>
        </p:txBody>
      </p:sp>
      <p:pic>
        <p:nvPicPr>
          <p:cNvPr id="840" name="Google Shape;840;p47"/>
          <p:cNvPicPr preferRelativeResize="0"/>
          <p:nvPr/>
        </p:nvPicPr>
        <p:blipFill rotWithShape="1">
          <a:blip r:embed="rId5">
            <a:alphaModFix/>
          </a:blip>
          <a:srcRect/>
          <a:stretch/>
        </p:blipFill>
        <p:spPr>
          <a:xfrm>
            <a:off x="3029410" y="2580460"/>
            <a:ext cx="6133180" cy="4274340"/>
          </a:xfrm>
          <a:prstGeom prst="rect">
            <a:avLst/>
          </a:prstGeom>
          <a:noFill/>
          <a:ln>
            <a:noFill/>
          </a:ln>
        </p:spPr>
      </p:pic>
    </p:spTree>
    <p:extLst>
      <p:ext uri="{BB962C8B-B14F-4D97-AF65-F5344CB8AC3E}">
        <p14:creationId xmlns:p14="http://schemas.microsoft.com/office/powerpoint/2010/main" val="3191900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59</a:t>
            </a:fld>
            <a:endParaRPr/>
          </a:p>
        </p:txBody>
      </p:sp>
      <p:sp>
        <p:nvSpPr>
          <p:cNvPr id="847" name="Google Shape;847;p48"/>
          <p:cNvSpPr txBox="1"/>
          <p:nvPr/>
        </p:nvSpPr>
        <p:spPr>
          <a:xfrm>
            <a:off x="95250" y="35424"/>
            <a:ext cx="12001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F0000"/>
                </a:solidFill>
                <a:latin typeface="Arial"/>
                <a:ea typeface="Arial"/>
                <a:cs typeface="Arial"/>
                <a:sym typeface="Arial"/>
              </a:rPr>
              <a:t>Phân tích bộ nhớ đệm, cookie, lịch sử trên Microsoft Edge</a:t>
            </a:r>
            <a:endParaRPr/>
          </a:p>
        </p:txBody>
      </p:sp>
      <p:sp>
        <p:nvSpPr>
          <p:cNvPr id="848" name="Google Shape;848;p48"/>
          <p:cNvSpPr txBox="1"/>
          <p:nvPr/>
        </p:nvSpPr>
        <p:spPr>
          <a:xfrm>
            <a:off x="914400" y="1447800"/>
            <a:ext cx="8077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Microsoft Edge-Bộ nhớ đệm, cookie, lịch sử được lưu trữ tại những vị trí sau:</a:t>
            </a:r>
            <a:endParaRPr/>
          </a:p>
        </p:txBody>
      </p:sp>
      <p:sp>
        <p:nvSpPr>
          <p:cNvPr id="849" name="Google Shape;849;p48"/>
          <p:cNvSpPr/>
          <p:nvPr/>
        </p:nvSpPr>
        <p:spPr>
          <a:xfrm>
            <a:off x="533400" y="2109018"/>
            <a:ext cx="11277600" cy="805798"/>
          </a:xfrm>
          <a:prstGeom prst="rect">
            <a:avLst/>
          </a:prstGeom>
          <a:solidFill>
            <a:srgbClr val="99F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48"/>
          <p:cNvSpPr/>
          <p:nvPr/>
        </p:nvSpPr>
        <p:spPr>
          <a:xfrm>
            <a:off x="525863" y="3164404"/>
            <a:ext cx="11277599" cy="908622"/>
          </a:xfrm>
          <a:prstGeom prst="rect">
            <a:avLst/>
          </a:prstGeom>
          <a:solidFill>
            <a:srgbClr val="FFCC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p48"/>
          <p:cNvSpPr/>
          <p:nvPr/>
        </p:nvSpPr>
        <p:spPr>
          <a:xfrm>
            <a:off x="533402" y="4425438"/>
            <a:ext cx="11277598" cy="908622"/>
          </a:xfrm>
          <a:prstGeom prst="rect">
            <a:avLst/>
          </a:prstGeom>
          <a:solidFill>
            <a:srgbClr val="99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p48"/>
          <p:cNvSpPr txBox="1"/>
          <p:nvPr/>
        </p:nvSpPr>
        <p:spPr>
          <a:xfrm>
            <a:off x="1219200" y="2188751"/>
            <a:ext cx="101573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Vị trí bộ nhớ đệm: </a:t>
            </a:r>
            <a:endParaRPr sz="1800">
              <a:solidFill>
                <a:srgbClr val="FF0000"/>
              </a:solidFill>
              <a:latin typeface="Arial"/>
              <a:ea typeface="Arial"/>
              <a:cs typeface="Arial"/>
              <a:sym typeface="Arial"/>
            </a:endParaRPr>
          </a:p>
          <a:p>
            <a:pPr marL="0" marR="0" lvl="0" indent="0" algn="l" rtl="0">
              <a:spcBef>
                <a:spcPts val="0"/>
              </a:spcBef>
              <a:spcAft>
                <a:spcPts val="0"/>
              </a:spcAft>
              <a:buNone/>
            </a:pPr>
            <a:r>
              <a:rPr lang="en-US" sz="1800">
                <a:solidFill>
                  <a:srgbClr val="FF0000"/>
                </a:solidFill>
                <a:latin typeface="Arial"/>
                <a:ea typeface="Arial"/>
                <a:cs typeface="Arial"/>
                <a:sym typeface="Arial"/>
              </a:rPr>
              <a:t>C:\Users\Admin\AppData\Local\Microft\Window\WebCache</a:t>
            </a:r>
            <a:endParaRPr/>
          </a:p>
        </p:txBody>
      </p:sp>
      <p:sp>
        <p:nvSpPr>
          <p:cNvPr id="853" name="Google Shape;853;p48"/>
          <p:cNvSpPr txBox="1"/>
          <p:nvPr/>
        </p:nvSpPr>
        <p:spPr>
          <a:xfrm>
            <a:off x="1192402" y="3157050"/>
            <a:ext cx="10153202"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Vị trí Cookies:</a:t>
            </a:r>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C:\Users\Admin\AppData\Local\Packages\Microsoft.MicorosoftEdge_8wekyb3d8bbwe\AC\ MicorosoftEdge\Cookies</a:t>
            </a:r>
            <a:endParaRPr/>
          </a:p>
        </p:txBody>
      </p:sp>
      <p:sp>
        <p:nvSpPr>
          <p:cNvPr id="854" name="Google Shape;854;p48"/>
          <p:cNvSpPr txBox="1"/>
          <p:nvPr/>
        </p:nvSpPr>
        <p:spPr>
          <a:xfrm>
            <a:off x="1192402" y="4556583"/>
            <a:ext cx="10184185"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Vị trí lịch sử:</a:t>
            </a:r>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C:\Users\Admin\AppData\Local\Microsoft\Windows\History</a:t>
            </a:r>
            <a:endParaRPr/>
          </a:p>
        </p:txBody>
      </p:sp>
    </p:spTree>
    <p:extLst>
      <p:ext uri="{BB962C8B-B14F-4D97-AF65-F5344CB8AC3E}">
        <p14:creationId xmlns:p14="http://schemas.microsoft.com/office/powerpoint/2010/main" val="29159445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a:t>
            </a:fld>
            <a:endParaRPr/>
          </a:p>
        </p:txBody>
      </p:sp>
      <p:sp>
        <p:nvSpPr>
          <p:cNvPr id="97" name="Google Shape;97;p3"/>
          <p:cNvSpPr txBox="1"/>
          <p:nvPr/>
        </p:nvSpPr>
        <p:spPr>
          <a:xfrm>
            <a:off x="79513" y="0"/>
            <a:ext cx="106551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0000"/>
                </a:solidFill>
                <a:latin typeface="Arial"/>
                <a:ea typeface="Arial"/>
                <a:cs typeface="Arial"/>
                <a:sym typeface="Arial"/>
              </a:rPr>
              <a:t>I. Khái niệm cơ bản</a:t>
            </a:r>
            <a:endParaRPr/>
          </a:p>
        </p:txBody>
      </p:sp>
      <p:sp>
        <p:nvSpPr>
          <p:cNvPr id="2" name="Text Placeholder 1">
            <a:extLst>
              <a:ext uri="{FF2B5EF4-FFF2-40B4-BE49-F238E27FC236}">
                <a16:creationId xmlns:a16="http://schemas.microsoft.com/office/drawing/2014/main" id="{9A57731E-6677-D1AB-9836-23619E1F0641}"/>
              </a:ext>
            </a:extLst>
          </p:cNvPr>
          <p:cNvSpPr>
            <a:spLocks noGrp="1"/>
          </p:cNvSpPr>
          <p:nvPr>
            <p:ph type="body" idx="1"/>
          </p:nvPr>
        </p:nvSpPr>
        <p:spPr>
          <a:xfrm>
            <a:off x="0" y="685800"/>
            <a:ext cx="12191999" cy="6172200"/>
          </a:xfrm>
        </p:spPr>
        <p:txBody>
          <a:bodyPr>
            <a:normAutofit/>
          </a:bodyPr>
          <a:lstStyle/>
          <a:p>
            <a:pPr marL="0" indent="0">
              <a:buNone/>
            </a:pPr>
            <a:r>
              <a:rPr lang="en-US" altLang="en-US"/>
              <a:t>Hệ điều hành Windows</a:t>
            </a:r>
          </a:p>
          <a:p>
            <a:pPr marL="914400"/>
            <a:r>
              <a:rPr lang="vi-VN" altLang="en-US" sz="2400"/>
              <a:t>Windows là một họ các hệ điều hành rất thông dụng trên thế giới .</a:t>
            </a:r>
          </a:p>
          <a:p>
            <a:pPr marL="914400"/>
            <a:r>
              <a:rPr lang="vi-VN" altLang="en-US" sz="2400"/>
              <a:t>Các hệ thống Windows cung cấp một số lượng lớn các thông tin có thể cần thiết cho công tác điều tra.</a:t>
            </a:r>
          </a:p>
          <a:p>
            <a:pPr marL="914400"/>
            <a:r>
              <a:rPr lang="vi-VN" altLang="en-US" sz="2400"/>
              <a:t>Các hệ điều hành Windows thông dụng bao gồm:</a:t>
            </a:r>
          </a:p>
          <a:p>
            <a:pPr marL="914400"/>
            <a:r>
              <a:rPr lang="vi-VN" altLang="en-US" sz="2400"/>
              <a:t>Windows 3.1</a:t>
            </a:r>
          </a:p>
          <a:p>
            <a:pPr marL="914400"/>
            <a:r>
              <a:rPr lang="vi-VN" altLang="en-US" sz="2400"/>
              <a:t>Windows 95/98/Vista/XP/7/8</a:t>
            </a:r>
          </a:p>
          <a:p>
            <a:pPr marL="914400"/>
            <a:r>
              <a:rPr lang="vi-VN" altLang="en-US" sz="2400"/>
              <a:t>Windows NT, Server 2003,2008 …</a:t>
            </a:r>
          </a:p>
          <a:p>
            <a:pPr marL="914400"/>
            <a:r>
              <a:rPr lang="vi-VN" altLang="en-US" sz="2400"/>
              <a:t>Được sử dụng cho cả máy tính cá nhân lẫn trên máy chủ.</a:t>
            </a:r>
          </a:p>
        </p:txBody>
      </p:sp>
    </p:spTree>
    <p:extLst>
      <p:ext uri="{BB962C8B-B14F-4D97-AF65-F5344CB8AC3E}">
        <p14:creationId xmlns:p14="http://schemas.microsoft.com/office/powerpoint/2010/main" val="38103892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60</a:t>
            </a:fld>
            <a:endParaRPr/>
          </a:p>
        </p:txBody>
      </p:sp>
      <p:pic>
        <p:nvPicPr>
          <p:cNvPr id="861" name="Google Shape;861;p49"/>
          <p:cNvPicPr preferRelativeResize="0"/>
          <p:nvPr/>
        </p:nvPicPr>
        <p:blipFill rotWithShape="1">
          <a:blip r:embed="rId3">
            <a:alphaModFix/>
          </a:blip>
          <a:srcRect/>
          <a:stretch/>
        </p:blipFill>
        <p:spPr>
          <a:xfrm>
            <a:off x="4549873" y="1759329"/>
            <a:ext cx="6820853" cy="4786727"/>
          </a:xfrm>
          <a:prstGeom prst="rect">
            <a:avLst/>
          </a:prstGeom>
          <a:noFill/>
          <a:ln>
            <a:noFill/>
          </a:ln>
        </p:spPr>
      </p:pic>
      <p:sp>
        <p:nvSpPr>
          <p:cNvPr id="862" name="Google Shape;862;p49"/>
          <p:cNvSpPr txBox="1"/>
          <p:nvPr/>
        </p:nvSpPr>
        <p:spPr>
          <a:xfrm>
            <a:off x="2222720" y="0"/>
            <a:ext cx="77465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IECacheView</a:t>
            </a:r>
            <a:endParaRPr/>
          </a:p>
        </p:txBody>
      </p:sp>
      <p:sp>
        <p:nvSpPr>
          <p:cNvPr id="863" name="Google Shape;863;p49"/>
          <p:cNvSpPr txBox="1"/>
          <p:nvPr/>
        </p:nvSpPr>
        <p:spPr>
          <a:xfrm>
            <a:off x="9102460" y="651944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sp>
        <p:nvSpPr>
          <p:cNvPr id="864" name="Google Shape;864;p49"/>
          <p:cNvSpPr/>
          <p:nvPr/>
        </p:nvSpPr>
        <p:spPr>
          <a:xfrm>
            <a:off x="2667000" y="814507"/>
            <a:ext cx="8703726" cy="861893"/>
          </a:xfrm>
          <a:prstGeom prst="parallelogram">
            <a:avLst>
              <a:gd name="adj" fmla="val 25000"/>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49"/>
          <p:cNvSpPr/>
          <p:nvPr/>
        </p:nvSpPr>
        <p:spPr>
          <a:xfrm>
            <a:off x="863502" y="891510"/>
            <a:ext cx="2345453" cy="707886"/>
          </a:xfrm>
          <a:prstGeom prst="parallelogram">
            <a:avLst>
              <a:gd name="adj" fmla="val 25000"/>
            </a:avLst>
          </a:prstGeom>
          <a:solidFill>
            <a:srgbClr val="92D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IECacheView</a:t>
            </a:r>
            <a:endParaRPr/>
          </a:p>
        </p:txBody>
      </p:sp>
      <p:sp>
        <p:nvSpPr>
          <p:cNvPr id="866" name="Google Shape;866;p49"/>
          <p:cNvSpPr txBox="1"/>
          <p:nvPr/>
        </p:nvSpPr>
        <p:spPr>
          <a:xfrm>
            <a:off x="3429000" y="891510"/>
            <a:ext cx="7543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Nó đọc thư mục bộ nhớ đệm của Internet Explorer và hiển thị danh sách tất cả các tệp hiện được lưu trong bộ đệm</a:t>
            </a:r>
            <a:endParaRPr sz="1800">
              <a:solidFill>
                <a:schemeClr val="dk1"/>
              </a:solidFill>
              <a:latin typeface="Arial"/>
              <a:ea typeface="Arial"/>
              <a:cs typeface="Arial"/>
              <a:sym typeface="Arial"/>
            </a:endParaRPr>
          </a:p>
        </p:txBody>
      </p:sp>
      <p:pic>
        <p:nvPicPr>
          <p:cNvPr id="867" name="Google Shape;867;p49"/>
          <p:cNvPicPr preferRelativeResize="0"/>
          <p:nvPr/>
        </p:nvPicPr>
        <p:blipFill rotWithShape="1">
          <a:blip r:embed="rId4">
            <a:alphaModFix/>
          </a:blip>
          <a:srcRect/>
          <a:stretch/>
        </p:blipFill>
        <p:spPr>
          <a:xfrm>
            <a:off x="1574201" y="5669634"/>
            <a:ext cx="924054" cy="876422"/>
          </a:xfrm>
          <a:prstGeom prst="rect">
            <a:avLst/>
          </a:prstGeom>
          <a:noFill/>
          <a:ln>
            <a:noFill/>
          </a:ln>
        </p:spPr>
      </p:pic>
      <p:sp>
        <p:nvSpPr>
          <p:cNvPr id="868" name="Google Shape;868;p49"/>
          <p:cNvSpPr txBox="1"/>
          <p:nvPr/>
        </p:nvSpPr>
        <p:spPr>
          <a:xfrm>
            <a:off x="355820" y="2286000"/>
            <a:ext cx="3733800"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Tính năng:</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IECacheView hiển thị </a:t>
            </a:r>
            <a:r>
              <a:rPr lang="en-US" sz="1800">
                <a:solidFill>
                  <a:srgbClr val="FF0000"/>
                </a:solidFill>
                <a:latin typeface="Arial"/>
                <a:ea typeface="Arial"/>
                <a:cs typeface="Arial"/>
                <a:sym typeface="Arial"/>
              </a:rPr>
              <a:t>danh sách các tệp bộ đệm</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Nó cho phép </a:t>
            </a:r>
            <a:r>
              <a:rPr lang="en-US" sz="1800">
                <a:solidFill>
                  <a:srgbClr val="FF0000"/>
                </a:solidFill>
                <a:latin typeface="Arial"/>
                <a:ea typeface="Arial"/>
                <a:cs typeface="Arial"/>
                <a:sym typeface="Arial"/>
              </a:rPr>
              <a:t>lọc các tệp bộ nhớ đệm </a:t>
            </a:r>
            <a:r>
              <a:rPr lang="en-US" sz="1800">
                <a:solidFill>
                  <a:schemeClr val="dk1"/>
                </a:solidFill>
                <a:latin typeface="Arial"/>
                <a:ea typeface="Arial"/>
                <a:cs typeface="Arial"/>
                <a:sym typeface="Arial"/>
              </a:rPr>
              <a:t>theo loại</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Nó cho phép </a:t>
            </a:r>
            <a:r>
              <a:rPr lang="en-US" sz="1800">
                <a:solidFill>
                  <a:srgbClr val="FF0000"/>
                </a:solidFill>
                <a:latin typeface="Arial"/>
                <a:ea typeface="Arial"/>
                <a:cs typeface="Arial"/>
                <a:sym typeface="Arial"/>
              </a:rPr>
              <a:t>xem các tệp bộ nhớ đệm</a:t>
            </a:r>
            <a:r>
              <a:rPr lang="en-US" sz="1800">
                <a:solidFill>
                  <a:schemeClr val="dk1"/>
                </a:solidFill>
                <a:latin typeface="Arial"/>
                <a:ea typeface="Arial"/>
                <a:cs typeface="Arial"/>
                <a:sym typeface="Arial"/>
              </a:rPr>
              <a:t> của một người dùng khác từ một đĩa khác</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Dễ dàng </a:t>
            </a:r>
            <a:r>
              <a:rPr lang="en-US" sz="1800">
                <a:solidFill>
                  <a:srgbClr val="FF0000"/>
                </a:solidFill>
                <a:latin typeface="Arial"/>
                <a:ea typeface="Arial"/>
                <a:cs typeface="Arial"/>
                <a:sym typeface="Arial"/>
              </a:rPr>
              <a:t>chọn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sao chép </a:t>
            </a:r>
            <a:r>
              <a:rPr lang="en-US" sz="1800">
                <a:solidFill>
                  <a:schemeClr val="dk1"/>
                </a:solidFill>
                <a:latin typeface="Arial"/>
                <a:ea typeface="Arial"/>
                <a:cs typeface="Arial"/>
                <a:sym typeface="Arial"/>
              </a:rPr>
              <a:t>mục </a:t>
            </a:r>
            <a:r>
              <a:rPr lang="en-US" sz="1800">
                <a:solidFill>
                  <a:srgbClr val="FF0000"/>
                </a:solidFill>
                <a:latin typeface="Arial"/>
                <a:ea typeface="Arial"/>
                <a:cs typeface="Arial"/>
                <a:sym typeface="Arial"/>
              </a:rPr>
              <a:t>bộ nhớ đệm mong muốn </a:t>
            </a:r>
            <a:r>
              <a:rPr lang="en-US" sz="1800">
                <a:solidFill>
                  <a:schemeClr val="dk1"/>
                </a:solidFill>
                <a:latin typeface="Arial"/>
                <a:ea typeface="Arial"/>
                <a:cs typeface="Arial"/>
                <a:sym typeface="Arial"/>
              </a:rPr>
              <a:t>vào khay nhớ tạm</a:t>
            </a:r>
            <a:endParaRPr/>
          </a:p>
        </p:txBody>
      </p:sp>
    </p:spTree>
    <p:extLst>
      <p:ext uri="{BB962C8B-B14F-4D97-AF65-F5344CB8AC3E}">
        <p14:creationId xmlns:p14="http://schemas.microsoft.com/office/powerpoint/2010/main" val="23602870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61</a:t>
            </a:fld>
            <a:endParaRPr/>
          </a:p>
        </p:txBody>
      </p:sp>
      <p:sp>
        <p:nvSpPr>
          <p:cNvPr id="875" name="Google Shape;875;p50"/>
          <p:cNvSpPr txBox="1"/>
          <p:nvPr/>
        </p:nvSpPr>
        <p:spPr>
          <a:xfrm>
            <a:off x="2025760" y="0"/>
            <a:ext cx="814048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IECookiesView</a:t>
            </a:r>
            <a:endParaRPr/>
          </a:p>
        </p:txBody>
      </p:sp>
      <p:sp>
        <p:nvSpPr>
          <p:cNvPr id="876" name="Google Shape;876;p50"/>
          <p:cNvSpPr txBox="1"/>
          <p:nvPr/>
        </p:nvSpPr>
        <p:spPr>
          <a:xfrm>
            <a:off x="4081726" y="651944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sp>
        <p:nvSpPr>
          <p:cNvPr id="877" name="Google Shape;877;p50"/>
          <p:cNvSpPr/>
          <p:nvPr/>
        </p:nvSpPr>
        <p:spPr>
          <a:xfrm>
            <a:off x="2667000" y="814507"/>
            <a:ext cx="8703726" cy="861893"/>
          </a:xfrm>
          <a:prstGeom prst="parallelogram">
            <a:avLst>
              <a:gd name="adj" fmla="val 25000"/>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p50"/>
          <p:cNvSpPr/>
          <p:nvPr/>
        </p:nvSpPr>
        <p:spPr>
          <a:xfrm>
            <a:off x="762000" y="891510"/>
            <a:ext cx="2446955" cy="707886"/>
          </a:xfrm>
          <a:prstGeom prst="parallelogram">
            <a:avLst>
              <a:gd name="adj" fmla="val 25000"/>
            </a:avLst>
          </a:prstGeom>
          <a:solidFill>
            <a:srgbClr val="33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IECookiesView</a:t>
            </a:r>
            <a:endParaRPr/>
          </a:p>
        </p:txBody>
      </p:sp>
      <p:sp>
        <p:nvSpPr>
          <p:cNvPr id="879" name="Google Shape;879;p50"/>
          <p:cNvSpPr txBox="1"/>
          <p:nvPr/>
        </p:nvSpPr>
        <p:spPr>
          <a:xfrm>
            <a:off x="3429000" y="891510"/>
            <a:ext cx="7543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Nó đọc thư mục bộ nhớ đệm của Internet Explorer và hiển thị danh sách tất cả các tệp hiện được lưu trong bộ đệm</a:t>
            </a:r>
            <a:endParaRPr sz="1800">
              <a:solidFill>
                <a:schemeClr val="dk1"/>
              </a:solidFill>
              <a:latin typeface="Arial"/>
              <a:ea typeface="Arial"/>
              <a:cs typeface="Arial"/>
              <a:sym typeface="Arial"/>
            </a:endParaRPr>
          </a:p>
        </p:txBody>
      </p:sp>
      <p:pic>
        <p:nvPicPr>
          <p:cNvPr id="880" name="Google Shape;880;p50"/>
          <p:cNvPicPr preferRelativeResize="0"/>
          <p:nvPr/>
        </p:nvPicPr>
        <p:blipFill rotWithShape="1">
          <a:blip r:embed="rId3">
            <a:alphaModFix/>
          </a:blip>
          <a:srcRect/>
          <a:stretch/>
        </p:blipFill>
        <p:spPr>
          <a:xfrm>
            <a:off x="160955" y="1848072"/>
            <a:ext cx="6096000" cy="4710544"/>
          </a:xfrm>
          <a:prstGeom prst="rect">
            <a:avLst/>
          </a:prstGeom>
          <a:noFill/>
          <a:ln>
            <a:noFill/>
          </a:ln>
        </p:spPr>
      </p:pic>
      <p:sp>
        <p:nvSpPr>
          <p:cNvPr id="881" name="Google Shape;881;p50"/>
          <p:cNvSpPr txBox="1"/>
          <p:nvPr/>
        </p:nvSpPr>
        <p:spPr>
          <a:xfrm>
            <a:off x="6476999" y="2250438"/>
            <a:ext cx="5554045"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Nó cho phép:</a:t>
            </a:r>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Chọn và xóa các </a:t>
            </a:r>
            <a:r>
              <a:rPr lang="en-US" sz="1800">
                <a:solidFill>
                  <a:srgbClr val="FF0000"/>
                </a:solidFill>
                <a:latin typeface="Arial"/>
                <a:ea typeface="Arial"/>
                <a:cs typeface="Arial"/>
                <a:sym typeface="Arial"/>
              </a:rPr>
              <a:t>cookie không mong muốn</a:t>
            </a:r>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Lưu cookie vào một </a:t>
            </a:r>
            <a:r>
              <a:rPr lang="en-US" sz="1800">
                <a:solidFill>
                  <a:srgbClr val="FF0000"/>
                </a:solidFill>
                <a:latin typeface="Arial"/>
                <a:ea typeface="Arial"/>
                <a:cs typeface="Arial"/>
                <a:sym typeface="Arial"/>
              </a:rPr>
              <a:t>tệp văn bản có thể đọc được</a:t>
            </a:r>
            <a:endParaRPr sz="1800">
              <a:solidFill>
                <a:srgbClr val="FF0000"/>
              </a:solidFill>
              <a:latin typeface="Arial"/>
              <a:ea typeface="Arial"/>
              <a:cs typeface="Arial"/>
              <a:sym typeface="Arial"/>
            </a:endParaRPr>
          </a:p>
          <a:p>
            <a:pPr marL="285750" marR="0" lvl="0" indent="-285750" algn="just" rtl="0">
              <a:spcBef>
                <a:spcPts val="0"/>
              </a:spcBef>
              <a:spcAft>
                <a:spcPts val="0"/>
              </a:spcAft>
              <a:buClr>
                <a:srgbClr val="FF0000"/>
              </a:buClr>
              <a:buSzPts val="1800"/>
              <a:buFont typeface="Courier New"/>
              <a:buChar char="o"/>
            </a:pPr>
            <a:r>
              <a:rPr lang="en-US" sz="1800">
                <a:solidFill>
                  <a:srgbClr val="FF0000"/>
                </a:solidFill>
                <a:latin typeface="Arial"/>
                <a:ea typeface="Arial"/>
                <a:cs typeface="Arial"/>
                <a:sym typeface="Arial"/>
              </a:rPr>
              <a:t>Sao chép </a:t>
            </a:r>
            <a:r>
              <a:rPr lang="en-US" sz="1800">
                <a:solidFill>
                  <a:schemeClr val="dk1"/>
                </a:solidFill>
                <a:latin typeface="Arial"/>
                <a:ea typeface="Arial"/>
                <a:cs typeface="Arial"/>
                <a:sym typeface="Arial"/>
              </a:rPr>
              <a:t>thông tin</a:t>
            </a:r>
            <a:r>
              <a:rPr lang="en-US" sz="1800">
                <a:solidFill>
                  <a:srgbClr val="FF0000"/>
                </a:solidFill>
                <a:latin typeface="Arial"/>
                <a:ea typeface="Arial"/>
                <a:cs typeface="Arial"/>
                <a:sym typeface="Arial"/>
              </a:rPr>
              <a:t> cookie </a:t>
            </a:r>
            <a:r>
              <a:rPr lang="en-US" sz="1800">
                <a:solidFill>
                  <a:schemeClr val="dk1"/>
                </a:solidFill>
                <a:latin typeface="Arial"/>
                <a:ea typeface="Arial"/>
                <a:cs typeface="Arial"/>
                <a:sym typeface="Arial"/>
              </a:rPr>
              <a:t>vào khay nhớ tạm</a:t>
            </a:r>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Tự động </a:t>
            </a:r>
            <a:r>
              <a:rPr lang="en-US" sz="1800">
                <a:solidFill>
                  <a:srgbClr val="FF0000"/>
                </a:solidFill>
                <a:latin typeface="Arial"/>
                <a:ea typeface="Arial"/>
                <a:cs typeface="Arial"/>
                <a:sym typeface="Arial"/>
              </a:rPr>
              <a:t>làm mới danh sách cookie </a:t>
            </a:r>
            <a:r>
              <a:rPr lang="en-US" sz="1800">
                <a:solidFill>
                  <a:schemeClr val="dk1"/>
                </a:solidFill>
                <a:latin typeface="Arial"/>
                <a:ea typeface="Arial"/>
                <a:cs typeface="Arial"/>
                <a:sym typeface="Arial"/>
              </a:rPr>
              <a:t>khi một trang web gửi cookie cho bạn</a:t>
            </a:r>
            <a:endParaRPr/>
          </a:p>
          <a:p>
            <a:pPr marL="285750" marR="0" lvl="0" indent="-285750" algn="just" rtl="0">
              <a:spcBef>
                <a:spcPts val="0"/>
              </a:spcBef>
              <a:spcAft>
                <a:spcPts val="0"/>
              </a:spcAft>
              <a:buClr>
                <a:srgbClr val="FF0000"/>
              </a:buClr>
              <a:buSzPts val="1800"/>
              <a:buFont typeface="Courier New"/>
              <a:buChar char="o"/>
            </a:pPr>
            <a:r>
              <a:rPr lang="en-US" sz="1800">
                <a:solidFill>
                  <a:srgbClr val="FF0000"/>
                </a:solidFill>
                <a:latin typeface="Arial"/>
                <a:ea typeface="Arial"/>
                <a:cs typeface="Arial"/>
                <a:sym typeface="Arial"/>
              </a:rPr>
              <a:t>Hiển thị cookie </a:t>
            </a:r>
            <a:r>
              <a:rPr lang="en-US" sz="1800">
                <a:solidFill>
                  <a:schemeClr val="dk1"/>
                </a:solidFill>
                <a:latin typeface="Arial"/>
                <a:ea typeface="Arial"/>
                <a:cs typeface="Arial"/>
                <a:sym typeface="Arial"/>
              </a:rPr>
              <a:t>của những người dùng khác từ các máy tính khác</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Mở tiện ích </a:t>
            </a:r>
            <a:r>
              <a:rPr lang="en-US" sz="1800">
                <a:solidFill>
                  <a:srgbClr val="FF0000"/>
                </a:solidFill>
                <a:latin typeface="Arial"/>
                <a:ea typeface="Arial"/>
                <a:cs typeface="Arial"/>
                <a:sym typeface="Arial"/>
              </a:rPr>
              <a:t>IECookiesView</a:t>
            </a:r>
            <a:r>
              <a:rPr lang="en-US" sz="1800">
                <a:solidFill>
                  <a:schemeClr val="dk1"/>
                </a:solidFill>
                <a:latin typeface="Arial"/>
                <a:ea typeface="Arial"/>
                <a:cs typeface="Arial"/>
                <a:sym typeface="Arial"/>
              </a:rPr>
              <a:t> trực tiếp từ thanh công cụ Internet Explorer</a:t>
            </a:r>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Thay đổi nội dung của cookie</a:t>
            </a:r>
            <a:endParaRPr/>
          </a:p>
          <a:p>
            <a:pPr marL="285750" marR="0" lvl="0" indent="-285750" algn="just" rtl="0">
              <a:spcBef>
                <a:spcPts val="0"/>
              </a:spcBef>
              <a:spcAft>
                <a:spcPts val="0"/>
              </a:spcAft>
              <a:buClr>
                <a:srgbClr val="FF0000"/>
              </a:buClr>
              <a:buSzPts val="1800"/>
              <a:buFont typeface="Courier New"/>
              <a:buChar char="o"/>
            </a:pPr>
            <a:r>
              <a:rPr lang="en-US" sz="1800" b="0" i="0">
                <a:solidFill>
                  <a:srgbClr val="FF0000"/>
                </a:solidFill>
                <a:latin typeface="arial"/>
                <a:ea typeface="arial"/>
                <a:cs typeface="arial"/>
                <a:sym typeface="arial"/>
              </a:rPr>
              <a:t>Xuất cookie </a:t>
            </a:r>
            <a:r>
              <a:rPr lang="en-US" sz="1800" b="0" i="0">
                <a:solidFill>
                  <a:srgbClr val="202124"/>
                </a:solidFill>
                <a:latin typeface="arial"/>
                <a:ea typeface="arial"/>
                <a:cs typeface="arial"/>
                <a:sym typeface="arial"/>
              </a:rPr>
              <a:t>sang tệp cookie Netscape / Mozilla</a:t>
            </a:r>
            <a:endParaRPr/>
          </a:p>
          <a:p>
            <a:pPr marL="285750" marR="0" lvl="0" indent="-285750" algn="just" rtl="0">
              <a:spcBef>
                <a:spcPts val="0"/>
              </a:spcBef>
              <a:spcAft>
                <a:spcPts val="0"/>
              </a:spcAft>
              <a:buClr>
                <a:srgbClr val="FF0000"/>
              </a:buClr>
              <a:buSzPts val="1800"/>
              <a:buFont typeface="Courier New"/>
              <a:buChar char="o"/>
            </a:pPr>
            <a:r>
              <a:rPr lang="en-US" sz="1800" b="0" i="0">
                <a:solidFill>
                  <a:srgbClr val="FF0000"/>
                </a:solidFill>
                <a:latin typeface="arial"/>
                <a:ea typeface="arial"/>
                <a:cs typeface="arial"/>
                <a:sym typeface="arial"/>
              </a:rPr>
              <a:t>Chặn các trang web cụ thể </a:t>
            </a:r>
            <a:r>
              <a:rPr lang="en-US" sz="1800" b="0" i="0">
                <a:solidFill>
                  <a:srgbClr val="202124"/>
                </a:solidFill>
                <a:latin typeface="arial"/>
                <a:ea typeface="arial"/>
                <a:cs typeface="arial"/>
                <a:sym typeface="arial"/>
              </a:rPr>
              <a:t>sử dụng cookie</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09180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5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62</a:t>
            </a:fld>
            <a:endParaRPr/>
          </a:p>
        </p:txBody>
      </p:sp>
      <p:sp>
        <p:nvSpPr>
          <p:cNvPr id="888" name="Google Shape;888;p51"/>
          <p:cNvSpPr txBox="1"/>
          <p:nvPr/>
        </p:nvSpPr>
        <p:spPr>
          <a:xfrm>
            <a:off x="1376140" y="0"/>
            <a:ext cx="943971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Công cụ phân tích: BrowsingHistoryView</a:t>
            </a:r>
            <a:endParaRPr/>
          </a:p>
        </p:txBody>
      </p:sp>
      <p:sp>
        <p:nvSpPr>
          <p:cNvPr id="889" name="Google Shape;889;p51"/>
          <p:cNvSpPr/>
          <p:nvPr/>
        </p:nvSpPr>
        <p:spPr>
          <a:xfrm>
            <a:off x="0" y="990600"/>
            <a:ext cx="12192000" cy="16764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0" name="Google Shape;890;p51"/>
          <p:cNvSpPr txBox="1"/>
          <p:nvPr/>
        </p:nvSpPr>
        <p:spPr>
          <a:xfrm>
            <a:off x="152400" y="1113712"/>
            <a:ext cx="11811000" cy="147732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BrowsingHistoryView đọc dữ liệu lịch sử và </a:t>
            </a:r>
            <a:r>
              <a:rPr lang="en-US" sz="1800">
                <a:solidFill>
                  <a:srgbClr val="FF0000"/>
                </a:solidFill>
                <a:latin typeface="Arial"/>
                <a:ea typeface="Arial"/>
                <a:cs typeface="Arial"/>
                <a:sym typeface="Arial"/>
              </a:rPr>
              <a:t>hiển thị lịch sử duyệt web </a:t>
            </a:r>
            <a:r>
              <a:rPr lang="en-US" sz="1800">
                <a:solidFill>
                  <a:schemeClr val="dk1"/>
                </a:solidFill>
                <a:latin typeface="Arial"/>
                <a:ea typeface="Arial"/>
                <a:cs typeface="Arial"/>
                <a:sym typeface="Arial"/>
              </a:rPr>
              <a:t>trong một bảng</a:t>
            </a:r>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Nó cho phép người dùng xem lịch sử duyệt của </a:t>
            </a:r>
            <a:r>
              <a:rPr lang="en-US" sz="1800">
                <a:solidFill>
                  <a:srgbClr val="FF0000"/>
                </a:solidFill>
                <a:latin typeface="Arial"/>
                <a:ea typeface="Arial"/>
                <a:cs typeface="Arial"/>
                <a:sym typeface="Arial"/>
              </a:rPr>
              <a:t>tất cả các hồ sơ người dùng trong một hệ thống đang chạy</a:t>
            </a:r>
            <a:endParaRPr sz="1800">
              <a:solidFill>
                <a:srgbClr val="FF0000"/>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Thông tin trong bảng lịch sử duyệt web bao gồm </a:t>
            </a:r>
            <a:r>
              <a:rPr lang="en-US" sz="1800">
                <a:solidFill>
                  <a:srgbClr val="FF0000"/>
                </a:solidFill>
                <a:latin typeface="Arial"/>
                <a:ea typeface="Arial"/>
                <a:cs typeface="Arial"/>
                <a:sym typeface="Arial"/>
              </a:rPr>
              <a:t>URL đã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tiêu đề</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thời gian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số lượt truy cập</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trình duyệt web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hồ sơ người dùng</a:t>
            </a:r>
            <a:endParaRPr sz="1800">
              <a:solidFill>
                <a:srgbClr val="FF0000"/>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Một đặc điểm nổi bật khác là trích xuất lịch sử duyệt web từ </a:t>
            </a:r>
            <a:r>
              <a:rPr lang="en-US" sz="1800">
                <a:solidFill>
                  <a:srgbClr val="FF0000"/>
                </a:solidFill>
                <a:latin typeface="Arial"/>
                <a:ea typeface="Arial"/>
                <a:cs typeface="Arial"/>
                <a:sym typeface="Arial"/>
              </a:rPr>
              <a:t>ổ cứng ngoài</a:t>
            </a:r>
            <a:endParaRPr/>
          </a:p>
        </p:txBody>
      </p:sp>
      <p:pic>
        <p:nvPicPr>
          <p:cNvPr id="891" name="Google Shape;891;p51"/>
          <p:cNvPicPr preferRelativeResize="0"/>
          <p:nvPr/>
        </p:nvPicPr>
        <p:blipFill rotWithShape="1">
          <a:blip r:embed="rId3">
            <a:alphaModFix/>
          </a:blip>
          <a:srcRect/>
          <a:stretch/>
        </p:blipFill>
        <p:spPr>
          <a:xfrm>
            <a:off x="3314700" y="2790112"/>
            <a:ext cx="5562600" cy="3691658"/>
          </a:xfrm>
          <a:prstGeom prst="rect">
            <a:avLst/>
          </a:prstGeom>
          <a:noFill/>
          <a:ln>
            <a:noFill/>
          </a:ln>
        </p:spPr>
      </p:pic>
      <p:pic>
        <p:nvPicPr>
          <p:cNvPr id="892" name="Google Shape;892;p51"/>
          <p:cNvPicPr preferRelativeResize="0"/>
          <p:nvPr/>
        </p:nvPicPr>
        <p:blipFill rotWithShape="1">
          <a:blip r:embed="rId4">
            <a:alphaModFix/>
          </a:blip>
          <a:srcRect/>
          <a:stretch/>
        </p:blipFill>
        <p:spPr>
          <a:xfrm>
            <a:off x="2286000" y="5632369"/>
            <a:ext cx="1210105" cy="849401"/>
          </a:xfrm>
          <a:prstGeom prst="rect">
            <a:avLst/>
          </a:prstGeom>
          <a:noFill/>
          <a:ln>
            <a:noFill/>
          </a:ln>
        </p:spPr>
      </p:pic>
      <p:sp>
        <p:nvSpPr>
          <p:cNvPr id="893" name="Google Shape;893;p51"/>
          <p:cNvSpPr txBox="1"/>
          <p:nvPr/>
        </p:nvSpPr>
        <p:spPr>
          <a:xfrm>
            <a:off x="6772884" y="6519446"/>
            <a:ext cx="22314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http://www.nirsoft.net</a:t>
            </a:r>
            <a:endParaRPr/>
          </a:p>
        </p:txBody>
      </p:sp>
    </p:spTree>
    <p:extLst>
      <p:ext uri="{BB962C8B-B14F-4D97-AF65-F5344CB8AC3E}">
        <p14:creationId xmlns:p14="http://schemas.microsoft.com/office/powerpoint/2010/main" val="2700596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63</a:t>
            </a:fld>
            <a:endParaRPr/>
          </a:p>
        </p:txBody>
      </p:sp>
      <p:sp>
        <p:nvSpPr>
          <p:cNvPr id="97" name="Google Shape;97;p3"/>
          <p:cNvSpPr txBox="1"/>
          <p:nvPr/>
        </p:nvSpPr>
        <p:spPr>
          <a:xfrm>
            <a:off x="2355574" y="2464904"/>
            <a:ext cx="909430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V. Phân tích Windows Registry</a:t>
            </a:r>
            <a:endParaRPr b="1"/>
          </a:p>
        </p:txBody>
      </p:sp>
    </p:spTree>
    <p:extLst>
      <p:ext uri="{BB962C8B-B14F-4D97-AF65-F5344CB8AC3E}">
        <p14:creationId xmlns:p14="http://schemas.microsoft.com/office/powerpoint/2010/main" val="34271683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64</a:t>
            </a:fld>
            <a:endParaRPr/>
          </a:p>
        </p:txBody>
      </p:sp>
      <p:sp>
        <p:nvSpPr>
          <p:cNvPr id="135" name="Google Shape;135;p4"/>
          <p:cNvSpPr txBox="1"/>
          <p:nvPr/>
        </p:nvSpPr>
        <p:spPr>
          <a:xfrm>
            <a:off x="3343298" y="0"/>
            <a:ext cx="55054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Bên trong Registry</a:t>
            </a:r>
            <a:endParaRPr/>
          </a:p>
        </p:txBody>
      </p:sp>
      <p:pic>
        <p:nvPicPr>
          <p:cNvPr id="136" name="Google Shape;136;p4"/>
          <p:cNvPicPr preferRelativeResize="0"/>
          <p:nvPr/>
        </p:nvPicPr>
        <p:blipFill rotWithShape="1">
          <a:blip r:embed="rId3">
            <a:alphaModFix/>
          </a:blip>
          <a:srcRect/>
          <a:stretch/>
        </p:blipFill>
        <p:spPr>
          <a:xfrm>
            <a:off x="4306843" y="2196987"/>
            <a:ext cx="7518952" cy="3886200"/>
          </a:xfrm>
          <a:prstGeom prst="rect">
            <a:avLst/>
          </a:prstGeom>
          <a:noFill/>
          <a:ln>
            <a:noFill/>
          </a:ln>
        </p:spPr>
      </p:pic>
      <p:sp>
        <p:nvSpPr>
          <p:cNvPr id="137" name="Google Shape;137;p4"/>
          <p:cNvSpPr txBox="1"/>
          <p:nvPr/>
        </p:nvSpPr>
        <p:spPr>
          <a:xfrm>
            <a:off x="393577" y="1012996"/>
            <a:ext cx="11404845" cy="100027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Quản trị viên có thể tương tác trực tiếp với registry thông qua bất kỳ </a:t>
            </a:r>
            <a:r>
              <a:rPr lang="en-US" sz="1800">
                <a:solidFill>
                  <a:srgbClr val="FF0000"/>
                </a:solidFill>
                <a:latin typeface="Arial"/>
                <a:ea typeface="Arial"/>
                <a:cs typeface="Arial"/>
                <a:sym typeface="Arial"/>
              </a:rPr>
              <a:t>ứng dụng trung gian </a:t>
            </a:r>
            <a:r>
              <a:rPr lang="en-US" sz="1800">
                <a:solidFill>
                  <a:schemeClr val="dk1"/>
                </a:solidFill>
                <a:latin typeface="Arial"/>
                <a:ea typeface="Arial"/>
                <a:cs typeface="Arial"/>
                <a:sym typeface="Arial"/>
              </a:rPr>
              <a:t>nào, phổ biến nhất là </a:t>
            </a:r>
            <a:r>
              <a:rPr lang="en-US" sz="1800">
                <a:solidFill>
                  <a:srgbClr val="FF0000"/>
                </a:solidFill>
                <a:latin typeface="Arial"/>
                <a:ea typeface="Arial"/>
                <a:cs typeface="Arial"/>
                <a:sym typeface="Arial"/>
              </a:rPr>
              <a:t>trình chỉnh sửa registry GUI </a:t>
            </a:r>
            <a:r>
              <a:rPr lang="en-US" sz="1800">
                <a:solidFill>
                  <a:schemeClr val="dk1"/>
                </a:solidFill>
                <a:latin typeface="Arial"/>
                <a:ea typeface="Arial"/>
                <a:cs typeface="Arial"/>
                <a:sym typeface="Arial"/>
              </a:rPr>
              <a:t>đi kèm với Windows-</a:t>
            </a:r>
            <a:r>
              <a:rPr lang="en-US" sz="1800">
                <a:solidFill>
                  <a:srgbClr val="FF0000"/>
                </a:solidFill>
                <a:latin typeface="Arial"/>
                <a:ea typeface="Arial"/>
                <a:cs typeface="Arial"/>
                <a:sym typeface="Arial"/>
              </a:rPr>
              <a:t>regedit</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regedit 32 </a:t>
            </a:r>
            <a:endParaRPr/>
          </a:p>
          <a:p>
            <a:pPr marL="285750" marR="0" lvl="0" indent="-285750" algn="just" rtl="0">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Có </a:t>
            </a:r>
            <a:r>
              <a:rPr lang="en-US" sz="1800">
                <a:solidFill>
                  <a:srgbClr val="FF0000"/>
                </a:solidFill>
                <a:latin typeface="Arial"/>
                <a:ea typeface="Arial"/>
                <a:cs typeface="Arial"/>
                <a:sym typeface="Arial"/>
              </a:rPr>
              <a:t>5 thư mục gốc</a:t>
            </a:r>
            <a:r>
              <a:rPr lang="en-US" sz="1800">
                <a:solidFill>
                  <a:schemeClr val="dk1"/>
                </a:solidFill>
                <a:latin typeface="Arial"/>
                <a:ea typeface="Arial"/>
                <a:cs typeface="Arial"/>
                <a:sym typeface="Arial"/>
              </a:rPr>
              <a:t> trong trình chỉnh sửa Registry: </a:t>
            </a:r>
            <a:endParaRPr sz="1800">
              <a:solidFill>
                <a:schemeClr val="dk1"/>
              </a:solidFill>
              <a:latin typeface="Arial"/>
              <a:ea typeface="Arial"/>
              <a:cs typeface="Arial"/>
              <a:sym typeface="Arial"/>
            </a:endParaRPr>
          </a:p>
        </p:txBody>
      </p:sp>
      <p:sp>
        <p:nvSpPr>
          <p:cNvPr id="138" name="Google Shape;138;p4"/>
          <p:cNvSpPr/>
          <p:nvPr/>
        </p:nvSpPr>
        <p:spPr>
          <a:xfrm>
            <a:off x="609600" y="2743200"/>
            <a:ext cx="3352800" cy="6858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4"/>
          <p:cNvSpPr/>
          <p:nvPr/>
        </p:nvSpPr>
        <p:spPr>
          <a:xfrm>
            <a:off x="609600" y="3281779"/>
            <a:ext cx="3352800" cy="685800"/>
          </a:xfrm>
          <a:prstGeom prst="rect">
            <a:avLst/>
          </a:prstGeom>
          <a:solidFill>
            <a:srgbClr val="00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4"/>
          <p:cNvSpPr/>
          <p:nvPr/>
        </p:nvSpPr>
        <p:spPr>
          <a:xfrm>
            <a:off x="609600" y="3815179"/>
            <a:ext cx="3352800" cy="685800"/>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4"/>
          <p:cNvSpPr/>
          <p:nvPr/>
        </p:nvSpPr>
        <p:spPr>
          <a:xfrm>
            <a:off x="609600" y="4500979"/>
            <a:ext cx="3352800" cy="685800"/>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4"/>
          <p:cNvSpPr/>
          <p:nvPr/>
        </p:nvSpPr>
        <p:spPr>
          <a:xfrm>
            <a:off x="609600" y="5186779"/>
            <a:ext cx="3352800" cy="685800"/>
          </a:xfrm>
          <a:prstGeom prst="rect">
            <a:avLst/>
          </a:prstGeom>
          <a:solidFill>
            <a:srgbClr val="FF00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4"/>
          <p:cNvSpPr txBox="1"/>
          <p:nvPr/>
        </p:nvSpPr>
        <p:spPr>
          <a:xfrm>
            <a:off x="762000" y="2819400"/>
            <a:ext cx="3124200" cy="38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HKEY_CLASSES_ROOT</a:t>
            </a:r>
            <a:endParaRPr/>
          </a:p>
        </p:txBody>
      </p:sp>
      <p:sp>
        <p:nvSpPr>
          <p:cNvPr id="144" name="Google Shape;144;p4"/>
          <p:cNvSpPr txBox="1"/>
          <p:nvPr/>
        </p:nvSpPr>
        <p:spPr>
          <a:xfrm>
            <a:off x="762000" y="3352800"/>
            <a:ext cx="31242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HKEY_CURRENT  _USER </a:t>
            </a:r>
            <a:endParaRPr/>
          </a:p>
        </p:txBody>
      </p:sp>
      <p:sp>
        <p:nvSpPr>
          <p:cNvPr id="145" name="Google Shape;145;p4"/>
          <p:cNvSpPr txBox="1"/>
          <p:nvPr/>
        </p:nvSpPr>
        <p:spPr>
          <a:xfrm>
            <a:off x="762000" y="3949587"/>
            <a:ext cx="3124200" cy="38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HKEY_LOCAL_MACHINE</a:t>
            </a:r>
            <a:endParaRPr/>
          </a:p>
        </p:txBody>
      </p:sp>
      <p:sp>
        <p:nvSpPr>
          <p:cNvPr id="146" name="Google Shape;146;p4"/>
          <p:cNvSpPr txBox="1"/>
          <p:nvPr/>
        </p:nvSpPr>
        <p:spPr>
          <a:xfrm>
            <a:off x="762000" y="4653379"/>
            <a:ext cx="3124200" cy="38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HKEY_USERS</a:t>
            </a:r>
            <a:endParaRPr/>
          </a:p>
        </p:txBody>
      </p:sp>
      <p:sp>
        <p:nvSpPr>
          <p:cNvPr id="147" name="Google Shape;147;p4"/>
          <p:cNvSpPr txBox="1"/>
          <p:nvPr/>
        </p:nvSpPr>
        <p:spPr>
          <a:xfrm>
            <a:off x="762000" y="5339179"/>
            <a:ext cx="3124200" cy="38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HKEY_CURRENT_CONFIG</a:t>
            </a:r>
            <a:endParaRPr/>
          </a:p>
        </p:txBody>
      </p:sp>
    </p:spTree>
    <p:extLst>
      <p:ext uri="{BB962C8B-B14F-4D97-AF65-F5344CB8AC3E}">
        <p14:creationId xmlns:p14="http://schemas.microsoft.com/office/powerpoint/2010/main" val="15274705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65</a:t>
            </a:fld>
            <a:endParaRPr/>
          </a:p>
        </p:txBody>
      </p:sp>
      <p:sp>
        <p:nvSpPr>
          <p:cNvPr id="154" name="Google Shape;154;p5"/>
          <p:cNvSpPr txBox="1"/>
          <p:nvPr/>
        </p:nvSpPr>
        <p:spPr>
          <a:xfrm>
            <a:off x="3119449" y="0"/>
            <a:ext cx="5953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Bên trong Registry (tiếp)</a:t>
            </a:r>
            <a:endParaRPr/>
          </a:p>
        </p:txBody>
      </p:sp>
      <p:sp>
        <p:nvSpPr>
          <p:cNvPr id="155" name="Google Shape;155;p5"/>
          <p:cNvSpPr txBox="1"/>
          <p:nvPr/>
        </p:nvSpPr>
        <p:spPr>
          <a:xfrm>
            <a:off x="393577" y="1012996"/>
            <a:ext cx="11404845" cy="36933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thư mục gốc trong Windows registry đóng một vai trò quan trọng trong hoạt động của hệ thống:</a:t>
            </a:r>
            <a:endParaRPr sz="1800">
              <a:solidFill>
                <a:schemeClr val="dk1"/>
              </a:solidFill>
              <a:latin typeface="Arial"/>
              <a:ea typeface="Arial"/>
              <a:cs typeface="Arial"/>
              <a:sym typeface="Arial"/>
            </a:endParaRPr>
          </a:p>
        </p:txBody>
      </p:sp>
      <p:sp>
        <p:nvSpPr>
          <p:cNvPr id="156" name="Google Shape;156;p5"/>
          <p:cNvSpPr/>
          <p:nvPr/>
        </p:nvSpPr>
        <p:spPr>
          <a:xfrm>
            <a:off x="533400" y="1600611"/>
            <a:ext cx="10309788" cy="816745"/>
          </a:xfrm>
          <a:prstGeom prst="rect">
            <a:avLst/>
          </a:prstGeom>
          <a:solidFill>
            <a:srgbClr val="99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5"/>
          <p:cNvSpPr/>
          <p:nvPr/>
        </p:nvSpPr>
        <p:spPr>
          <a:xfrm>
            <a:off x="533399" y="2554187"/>
            <a:ext cx="10309789" cy="816745"/>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5"/>
          <p:cNvSpPr/>
          <p:nvPr/>
        </p:nvSpPr>
        <p:spPr>
          <a:xfrm>
            <a:off x="533398" y="3511845"/>
            <a:ext cx="10309788" cy="816745"/>
          </a:xfrm>
          <a:prstGeom prst="rect">
            <a:avLst/>
          </a:prstGeom>
          <a:solidFill>
            <a:srgbClr val="99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5"/>
          <p:cNvSpPr/>
          <p:nvPr/>
        </p:nvSpPr>
        <p:spPr>
          <a:xfrm>
            <a:off x="533400" y="4469503"/>
            <a:ext cx="10309786" cy="816745"/>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5"/>
          <p:cNvSpPr/>
          <p:nvPr/>
        </p:nvSpPr>
        <p:spPr>
          <a:xfrm>
            <a:off x="533400" y="5423079"/>
            <a:ext cx="10309786" cy="816745"/>
          </a:xfrm>
          <a:prstGeom prst="rect">
            <a:avLst/>
          </a:prstGeom>
          <a:solidFill>
            <a:srgbClr val="99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5"/>
          <p:cNvSpPr txBox="1"/>
          <p:nvPr/>
        </p:nvSpPr>
        <p:spPr>
          <a:xfrm>
            <a:off x="1232064" y="1720457"/>
            <a:ext cx="9611122"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0000"/>
                </a:solidFill>
                <a:latin typeface="Arial"/>
                <a:ea typeface="Arial"/>
                <a:cs typeface="Arial"/>
                <a:sym typeface="Arial"/>
              </a:rPr>
              <a:t>HKEY_USERS</a:t>
            </a:r>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Thư mục này chứa tất cả các hồ sơ người dùng được tải cho hệ thống đó</a:t>
            </a:r>
            <a:endParaRPr sz="1600">
              <a:solidFill>
                <a:schemeClr val="dk1"/>
              </a:solidFill>
              <a:latin typeface="Arial"/>
              <a:ea typeface="Arial"/>
              <a:cs typeface="Arial"/>
              <a:sym typeface="Arial"/>
            </a:endParaRPr>
          </a:p>
        </p:txBody>
      </p:sp>
      <p:sp>
        <p:nvSpPr>
          <p:cNvPr id="162" name="Google Shape;162;p5"/>
          <p:cNvSpPr txBox="1"/>
          <p:nvPr/>
        </p:nvSpPr>
        <p:spPr>
          <a:xfrm>
            <a:off x="1234734" y="3623693"/>
            <a:ext cx="9608452"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0000"/>
                </a:solidFill>
                <a:latin typeface="Arial"/>
                <a:ea typeface="Arial"/>
                <a:cs typeface="Arial"/>
                <a:sym typeface="Arial"/>
              </a:rPr>
              <a:t>HKEY_CURRENT_CONFIG</a:t>
            </a:r>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Thư mục này chứa cấu hình phần cứng mà hệ thống sử dụng khi khởi động</a:t>
            </a:r>
            <a:endParaRPr/>
          </a:p>
        </p:txBody>
      </p:sp>
      <p:sp>
        <p:nvSpPr>
          <p:cNvPr id="163" name="Google Shape;163;p5"/>
          <p:cNvSpPr txBox="1"/>
          <p:nvPr/>
        </p:nvSpPr>
        <p:spPr>
          <a:xfrm>
            <a:off x="1234737" y="2535108"/>
            <a:ext cx="9608449"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0000"/>
                </a:solidFill>
                <a:latin typeface="Arial"/>
                <a:ea typeface="Arial"/>
                <a:cs typeface="Arial"/>
                <a:sym typeface="Arial"/>
              </a:rPr>
              <a:t>HKEY_CLASSES_ROOT</a:t>
            </a:r>
            <a:endParaRPr/>
          </a:p>
          <a:p>
            <a:pPr marL="0" marR="0" lvl="0" indent="0" algn="just" rtl="0">
              <a:spcBef>
                <a:spcPts val="0"/>
              </a:spcBef>
              <a:spcAft>
                <a:spcPts val="0"/>
              </a:spcAft>
              <a:buNone/>
            </a:pPr>
            <a:r>
              <a:rPr lang="en-US" sz="1600">
                <a:solidFill>
                  <a:schemeClr val="dk1"/>
                </a:solidFill>
                <a:latin typeface="Arial"/>
                <a:ea typeface="Arial"/>
                <a:cs typeface="Arial"/>
                <a:sym typeface="Arial"/>
              </a:rPr>
              <a:t>Thư mục này chứa thông tin cấu hình liên quan đến ứng dụng nào được sử dụng để mở các tệp khác nhau trên hệ thống</a:t>
            </a:r>
            <a:endParaRPr sz="1600">
              <a:solidFill>
                <a:schemeClr val="dk1"/>
              </a:solidFill>
              <a:latin typeface="Arial"/>
              <a:ea typeface="Arial"/>
              <a:cs typeface="Arial"/>
              <a:sym typeface="Arial"/>
            </a:endParaRPr>
          </a:p>
        </p:txBody>
      </p:sp>
      <p:sp>
        <p:nvSpPr>
          <p:cNvPr id="164" name="Google Shape;164;p5"/>
          <p:cNvSpPr txBox="1"/>
          <p:nvPr/>
        </p:nvSpPr>
        <p:spPr>
          <a:xfrm>
            <a:off x="1232062" y="4476042"/>
            <a:ext cx="9611124"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0000"/>
                </a:solidFill>
                <a:latin typeface="Arial"/>
                <a:ea typeface="Arial"/>
                <a:cs typeface="Arial"/>
                <a:sym typeface="Arial"/>
              </a:rPr>
              <a:t>HKEY_LOCAL_MACHINE</a:t>
            </a:r>
            <a:endParaRPr/>
          </a:p>
          <a:p>
            <a:pPr marL="0" marR="0" lvl="0" indent="0" algn="just" rtl="0">
              <a:spcBef>
                <a:spcPts val="0"/>
              </a:spcBef>
              <a:spcAft>
                <a:spcPts val="0"/>
              </a:spcAft>
              <a:buNone/>
            </a:pPr>
            <a:r>
              <a:rPr lang="en-US" sz="1600">
                <a:solidFill>
                  <a:srgbClr val="002060"/>
                </a:solidFill>
                <a:latin typeface="Arial"/>
                <a:ea typeface="Arial"/>
                <a:cs typeface="Arial"/>
                <a:sym typeface="Arial"/>
              </a:rPr>
              <a:t>Thư mục này chứa một loạt các thông tin cấu hình cho hệ thống bao gồm cài đặt phần cứng và cài đặt phần mềm</a:t>
            </a:r>
            <a:endParaRPr/>
          </a:p>
        </p:txBody>
      </p:sp>
      <p:sp>
        <p:nvSpPr>
          <p:cNvPr id="165" name="Google Shape;165;p5"/>
          <p:cNvSpPr txBox="1"/>
          <p:nvPr/>
        </p:nvSpPr>
        <p:spPr>
          <a:xfrm>
            <a:off x="1225756" y="5530201"/>
            <a:ext cx="9617430"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0000"/>
                </a:solidFill>
                <a:latin typeface="Arial"/>
                <a:ea typeface="Arial"/>
                <a:cs typeface="Arial"/>
                <a:sym typeface="Arial"/>
              </a:rPr>
              <a:t>HKEY_CURRENT_USER</a:t>
            </a:r>
            <a:endParaRPr/>
          </a:p>
          <a:p>
            <a:pPr marL="0" marR="0" lvl="0" indent="0" algn="just" rtl="0">
              <a:spcBef>
                <a:spcPts val="0"/>
              </a:spcBef>
              <a:spcAft>
                <a:spcPts val="0"/>
              </a:spcAft>
              <a:buNone/>
            </a:pPr>
            <a:r>
              <a:rPr lang="en-US" sz="1600">
                <a:solidFill>
                  <a:srgbClr val="002060"/>
                </a:solidFill>
                <a:latin typeface="Arial"/>
                <a:ea typeface="Arial"/>
                <a:cs typeface="Arial"/>
                <a:sym typeface="Arial"/>
              </a:rPr>
              <a:t>Thư mục này là hồ sơ người dùng đang hoạt động, được tải cho người dùng hiện đang đăng nhập</a:t>
            </a:r>
            <a:endParaRPr sz="1600">
              <a:solidFill>
                <a:srgbClr val="002060"/>
              </a:solidFill>
              <a:latin typeface="Arial"/>
              <a:ea typeface="Arial"/>
              <a:cs typeface="Arial"/>
              <a:sym typeface="Arial"/>
            </a:endParaRPr>
          </a:p>
        </p:txBody>
      </p:sp>
      <p:sp>
        <p:nvSpPr>
          <p:cNvPr id="166" name="Google Shape;166;p5"/>
          <p:cNvSpPr/>
          <p:nvPr/>
        </p:nvSpPr>
        <p:spPr>
          <a:xfrm>
            <a:off x="304800" y="1776307"/>
            <a:ext cx="457200" cy="4716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167" name="Google Shape;167;p5"/>
          <p:cNvSpPr/>
          <p:nvPr/>
        </p:nvSpPr>
        <p:spPr>
          <a:xfrm>
            <a:off x="304800" y="2726908"/>
            <a:ext cx="457200" cy="471616"/>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168" name="Google Shape;168;p5"/>
          <p:cNvSpPr/>
          <p:nvPr/>
        </p:nvSpPr>
        <p:spPr>
          <a:xfrm>
            <a:off x="304800" y="3675024"/>
            <a:ext cx="457200" cy="4716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169" name="Google Shape;169;p5"/>
          <p:cNvSpPr/>
          <p:nvPr/>
        </p:nvSpPr>
        <p:spPr>
          <a:xfrm>
            <a:off x="306475" y="4642067"/>
            <a:ext cx="457200" cy="471616"/>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170" name="Google Shape;170;p5"/>
          <p:cNvSpPr/>
          <p:nvPr/>
        </p:nvSpPr>
        <p:spPr>
          <a:xfrm>
            <a:off x="304798" y="5586780"/>
            <a:ext cx="457200" cy="47161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spTree>
    <p:extLst>
      <p:ext uri="{BB962C8B-B14F-4D97-AF65-F5344CB8AC3E}">
        <p14:creationId xmlns:p14="http://schemas.microsoft.com/office/powerpoint/2010/main" val="17781508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66</a:t>
            </a:fld>
            <a:endParaRPr/>
          </a:p>
        </p:txBody>
      </p:sp>
      <p:sp>
        <p:nvSpPr>
          <p:cNvPr id="177" name="Google Shape;177;p6"/>
          <p:cNvSpPr txBox="1"/>
          <p:nvPr/>
        </p:nvSpPr>
        <p:spPr>
          <a:xfrm>
            <a:off x="3119449" y="0"/>
            <a:ext cx="5953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Bên trong Registry (tiếp)</a:t>
            </a:r>
            <a:endParaRPr/>
          </a:p>
        </p:txBody>
      </p:sp>
      <p:graphicFrame>
        <p:nvGraphicFramePr>
          <p:cNvPr id="178" name="Google Shape;178;p6"/>
          <p:cNvGraphicFramePr/>
          <p:nvPr/>
        </p:nvGraphicFramePr>
        <p:xfrm>
          <a:off x="1701799" y="1905000"/>
          <a:ext cx="8788400" cy="2225100"/>
        </p:xfrm>
        <a:graphic>
          <a:graphicData uri="http://schemas.openxmlformats.org/drawingml/2006/table">
            <a:tbl>
              <a:tblPr firstRow="1" bandRow="1">
                <a:noFill/>
              </a:tblPr>
              <a:tblGrid>
                <a:gridCol w="4394200">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u="none" strike="noStrike" cap="none">
                          <a:solidFill>
                            <a:schemeClr val="lt1"/>
                          </a:solidFill>
                          <a:latin typeface="Arial"/>
                          <a:ea typeface="Arial"/>
                          <a:cs typeface="Arial"/>
                          <a:sym typeface="Arial"/>
                        </a:rPr>
                        <a:t>Đường dẫn Registry</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Đường dẫn tập tin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HKEY_LOCAL_MACHINE\System</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Windows\System32\config\SYSTEM</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HKEY_LOCAL_MACHINE\SAM</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Windows\System32\config\SAM</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HKEY_LOCAL_MACHINE\Security</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Windows\System32\config\SECURITY</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HKEY_LOCAL_MACHINE\Software</a:t>
                      </a:r>
                      <a:endParaRPr sz="1800" u="none" strike="noStrike" cap="none"/>
                    </a:p>
                  </a:txBody>
                  <a:tcPr marL="91450" marR="91450" marT="45725" marB="45725"/>
                </a:tc>
                <a:tc>
                  <a:txBody>
                    <a:bodyPr/>
                    <a:lstStyle/>
                    <a:p>
                      <a:pPr marL="0" marR="0" lvl="0" indent="0" algn="r" rtl="0">
                        <a:spcBef>
                          <a:spcPts val="0"/>
                        </a:spcBef>
                        <a:spcAft>
                          <a:spcPts val="0"/>
                        </a:spcAft>
                        <a:buNone/>
                      </a:pPr>
                      <a:r>
                        <a:rPr lang="en-US" sz="1800" u="none" strike="noStrike" cap="none">
                          <a:latin typeface="Arial"/>
                          <a:ea typeface="Arial"/>
                          <a:cs typeface="Arial"/>
                          <a:sym typeface="Arial"/>
                        </a:rPr>
                        <a:t>Windows\System32\config\SOFTWARE</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HKEY_USERS\.Default</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latin typeface="Arial"/>
                          <a:ea typeface="Arial"/>
                          <a:cs typeface="Arial"/>
                          <a:sym typeface="Arial"/>
                        </a:rPr>
                        <a:t>Windows\System32\config\DEFAULT</a:t>
                      </a:r>
                      <a:endParaRPr sz="1800" u="none" strike="noStrike" cap="none"/>
                    </a:p>
                  </a:txBody>
                  <a:tcPr marL="91450" marR="91450" marT="45725" marB="45725"/>
                </a:tc>
                <a:extLst>
                  <a:ext uri="{0D108BD9-81ED-4DB2-BD59-A6C34878D82A}">
                    <a16:rowId xmlns:a16="http://schemas.microsoft.com/office/drawing/2014/main" val="10005"/>
                  </a:ext>
                </a:extLst>
              </a:tr>
            </a:tbl>
          </a:graphicData>
        </a:graphic>
      </p:graphicFrame>
      <p:sp>
        <p:nvSpPr>
          <p:cNvPr id="179" name="Google Shape;179;p6"/>
          <p:cNvSpPr txBox="1"/>
          <p:nvPr/>
        </p:nvSpPr>
        <p:spPr>
          <a:xfrm>
            <a:off x="393577" y="1012996"/>
            <a:ext cx="11404845" cy="36933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Nội dung của phần lớn registry hiển thị trong </a:t>
            </a:r>
            <a:r>
              <a:rPr lang="en-US" sz="1800">
                <a:solidFill>
                  <a:srgbClr val="FF0000"/>
                </a:solidFill>
                <a:latin typeface="Arial"/>
                <a:ea typeface="Arial"/>
                <a:cs typeface="Arial"/>
                <a:sym typeface="Arial"/>
              </a:rPr>
              <a:t>trình chỉnh sửa registry </a:t>
            </a:r>
            <a:r>
              <a:rPr lang="en-US" sz="1800">
                <a:solidFill>
                  <a:schemeClr val="dk1"/>
                </a:solidFill>
                <a:latin typeface="Arial"/>
                <a:ea typeface="Arial"/>
                <a:cs typeface="Arial"/>
                <a:sym typeface="Arial"/>
              </a:rPr>
              <a:t>có thể được tìm thấy trong một số tệp</a:t>
            </a:r>
            <a:endParaRPr sz="1800">
              <a:solidFill>
                <a:schemeClr val="dk1"/>
              </a:solidFill>
              <a:latin typeface="Arial"/>
              <a:ea typeface="Arial"/>
              <a:cs typeface="Arial"/>
              <a:sym typeface="Arial"/>
            </a:endParaRPr>
          </a:p>
        </p:txBody>
      </p:sp>
      <p:sp>
        <p:nvSpPr>
          <p:cNvPr id="180" name="Google Shape;180;p6"/>
          <p:cNvSpPr/>
          <p:nvPr/>
        </p:nvSpPr>
        <p:spPr>
          <a:xfrm>
            <a:off x="838200" y="4724400"/>
            <a:ext cx="10591802" cy="1273004"/>
          </a:xfrm>
          <a:prstGeom prst="rect">
            <a:avLst/>
          </a:prstGeom>
          <a:solidFill>
            <a:srgbClr val="99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6"/>
          <p:cNvSpPr txBox="1"/>
          <p:nvPr/>
        </p:nvSpPr>
        <p:spPr>
          <a:xfrm>
            <a:off x="1143002" y="4856012"/>
            <a:ext cx="9448800"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2060"/>
              </a:buClr>
              <a:buSzPts val="1800"/>
              <a:buFont typeface="Noto Sans Symbols"/>
              <a:buChar char="❑"/>
            </a:pPr>
            <a:r>
              <a:rPr lang="en-US" sz="1800">
                <a:solidFill>
                  <a:srgbClr val="002060"/>
                </a:solidFill>
                <a:latin typeface="Arial"/>
                <a:ea typeface="Arial"/>
                <a:cs typeface="Arial"/>
                <a:sym typeface="Arial"/>
              </a:rPr>
              <a:t>Đường dẫn registry là khả biến và không tồn tại trong các tệp trên </a:t>
            </a:r>
            <a:r>
              <a:rPr lang="en-US" sz="1800">
                <a:solidFill>
                  <a:srgbClr val="FF0000"/>
                </a:solidFill>
                <a:latin typeface="Arial"/>
                <a:ea typeface="Arial"/>
                <a:cs typeface="Arial"/>
                <a:sym typeface="Arial"/>
              </a:rPr>
              <a:t>ổ cứng</a:t>
            </a:r>
            <a:endParaRPr sz="1800">
              <a:solidFill>
                <a:srgbClr val="FF0000"/>
              </a:solidFill>
              <a:latin typeface="Arial"/>
              <a:ea typeface="Arial"/>
              <a:cs typeface="Arial"/>
              <a:sym typeface="Arial"/>
            </a:endParaRPr>
          </a:p>
          <a:p>
            <a:pPr marL="285750" marR="0" lvl="0" indent="-285750" algn="just" rtl="0">
              <a:spcBef>
                <a:spcPts val="0"/>
              </a:spcBef>
              <a:spcAft>
                <a:spcPts val="0"/>
              </a:spcAft>
              <a:buClr>
                <a:srgbClr val="002060"/>
              </a:buClr>
              <a:buSzPts val="1800"/>
              <a:buFont typeface="Noto Sans Symbols"/>
              <a:buChar char="❑"/>
            </a:pPr>
            <a:r>
              <a:rPr lang="en-US" sz="1800">
                <a:solidFill>
                  <a:srgbClr val="002060"/>
                </a:solidFill>
                <a:latin typeface="Arial"/>
                <a:ea typeface="Arial"/>
                <a:cs typeface="Arial"/>
                <a:sym typeface="Arial"/>
              </a:rPr>
              <a:t>Các thư mục này được tạo ra trong quá trình </a:t>
            </a:r>
            <a:r>
              <a:rPr lang="en-US" sz="1800">
                <a:solidFill>
                  <a:srgbClr val="FF0000"/>
                </a:solidFill>
                <a:latin typeface="Arial"/>
                <a:ea typeface="Arial"/>
                <a:cs typeface="Arial"/>
                <a:sym typeface="Arial"/>
              </a:rPr>
              <a:t>khởi động hệ thống </a:t>
            </a:r>
            <a:r>
              <a:rPr lang="en-US" sz="1800">
                <a:solidFill>
                  <a:srgbClr val="002060"/>
                </a:solidFill>
                <a:latin typeface="Arial"/>
                <a:ea typeface="Arial"/>
                <a:cs typeface="Arial"/>
                <a:sym typeface="Arial"/>
              </a:rPr>
              <a:t>và không có trong quá trình </a:t>
            </a:r>
            <a:r>
              <a:rPr lang="en-US" sz="1800">
                <a:solidFill>
                  <a:srgbClr val="FF0000"/>
                </a:solidFill>
                <a:latin typeface="Arial"/>
                <a:ea typeface="Arial"/>
                <a:cs typeface="Arial"/>
                <a:sym typeface="Arial"/>
              </a:rPr>
              <a:t>tắt hệ thống</a:t>
            </a:r>
            <a:endParaRPr sz="1800">
              <a:solidFill>
                <a:srgbClr val="FF0000"/>
              </a:solidFill>
              <a:latin typeface="Arial"/>
              <a:ea typeface="Arial"/>
              <a:cs typeface="Arial"/>
              <a:sym typeface="Arial"/>
            </a:endParaRPr>
          </a:p>
        </p:txBody>
      </p:sp>
      <p:pic>
        <p:nvPicPr>
          <p:cNvPr id="182" name="Google Shape;182;p6"/>
          <p:cNvPicPr preferRelativeResize="0"/>
          <p:nvPr/>
        </p:nvPicPr>
        <p:blipFill rotWithShape="1">
          <a:blip r:embed="rId3">
            <a:alphaModFix/>
          </a:blip>
          <a:srcRect/>
          <a:stretch/>
        </p:blipFill>
        <p:spPr>
          <a:xfrm>
            <a:off x="10653995" y="4899237"/>
            <a:ext cx="636779" cy="923330"/>
          </a:xfrm>
          <a:prstGeom prst="rect">
            <a:avLst/>
          </a:prstGeom>
          <a:noFill/>
          <a:ln>
            <a:noFill/>
          </a:ln>
        </p:spPr>
      </p:pic>
    </p:spTree>
    <p:extLst>
      <p:ext uri="{BB962C8B-B14F-4D97-AF65-F5344CB8AC3E}">
        <p14:creationId xmlns:p14="http://schemas.microsoft.com/office/powerpoint/2010/main" val="27609948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sldNum" idx="12"/>
          </p:nvPr>
        </p:nvSpPr>
        <p:spPr>
          <a:xfrm>
            <a:off x="11359841" y="6210715"/>
            <a:ext cx="696613" cy="644921"/>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67</a:t>
            </a:fld>
            <a:endParaRPr/>
          </a:p>
        </p:txBody>
      </p:sp>
      <p:sp>
        <p:nvSpPr>
          <p:cNvPr id="189" name="Google Shape;189;p7"/>
          <p:cNvSpPr txBox="1"/>
          <p:nvPr/>
        </p:nvSpPr>
        <p:spPr>
          <a:xfrm>
            <a:off x="1864523" y="-10048"/>
            <a:ext cx="846295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Cấu trúc Registry trong một tệp Hive</a:t>
            </a:r>
            <a:endParaRPr/>
          </a:p>
        </p:txBody>
      </p:sp>
      <p:sp>
        <p:nvSpPr>
          <p:cNvPr id="190" name="Google Shape;190;p7"/>
          <p:cNvSpPr txBox="1"/>
          <p:nvPr/>
        </p:nvSpPr>
        <p:spPr>
          <a:xfrm>
            <a:off x="393577" y="1012996"/>
            <a:ext cx="11404845" cy="72327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thành phần khác nhau của Registry được gọi là "ô" có cấu trúc cụ thể và chứa loại thông tin cụ thể</a:t>
            </a:r>
            <a:endParaRPr sz="1800">
              <a:solidFill>
                <a:schemeClr val="dk1"/>
              </a:solidFill>
              <a:latin typeface="Arial"/>
              <a:ea typeface="Arial"/>
              <a:cs typeface="Arial"/>
              <a:sym typeface="Arial"/>
            </a:endParaRPr>
          </a:p>
          <a:p>
            <a:pPr marL="285750" marR="0" lvl="0" indent="-285750" algn="just" rtl="0">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loại ô:</a:t>
            </a:r>
            <a:endParaRPr sz="1800">
              <a:solidFill>
                <a:schemeClr val="dk1"/>
              </a:solidFill>
              <a:latin typeface="Arial"/>
              <a:ea typeface="Arial"/>
              <a:cs typeface="Arial"/>
              <a:sym typeface="Arial"/>
            </a:endParaRPr>
          </a:p>
        </p:txBody>
      </p:sp>
      <p:grpSp>
        <p:nvGrpSpPr>
          <p:cNvPr id="191" name="Google Shape;191;p7"/>
          <p:cNvGrpSpPr/>
          <p:nvPr/>
        </p:nvGrpSpPr>
        <p:grpSpPr>
          <a:xfrm>
            <a:off x="-16747" y="1728186"/>
            <a:ext cx="2221067" cy="4727205"/>
            <a:chOff x="720" y="1296"/>
            <a:chExt cx="1367" cy="2542"/>
          </a:xfrm>
        </p:grpSpPr>
        <p:sp>
          <p:nvSpPr>
            <p:cNvPr id="192" name="Google Shape;192;p7"/>
            <p:cNvSpPr/>
            <p:nvPr/>
          </p:nvSpPr>
          <p:spPr>
            <a:xfrm>
              <a:off x="720" y="1490"/>
              <a:ext cx="1363" cy="1800"/>
            </a:xfrm>
            <a:prstGeom prst="roundRect">
              <a:avLst>
                <a:gd name="adj" fmla="val 17509"/>
              </a:avLst>
            </a:prstGeom>
            <a:gradFill>
              <a:gsLst>
                <a:gs pos="0">
                  <a:srgbClr val="4E91D4"/>
                </a:gs>
                <a:gs pos="100000">
                  <a:srgbClr val="3477A4"/>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 name="Google Shape;193;p7"/>
            <p:cNvSpPr/>
            <p:nvPr/>
          </p:nvSpPr>
          <p:spPr>
            <a:xfrm>
              <a:off x="741" y="1495"/>
              <a:ext cx="1322" cy="1766"/>
            </a:xfrm>
            <a:prstGeom prst="roundRect">
              <a:avLst>
                <a:gd name="adj" fmla="val 16667"/>
              </a:avLst>
            </a:prstGeom>
            <a:solidFill>
              <a:srgbClr val="3CA1E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4" name="Google Shape;194;p7"/>
            <p:cNvSpPr/>
            <p:nvPr/>
          </p:nvSpPr>
          <p:spPr>
            <a:xfrm>
              <a:off x="752" y="2795"/>
              <a:ext cx="1304" cy="447"/>
            </a:xfrm>
            <a:prstGeom prst="roundRect">
              <a:avLst>
                <a:gd name="adj" fmla="val 50000"/>
              </a:avLst>
            </a:prstGeom>
            <a:gradFill>
              <a:gsLst>
                <a:gs pos="0">
                  <a:srgbClr val="3CA1E6">
                    <a:alpha val="0"/>
                  </a:srgbClr>
                </a:gs>
                <a:gs pos="100000">
                  <a:srgbClr val="9BCFF2"/>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 name="Google Shape;195;p7"/>
            <p:cNvSpPr/>
            <p:nvPr/>
          </p:nvSpPr>
          <p:spPr>
            <a:xfrm>
              <a:off x="752" y="1509"/>
              <a:ext cx="1304" cy="446"/>
            </a:xfrm>
            <a:prstGeom prst="roundRect">
              <a:avLst>
                <a:gd name="adj" fmla="val 50000"/>
              </a:avLst>
            </a:prstGeom>
            <a:gradFill>
              <a:gsLst>
                <a:gs pos="0">
                  <a:srgbClr val="BEE0F7"/>
                </a:gs>
                <a:gs pos="100000">
                  <a:srgbClr val="3CA1E6">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 name="Google Shape;196;p7"/>
            <p:cNvSpPr/>
            <p:nvPr/>
          </p:nvSpPr>
          <p:spPr>
            <a:xfrm>
              <a:off x="724" y="3290"/>
              <a:ext cx="1363" cy="548"/>
            </a:xfrm>
            <a:prstGeom prst="roundRect">
              <a:avLst>
                <a:gd name="adj" fmla="val 40389"/>
              </a:avLst>
            </a:prstGeom>
            <a:gradFill>
              <a:gsLst>
                <a:gs pos="0">
                  <a:srgbClr val="729EB4"/>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 name="Google Shape;197;p7"/>
            <p:cNvSpPr/>
            <p:nvPr/>
          </p:nvSpPr>
          <p:spPr>
            <a:xfrm>
              <a:off x="752" y="3305"/>
              <a:ext cx="1304" cy="487"/>
            </a:xfrm>
            <a:prstGeom prst="roundRect">
              <a:avLst>
                <a:gd name="adj" fmla="val 50000"/>
              </a:avLst>
            </a:prstGeom>
            <a:gradFill>
              <a:gsLst>
                <a:gs pos="0">
                  <a:srgbClr val="7DAFD4"/>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198" name="Google Shape;198;p7"/>
            <p:cNvGrpSpPr/>
            <p:nvPr/>
          </p:nvGrpSpPr>
          <p:grpSpPr>
            <a:xfrm>
              <a:off x="1189" y="1296"/>
              <a:ext cx="405" cy="405"/>
              <a:chOff x="1289" y="582"/>
              <a:chExt cx="668" cy="668"/>
            </a:xfrm>
          </p:grpSpPr>
          <p:sp>
            <p:nvSpPr>
              <p:cNvPr id="199" name="Google Shape;199;p7"/>
              <p:cNvSpPr/>
              <p:nvPr/>
            </p:nvSpPr>
            <p:spPr>
              <a:xfrm>
                <a:off x="1289" y="582"/>
                <a:ext cx="668" cy="668"/>
              </a:xfrm>
              <a:prstGeom prst="ellipse">
                <a:avLst/>
              </a:prstGeom>
              <a:solidFill>
                <a:srgbClr val="333333"/>
              </a:solid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 name="Google Shape;200;p7"/>
              <p:cNvSpPr/>
              <p:nvPr/>
            </p:nvSpPr>
            <p:spPr>
              <a:xfrm>
                <a:off x="1296" y="587"/>
                <a:ext cx="646" cy="647"/>
              </a:xfrm>
              <a:prstGeom prst="ellipse">
                <a:avLst/>
              </a:prstGeom>
              <a:gradFill>
                <a:gsLst>
                  <a:gs pos="0">
                    <a:srgbClr val="636869"/>
                  </a:gs>
                  <a:gs pos="100000">
                    <a:srgbClr val="D6E1E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txBox="1"/>
              <p:nvPr/>
            </p:nvSpPr>
            <p:spPr>
              <a:xfrm rot="5400000">
                <a:off x="1369" y="670"/>
                <a:ext cx="457" cy="45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 name="Google Shape;202;p7"/>
              <p:cNvSpPr/>
              <p:nvPr/>
            </p:nvSpPr>
            <p:spPr>
              <a:xfrm>
                <a:off x="1304" y="591"/>
                <a:ext cx="631" cy="631"/>
              </a:xfrm>
              <a:prstGeom prst="ellipse">
                <a:avLst/>
              </a:prstGeom>
              <a:gradFill>
                <a:gsLst>
                  <a:gs pos="0">
                    <a:srgbClr val="D6E1E2">
                      <a:alpha val="0"/>
                    </a:srgbClr>
                  </a:gs>
                  <a:gs pos="100000">
                    <a:srgbClr val="F1F5F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rot="5400000">
                <a:off x="1392" y="667"/>
                <a:ext cx="446" cy="4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4" name="Google Shape;204;p7"/>
              <p:cNvSpPr/>
              <p:nvPr/>
            </p:nvSpPr>
            <p:spPr>
              <a:xfrm>
                <a:off x="1298" y="597"/>
                <a:ext cx="614" cy="589"/>
              </a:xfrm>
              <a:prstGeom prst="ellipse">
                <a:avLst/>
              </a:prstGeom>
              <a:gradFill>
                <a:gsLst>
                  <a:gs pos="0">
                    <a:srgbClr val="AAB2B3"/>
                  </a:gs>
                  <a:gs pos="100000">
                    <a:srgbClr val="D6E1E2">
                      <a:alpha val="4784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txBox="1"/>
              <p:nvPr/>
            </p:nvSpPr>
            <p:spPr>
              <a:xfrm rot="5400000">
                <a:off x="1374" y="652"/>
                <a:ext cx="416" cy="43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6" name="Google Shape;206;p7"/>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txBox="1"/>
              <p:nvPr/>
            </p:nvSpPr>
            <p:spPr>
              <a:xfrm rot="5400000">
                <a:off x="1422" y="651"/>
                <a:ext cx="339" cy="3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08" name="Google Shape;208;p7"/>
            <p:cNvSpPr txBox="1"/>
            <p:nvPr/>
          </p:nvSpPr>
          <p:spPr>
            <a:xfrm>
              <a:off x="1346" y="1354"/>
              <a:ext cx="82" cy="1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grpSp>
      <p:grpSp>
        <p:nvGrpSpPr>
          <p:cNvPr id="209" name="Google Shape;209;p7"/>
          <p:cNvGrpSpPr/>
          <p:nvPr/>
        </p:nvGrpSpPr>
        <p:grpSpPr>
          <a:xfrm>
            <a:off x="4866409" y="1708546"/>
            <a:ext cx="2109172" cy="4692254"/>
            <a:chOff x="2208" y="1296"/>
            <a:chExt cx="1365" cy="2542"/>
          </a:xfrm>
        </p:grpSpPr>
        <p:sp>
          <p:nvSpPr>
            <p:cNvPr id="210" name="Google Shape;210;p7"/>
            <p:cNvSpPr/>
            <p:nvPr/>
          </p:nvSpPr>
          <p:spPr>
            <a:xfrm>
              <a:off x="2208" y="1490"/>
              <a:ext cx="1363" cy="1800"/>
            </a:xfrm>
            <a:prstGeom prst="roundRect">
              <a:avLst>
                <a:gd name="adj" fmla="val 17509"/>
              </a:avLst>
            </a:prstGeom>
            <a:gradFill>
              <a:gsLst>
                <a:gs pos="0">
                  <a:srgbClr val="34B034"/>
                </a:gs>
                <a:gs pos="100000">
                  <a:srgbClr val="3F8B4A"/>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1" name="Google Shape;211;p7"/>
            <p:cNvSpPr/>
            <p:nvPr/>
          </p:nvSpPr>
          <p:spPr>
            <a:xfrm>
              <a:off x="2229" y="1495"/>
              <a:ext cx="1322" cy="1766"/>
            </a:xfrm>
            <a:prstGeom prst="roundRect">
              <a:avLst>
                <a:gd name="adj" fmla="val 16667"/>
              </a:avLst>
            </a:prstGeom>
            <a:solidFill>
              <a:srgbClr val="73E77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2" name="Google Shape;212;p7"/>
            <p:cNvSpPr/>
            <p:nvPr/>
          </p:nvSpPr>
          <p:spPr>
            <a:xfrm>
              <a:off x="2240" y="2795"/>
              <a:ext cx="1304" cy="447"/>
            </a:xfrm>
            <a:prstGeom prst="roundRect">
              <a:avLst>
                <a:gd name="adj" fmla="val 50000"/>
              </a:avLst>
            </a:prstGeom>
            <a:gradFill>
              <a:gsLst>
                <a:gs pos="0">
                  <a:srgbClr val="73E77E"/>
                </a:gs>
                <a:gs pos="100000">
                  <a:srgbClr val="B3F2B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3" name="Google Shape;213;p7"/>
            <p:cNvSpPr/>
            <p:nvPr/>
          </p:nvSpPr>
          <p:spPr>
            <a:xfrm>
              <a:off x="2240" y="1509"/>
              <a:ext cx="1304" cy="446"/>
            </a:xfrm>
            <a:prstGeom prst="roundRect">
              <a:avLst>
                <a:gd name="adj" fmla="val 50000"/>
              </a:avLst>
            </a:prstGeom>
            <a:gradFill>
              <a:gsLst>
                <a:gs pos="0">
                  <a:srgbClr val="D0F7D4"/>
                </a:gs>
                <a:gs pos="100000">
                  <a:srgbClr val="73E77E"/>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4" name="Google Shape;214;p7"/>
            <p:cNvSpPr/>
            <p:nvPr/>
          </p:nvSpPr>
          <p:spPr>
            <a:xfrm>
              <a:off x="2677" y="1296"/>
              <a:ext cx="405" cy="405"/>
            </a:xfrm>
            <a:prstGeom prst="ellipse">
              <a:avLst/>
            </a:prstGeom>
            <a:solidFill>
              <a:srgbClr val="333333"/>
            </a:solid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5" name="Google Shape;215;p7"/>
            <p:cNvSpPr/>
            <p:nvPr/>
          </p:nvSpPr>
          <p:spPr>
            <a:xfrm>
              <a:off x="2681" y="1299"/>
              <a:ext cx="392" cy="392"/>
            </a:xfrm>
            <a:prstGeom prst="ellipse">
              <a:avLst/>
            </a:prstGeom>
            <a:gradFill>
              <a:gsLst>
                <a:gs pos="0">
                  <a:srgbClr val="636869"/>
                </a:gs>
                <a:gs pos="100000">
                  <a:srgbClr val="D6E1E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txBox="1"/>
            <p:nvPr/>
          </p:nvSpPr>
          <p:spPr>
            <a:xfrm rot="5400000">
              <a:off x="2732" y="1332"/>
              <a:ext cx="277" cy="2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7" name="Google Shape;217;p7"/>
            <p:cNvSpPr/>
            <p:nvPr/>
          </p:nvSpPr>
          <p:spPr>
            <a:xfrm>
              <a:off x="2686" y="1301"/>
              <a:ext cx="383" cy="383"/>
            </a:xfrm>
            <a:prstGeom prst="ellipse">
              <a:avLst/>
            </a:prstGeom>
            <a:gradFill>
              <a:gsLst>
                <a:gs pos="0">
                  <a:srgbClr val="D6E1E2">
                    <a:alpha val="0"/>
                  </a:srgbClr>
                </a:gs>
                <a:gs pos="100000">
                  <a:srgbClr val="F1F5F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txBox="1"/>
            <p:nvPr/>
          </p:nvSpPr>
          <p:spPr>
            <a:xfrm rot="5400000">
              <a:off x="2731" y="1356"/>
              <a:ext cx="271" cy="27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9" name="Google Shape;219;p7"/>
            <p:cNvSpPr/>
            <p:nvPr/>
          </p:nvSpPr>
          <p:spPr>
            <a:xfrm>
              <a:off x="2690" y="1305"/>
              <a:ext cx="364" cy="357"/>
            </a:xfrm>
            <a:prstGeom prst="ellipse">
              <a:avLst/>
            </a:prstGeom>
            <a:gradFill>
              <a:gsLst>
                <a:gs pos="0">
                  <a:srgbClr val="AAB2B3"/>
                </a:gs>
                <a:gs pos="100000">
                  <a:srgbClr val="D6E1E2">
                    <a:alpha val="4784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txBox="1"/>
            <p:nvPr/>
          </p:nvSpPr>
          <p:spPr>
            <a:xfrm rot="5400000">
              <a:off x="2731" y="1350"/>
              <a:ext cx="252" cy="25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1" name="Google Shape;221;p7"/>
            <p:cNvSpPr/>
            <p:nvPr/>
          </p:nvSpPr>
          <p:spPr>
            <a:xfrm>
              <a:off x="2712" y="1315"/>
              <a:ext cx="323" cy="290"/>
            </a:xfrm>
            <a:prstGeom prst="ellipse">
              <a:avLst/>
            </a:prstGeom>
            <a:gradFill>
              <a:gsLst>
                <a:gs pos="0">
                  <a:srgbClr val="FFFFFF"/>
                </a:gs>
                <a:gs pos="100000">
                  <a:srgbClr val="D6E1E2">
                    <a:alpha val="37647"/>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txBox="1"/>
            <p:nvPr/>
          </p:nvSpPr>
          <p:spPr>
            <a:xfrm rot="5400000">
              <a:off x="2759" y="1331"/>
              <a:ext cx="205" cy="22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3" name="Google Shape;223;p7"/>
            <p:cNvSpPr txBox="1"/>
            <p:nvPr/>
          </p:nvSpPr>
          <p:spPr>
            <a:xfrm>
              <a:off x="2833" y="1354"/>
              <a:ext cx="86" cy="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
          <p:nvSpPr>
            <p:cNvPr id="224" name="Google Shape;224;p7"/>
            <p:cNvSpPr/>
            <p:nvPr/>
          </p:nvSpPr>
          <p:spPr>
            <a:xfrm>
              <a:off x="2210" y="3290"/>
              <a:ext cx="1363" cy="548"/>
            </a:xfrm>
            <a:prstGeom prst="roundRect">
              <a:avLst>
                <a:gd name="adj" fmla="val 40389"/>
              </a:avLst>
            </a:prstGeom>
            <a:gradFill>
              <a:gsLst>
                <a:gs pos="0">
                  <a:srgbClr val="58A4AE"/>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5" name="Google Shape;225;p7"/>
            <p:cNvSpPr/>
            <p:nvPr/>
          </p:nvSpPr>
          <p:spPr>
            <a:xfrm>
              <a:off x="2238" y="3305"/>
              <a:ext cx="1304" cy="487"/>
            </a:xfrm>
            <a:prstGeom prst="roundRect">
              <a:avLst>
                <a:gd name="adj" fmla="val 50000"/>
              </a:avLst>
            </a:prstGeom>
            <a:gradFill>
              <a:gsLst>
                <a:gs pos="0">
                  <a:srgbClr val="72B2BB"/>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grpSp>
        <p:nvGrpSpPr>
          <p:cNvPr id="226" name="Google Shape;226;p7"/>
          <p:cNvGrpSpPr/>
          <p:nvPr/>
        </p:nvGrpSpPr>
        <p:grpSpPr>
          <a:xfrm>
            <a:off x="2451919" y="1713803"/>
            <a:ext cx="2172514" cy="4675641"/>
            <a:chOff x="3692" y="1296"/>
            <a:chExt cx="1367" cy="2542"/>
          </a:xfrm>
        </p:grpSpPr>
        <p:sp>
          <p:nvSpPr>
            <p:cNvPr id="227" name="Google Shape;227;p7"/>
            <p:cNvSpPr/>
            <p:nvPr/>
          </p:nvSpPr>
          <p:spPr>
            <a:xfrm>
              <a:off x="3696" y="1490"/>
              <a:ext cx="1363" cy="1800"/>
            </a:xfrm>
            <a:prstGeom prst="roundRect">
              <a:avLst>
                <a:gd name="adj" fmla="val 17509"/>
              </a:avLst>
            </a:prstGeom>
            <a:gradFill>
              <a:gsLst>
                <a:gs pos="0">
                  <a:srgbClr val="B59F43"/>
                </a:gs>
                <a:gs pos="100000">
                  <a:srgbClr val="8F8849"/>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8" name="Google Shape;228;p7"/>
            <p:cNvSpPr/>
            <p:nvPr/>
          </p:nvSpPr>
          <p:spPr>
            <a:xfrm>
              <a:off x="3717" y="1495"/>
              <a:ext cx="1322" cy="1766"/>
            </a:xfrm>
            <a:prstGeom prst="roundRect">
              <a:avLst>
                <a:gd name="adj" fmla="val 16667"/>
              </a:avLst>
            </a:prstGeom>
            <a:solidFill>
              <a:srgbClr val="E9E06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9" name="Google Shape;229;p7"/>
            <p:cNvSpPr/>
            <p:nvPr/>
          </p:nvSpPr>
          <p:spPr>
            <a:xfrm>
              <a:off x="3728" y="2795"/>
              <a:ext cx="1304" cy="447"/>
            </a:xfrm>
            <a:prstGeom prst="roundRect">
              <a:avLst>
                <a:gd name="adj" fmla="val 50000"/>
              </a:avLst>
            </a:prstGeom>
            <a:gradFill>
              <a:gsLst>
                <a:gs pos="0">
                  <a:srgbClr val="E9E065"/>
                </a:gs>
                <a:gs pos="100000">
                  <a:srgbClr val="F2EDA6"/>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0" name="Google Shape;230;p7"/>
            <p:cNvSpPr/>
            <p:nvPr/>
          </p:nvSpPr>
          <p:spPr>
            <a:xfrm>
              <a:off x="3728" y="1509"/>
              <a:ext cx="1304" cy="446"/>
            </a:xfrm>
            <a:prstGeom prst="roundRect">
              <a:avLst>
                <a:gd name="adj" fmla="val 50000"/>
              </a:avLst>
            </a:prstGeom>
            <a:gradFill>
              <a:gsLst>
                <a:gs pos="0">
                  <a:srgbClr val="F8F5CC"/>
                </a:gs>
                <a:gs pos="100000">
                  <a:srgbClr val="E9E065"/>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31" name="Google Shape;231;p7"/>
            <p:cNvGrpSpPr/>
            <p:nvPr/>
          </p:nvGrpSpPr>
          <p:grpSpPr>
            <a:xfrm>
              <a:off x="4165" y="1296"/>
              <a:ext cx="405" cy="405"/>
              <a:chOff x="1289" y="582"/>
              <a:chExt cx="668" cy="668"/>
            </a:xfrm>
          </p:grpSpPr>
          <p:sp>
            <p:nvSpPr>
              <p:cNvPr id="232" name="Google Shape;232;p7"/>
              <p:cNvSpPr/>
              <p:nvPr/>
            </p:nvSpPr>
            <p:spPr>
              <a:xfrm>
                <a:off x="1289" y="582"/>
                <a:ext cx="668" cy="668"/>
              </a:xfrm>
              <a:prstGeom prst="ellipse">
                <a:avLst/>
              </a:prstGeom>
              <a:solidFill>
                <a:srgbClr val="333333"/>
              </a:solid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3" name="Google Shape;233;p7"/>
              <p:cNvSpPr/>
              <p:nvPr/>
            </p:nvSpPr>
            <p:spPr>
              <a:xfrm>
                <a:off x="1296" y="587"/>
                <a:ext cx="646" cy="647"/>
              </a:xfrm>
              <a:prstGeom prst="ellipse">
                <a:avLst/>
              </a:prstGeom>
              <a:gradFill>
                <a:gsLst>
                  <a:gs pos="0">
                    <a:srgbClr val="636869"/>
                  </a:gs>
                  <a:gs pos="100000">
                    <a:srgbClr val="D6E1E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txBox="1"/>
              <p:nvPr/>
            </p:nvSpPr>
            <p:spPr>
              <a:xfrm rot="5400000">
                <a:off x="1369" y="670"/>
                <a:ext cx="457" cy="45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5" name="Google Shape;235;p7"/>
              <p:cNvSpPr/>
              <p:nvPr/>
            </p:nvSpPr>
            <p:spPr>
              <a:xfrm>
                <a:off x="1304" y="591"/>
                <a:ext cx="631" cy="631"/>
              </a:xfrm>
              <a:prstGeom prst="ellipse">
                <a:avLst/>
              </a:prstGeom>
              <a:gradFill>
                <a:gsLst>
                  <a:gs pos="0">
                    <a:srgbClr val="D6E1E2">
                      <a:alpha val="0"/>
                    </a:srgbClr>
                  </a:gs>
                  <a:gs pos="100000">
                    <a:srgbClr val="F1F5F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txBox="1"/>
              <p:nvPr/>
            </p:nvSpPr>
            <p:spPr>
              <a:xfrm rot="5400000">
                <a:off x="1392" y="667"/>
                <a:ext cx="446" cy="4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7" name="Google Shape;237;p7"/>
              <p:cNvSpPr/>
              <p:nvPr/>
            </p:nvSpPr>
            <p:spPr>
              <a:xfrm>
                <a:off x="1311" y="597"/>
                <a:ext cx="600" cy="589"/>
              </a:xfrm>
              <a:prstGeom prst="ellipse">
                <a:avLst/>
              </a:prstGeom>
              <a:gradFill>
                <a:gsLst>
                  <a:gs pos="0">
                    <a:srgbClr val="AAB2B3"/>
                  </a:gs>
                  <a:gs pos="100000">
                    <a:srgbClr val="D6E1E2">
                      <a:alpha val="4784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txBox="1"/>
              <p:nvPr/>
            </p:nvSpPr>
            <p:spPr>
              <a:xfrm rot="5400000">
                <a:off x="1392" y="657"/>
                <a:ext cx="416" cy="42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9" name="Google Shape;239;p7"/>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txBox="1"/>
              <p:nvPr/>
            </p:nvSpPr>
            <p:spPr>
              <a:xfrm rot="5400000">
                <a:off x="1422" y="651"/>
                <a:ext cx="339" cy="3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41" name="Google Shape;241;p7"/>
            <p:cNvSpPr txBox="1"/>
            <p:nvPr/>
          </p:nvSpPr>
          <p:spPr>
            <a:xfrm>
              <a:off x="4321" y="1354"/>
              <a:ext cx="83" cy="2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242" name="Google Shape;242;p7"/>
            <p:cNvSpPr/>
            <p:nvPr/>
          </p:nvSpPr>
          <p:spPr>
            <a:xfrm>
              <a:off x="3692" y="3290"/>
              <a:ext cx="1363" cy="548"/>
            </a:xfrm>
            <a:prstGeom prst="roundRect">
              <a:avLst>
                <a:gd name="adj" fmla="val 40389"/>
              </a:avLst>
            </a:prstGeom>
            <a:gradFill>
              <a:gsLst>
                <a:gs pos="0">
                  <a:srgbClr val="99BACC"/>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3" name="Google Shape;243;p7"/>
            <p:cNvSpPr/>
            <p:nvPr/>
          </p:nvSpPr>
          <p:spPr>
            <a:xfrm>
              <a:off x="3720" y="3305"/>
              <a:ext cx="1304" cy="487"/>
            </a:xfrm>
            <a:prstGeom prst="roundRect">
              <a:avLst>
                <a:gd name="adj" fmla="val 50000"/>
              </a:avLst>
            </a:prstGeom>
            <a:gradFill>
              <a:gsLst>
                <a:gs pos="0">
                  <a:srgbClr val="C8DAD4"/>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grpSp>
        <p:nvGrpSpPr>
          <p:cNvPr id="244" name="Google Shape;244;p7"/>
          <p:cNvGrpSpPr/>
          <p:nvPr/>
        </p:nvGrpSpPr>
        <p:grpSpPr>
          <a:xfrm>
            <a:off x="7483496" y="1725385"/>
            <a:ext cx="2172514" cy="4675641"/>
            <a:chOff x="3692" y="1296"/>
            <a:chExt cx="1367" cy="2542"/>
          </a:xfrm>
        </p:grpSpPr>
        <p:sp>
          <p:nvSpPr>
            <p:cNvPr id="245" name="Google Shape;245;p7"/>
            <p:cNvSpPr/>
            <p:nvPr/>
          </p:nvSpPr>
          <p:spPr>
            <a:xfrm>
              <a:off x="3696" y="1490"/>
              <a:ext cx="1363" cy="1800"/>
            </a:xfrm>
            <a:prstGeom prst="roundRect">
              <a:avLst>
                <a:gd name="adj" fmla="val 17509"/>
              </a:avLst>
            </a:prstGeom>
            <a:gradFill>
              <a:gsLst>
                <a:gs pos="0">
                  <a:srgbClr val="B59F43"/>
                </a:gs>
                <a:gs pos="100000">
                  <a:srgbClr val="8F8849"/>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6" name="Google Shape;246;p7"/>
            <p:cNvSpPr/>
            <p:nvPr/>
          </p:nvSpPr>
          <p:spPr>
            <a:xfrm>
              <a:off x="3717" y="1495"/>
              <a:ext cx="1322" cy="1766"/>
            </a:xfrm>
            <a:prstGeom prst="roundRect">
              <a:avLst>
                <a:gd name="adj" fmla="val 16667"/>
              </a:avLst>
            </a:prstGeom>
            <a:solidFill>
              <a:srgbClr val="E9E06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7" name="Google Shape;247;p7"/>
            <p:cNvSpPr/>
            <p:nvPr/>
          </p:nvSpPr>
          <p:spPr>
            <a:xfrm>
              <a:off x="3728" y="2795"/>
              <a:ext cx="1304" cy="447"/>
            </a:xfrm>
            <a:prstGeom prst="roundRect">
              <a:avLst>
                <a:gd name="adj" fmla="val 50000"/>
              </a:avLst>
            </a:prstGeom>
            <a:gradFill>
              <a:gsLst>
                <a:gs pos="0">
                  <a:srgbClr val="E9E065"/>
                </a:gs>
                <a:gs pos="100000">
                  <a:srgbClr val="F2EDA6"/>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8" name="Google Shape;248;p7"/>
            <p:cNvSpPr/>
            <p:nvPr/>
          </p:nvSpPr>
          <p:spPr>
            <a:xfrm>
              <a:off x="3728" y="1509"/>
              <a:ext cx="1304" cy="446"/>
            </a:xfrm>
            <a:prstGeom prst="roundRect">
              <a:avLst>
                <a:gd name="adj" fmla="val 50000"/>
              </a:avLst>
            </a:prstGeom>
            <a:gradFill>
              <a:gsLst>
                <a:gs pos="0">
                  <a:srgbClr val="F8F5CC"/>
                </a:gs>
                <a:gs pos="100000">
                  <a:srgbClr val="E9E065"/>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49" name="Google Shape;249;p7"/>
            <p:cNvGrpSpPr/>
            <p:nvPr/>
          </p:nvGrpSpPr>
          <p:grpSpPr>
            <a:xfrm>
              <a:off x="4165" y="1296"/>
              <a:ext cx="405" cy="405"/>
              <a:chOff x="1289" y="582"/>
              <a:chExt cx="668" cy="668"/>
            </a:xfrm>
          </p:grpSpPr>
          <p:sp>
            <p:nvSpPr>
              <p:cNvPr id="250" name="Google Shape;250;p7"/>
              <p:cNvSpPr/>
              <p:nvPr/>
            </p:nvSpPr>
            <p:spPr>
              <a:xfrm>
                <a:off x="1289" y="582"/>
                <a:ext cx="668" cy="668"/>
              </a:xfrm>
              <a:prstGeom prst="ellipse">
                <a:avLst/>
              </a:prstGeom>
              <a:solidFill>
                <a:srgbClr val="333333"/>
              </a:solid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1" name="Google Shape;251;p7"/>
              <p:cNvSpPr/>
              <p:nvPr/>
            </p:nvSpPr>
            <p:spPr>
              <a:xfrm>
                <a:off x="1296" y="587"/>
                <a:ext cx="646" cy="647"/>
              </a:xfrm>
              <a:prstGeom prst="ellipse">
                <a:avLst/>
              </a:prstGeom>
              <a:gradFill>
                <a:gsLst>
                  <a:gs pos="0">
                    <a:srgbClr val="636869"/>
                  </a:gs>
                  <a:gs pos="100000">
                    <a:srgbClr val="D6E1E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txBox="1"/>
              <p:nvPr/>
            </p:nvSpPr>
            <p:spPr>
              <a:xfrm rot="5400000">
                <a:off x="1369" y="670"/>
                <a:ext cx="457" cy="45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3" name="Google Shape;253;p7"/>
              <p:cNvSpPr/>
              <p:nvPr/>
            </p:nvSpPr>
            <p:spPr>
              <a:xfrm>
                <a:off x="1304" y="591"/>
                <a:ext cx="631" cy="631"/>
              </a:xfrm>
              <a:prstGeom prst="ellipse">
                <a:avLst/>
              </a:prstGeom>
              <a:gradFill>
                <a:gsLst>
                  <a:gs pos="0">
                    <a:srgbClr val="D6E1E2">
                      <a:alpha val="0"/>
                    </a:srgbClr>
                  </a:gs>
                  <a:gs pos="100000">
                    <a:srgbClr val="F1F5F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txBox="1"/>
              <p:nvPr/>
            </p:nvSpPr>
            <p:spPr>
              <a:xfrm rot="5400000">
                <a:off x="1392" y="667"/>
                <a:ext cx="446" cy="4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5" name="Google Shape;255;p7"/>
              <p:cNvSpPr/>
              <p:nvPr/>
            </p:nvSpPr>
            <p:spPr>
              <a:xfrm>
                <a:off x="1311" y="597"/>
                <a:ext cx="600" cy="589"/>
              </a:xfrm>
              <a:prstGeom prst="ellipse">
                <a:avLst/>
              </a:prstGeom>
              <a:gradFill>
                <a:gsLst>
                  <a:gs pos="0">
                    <a:srgbClr val="AAB2B3"/>
                  </a:gs>
                  <a:gs pos="100000">
                    <a:srgbClr val="D6E1E2">
                      <a:alpha val="4784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txBox="1"/>
              <p:nvPr/>
            </p:nvSpPr>
            <p:spPr>
              <a:xfrm rot="5400000">
                <a:off x="1392" y="657"/>
                <a:ext cx="416" cy="42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7" name="Google Shape;257;p7"/>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txBox="1"/>
              <p:nvPr/>
            </p:nvSpPr>
            <p:spPr>
              <a:xfrm rot="5400000">
                <a:off x="1422" y="651"/>
                <a:ext cx="339" cy="3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59" name="Google Shape;259;p7"/>
            <p:cNvSpPr txBox="1"/>
            <p:nvPr/>
          </p:nvSpPr>
          <p:spPr>
            <a:xfrm>
              <a:off x="4321" y="1354"/>
              <a:ext cx="83" cy="2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260" name="Google Shape;260;p7"/>
            <p:cNvSpPr/>
            <p:nvPr/>
          </p:nvSpPr>
          <p:spPr>
            <a:xfrm>
              <a:off x="3692" y="3290"/>
              <a:ext cx="1363" cy="548"/>
            </a:xfrm>
            <a:prstGeom prst="roundRect">
              <a:avLst>
                <a:gd name="adj" fmla="val 40389"/>
              </a:avLst>
            </a:prstGeom>
            <a:gradFill>
              <a:gsLst>
                <a:gs pos="0">
                  <a:srgbClr val="99BACC"/>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1" name="Google Shape;261;p7"/>
            <p:cNvSpPr/>
            <p:nvPr/>
          </p:nvSpPr>
          <p:spPr>
            <a:xfrm>
              <a:off x="3720" y="3305"/>
              <a:ext cx="1304" cy="487"/>
            </a:xfrm>
            <a:prstGeom prst="roundRect">
              <a:avLst>
                <a:gd name="adj" fmla="val 50000"/>
              </a:avLst>
            </a:prstGeom>
            <a:gradFill>
              <a:gsLst>
                <a:gs pos="0">
                  <a:srgbClr val="C8DAD4"/>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grpSp>
        <p:nvGrpSpPr>
          <p:cNvPr id="262" name="Google Shape;262;p7"/>
          <p:cNvGrpSpPr/>
          <p:nvPr/>
        </p:nvGrpSpPr>
        <p:grpSpPr>
          <a:xfrm>
            <a:off x="10019486" y="1736271"/>
            <a:ext cx="2172514" cy="4675641"/>
            <a:chOff x="3692" y="1296"/>
            <a:chExt cx="1367" cy="2542"/>
          </a:xfrm>
        </p:grpSpPr>
        <p:sp>
          <p:nvSpPr>
            <p:cNvPr id="263" name="Google Shape;263;p7"/>
            <p:cNvSpPr/>
            <p:nvPr/>
          </p:nvSpPr>
          <p:spPr>
            <a:xfrm>
              <a:off x="3696" y="1490"/>
              <a:ext cx="1363" cy="1800"/>
            </a:xfrm>
            <a:prstGeom prst="roundRect">
              <a:avLst>
                <a:gd name="adj" fmla="val 17509"/>
              </a:avLst>
            </a:prstGeom>
            <a:gradFill>
              <a:gsLst>
                <a:gs pos="0">
                  <a:srgbClr val="B59F43"/>
                </a:gs>
                <a:gs pos="100000">
                  <a:srgbClr val="8F8849"/>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4" name="Google Shape;264;p7"/>
            <p:cNvSpPr/>
            <p:nvPr/>
          </p:nvSpPr>
          <p:spPr>
            <a:xfrm>
              <a:off x="3717" y="1495"/>
              <a:ext cx="1322" cy="1766"/>
            </a:xfrm>
            <a:prstGeom prst="roundRect">
              <a:avLst>
                <a:gd name="adj" fmla="val 16667"/>
              </a:avLst>
            </a:prstGeom>
            <a:solidFill>
              <a:srgbClr val="FF99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5" name="Google Shape;265;p7"/>
            <p:cNvSpPr/>
            <p:nvPr/>
          </p:nvSpPr>
          <p:spPr>
            <a:xfrm>
              <a:off x="3728" y="2795"/>
              <a:ext cx="1304" cy="447"/>
            </a:xfrm>
            <a:prstGeom prst="roundRect">
              <a:avLst>
                <a:gd name="adj" fmla="val 50000"/>
              </a:avLst>
            </a:prstGeom>
            <a:solidFill>
              <a:srgbClr val="FFCCFF"/>
            </a:solidFill>
            <a:ln>
              <a:noFill/>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6" name="Google Shape;266;p7"/>
            <p:cNvSpPr/>
            <p:nvPr/>
          </p:nvSpPr>
          <p:spPr>
            <a:xfrm>
              <a:off x="3728" y="1509"/>
              <a:ext cx="1304" cy="446"/>
            </a:xfrm>
            <a:prstGeom prst="roundRect">
              <a:avLst>
                <a:gd name="adj" fmla="val 50000"/>
              </a:avLst>
            </a:prstGeom>
            <a:solidFill>
              <a:srgbClr val="FFCCFF"/>
            </a:solidFill>
            <a:ln>
              <a:noFill/>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67" name="Google Shape;267;p7"/>
            <p:cNvGrpSpPr/>
            <p:nvPr/>
          </p:nvGrpSpPr>
          <p:grpSpPr>
            <a:xfrm>
              <a:off x="4165" y="1296"/>
              <a:ext cx="405" cy="405"/>
              <a:chOff x="1289" y="582"/>
              <a:chExt cx="668" cy="668"/>
            </a:xfrm>
          </p:grpSpPr>
          <p:sp>
            <p:nvSpPr>
              <p:cNvPr id="268" name="Google Shape;268;p7"/>
              <p:cNvSpPr/>
              <p:nvPr/>
            </p:nvSpPr>
            <p:spPr>
              <a:xfrm>
                <a:off x="1289" y="582"/>
                <a:ext cx="668" cy="668"/>
              </a:xfrm>
              <a:prstGeom prst="ellipse">
                <a:avLst/>
              </a:prstGeom>
              <a:solidFill>
                <a:srgbClr val="333333"/>
              </a:solid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9" name="Google Shape;269;p7"/>
              <p:cNvSpPr/>
              <p:nvPr/>
            </p:nvSpPr>
            <p:spPr>
              <a:xfrm>
                <a:off x="1296" y="587"/>
                <a:ext cx="646" cy="647"/>
              </a:xfrm>
              <a:prstGeom prst="ellipse">
                <a:avLst/>
              </a:prstGeom>
              <a:gradFill>
                <a:gsLst>
                  <a:gs pos="0">
                    <a:srgbClr val="636869"/>
                  </a:gs>
                  <a:gs pos="100000">
                    <a:srgbClr val="D6E1E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txBox="1"/>
              <p:nvPr/>
            </p:nvSpPr>
            <p:spPr>
              <a:xfrm rot="5400000">
                <a:off x="1369" y="670"/>
                <a:ext cx="457" cy="45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71" name="Google Shape;271;p7"/>
              <p:cNvSpPr/>
              <p:nvPr/>
            </p:nvSpPr>
            <p:spPr>
              <a:xfrm>
                <a:off x="1304" y="591"/>
                <a:ext cx="631" cy="631"/>
              </a:xfrm>
              <a:prstGeom prst="ellipse">
                <a:avLst/>
              </a:prstGeom>
              <a:gradFill>
                <a:gsLst>
                  <a:gs pos="0">
                    <a:srgbClr val="D6E1E2">
                      <a:alpha val="0"/>
                    </a:srgbClr>
                  </a:gs>
                  <a:gs pos="100000">
                    <a:srgbClr val="F1F5F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txBox="1"/>
              <p:nvPr/>
            </p:nvSpPr>
            <p:spPr>
              <a:xfrm rot="5400000">
                <a:off x="1392" y="667"/>
                <a:ext cx="446" cy="4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73" name="Google Shape;273;p7"/>
              <p:cNvSpPr/>
              <p:nvPr/>
            </p:nvSpPr>
            <p:spPr>
              <a:xfrm>
                <a:off x="1311" y="597"/>
                <a:ext cx="600" cy="589"/>
              </a:xfrm>
              <a:prstGeom prst="ellipse">
                <a:avLst/>
              </a:prstGeom>
              <a:gradFill>
                <a:gsLst>
                  <a:gs pos="0">
                    <a:srgbClr val="AAB2B3"/>
                  </a:gs>
                  <a:gs pos="100000">
                    <a:srgbClr val="D6E1E2">
                      <a:alpha val="4784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txBox="1"/>
              <p:nvPr/>
            </p:nvSpPr>
            <p:spPr>
              <a:xfrm rot="5400000">
                <a:off x="1392" y="657"/>
                <a:ext cx="416" cy="42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75" name="Google Shape;275;p7"/>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p:nvPr/>
            </p:nvSpPr>
            <p:spPr>
              <a:xfrm rot="5400000">
                <a:off x="1422" y="651"/>
                <a:ext cx="339" cy="3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77" name="Google Shape;277;p7"/>
            <p:cNvSpPr txBox="1"/>
            <p:nvPr/>
          </p:nvSpPr>
          <p:spPr>
            <a:xfrm>
              <a:off x="4321" y="1354"/>
              <a:ext cx="83" cy="2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278" name="Google Shape;278;p7"/>
            <p:cNvSpPr/>
            <p:nvPr/>
          </p:nvSpPr>
          <p:spPr>
            <a:xfrm>
              <a:off x="3692" y="3290"/>
              <a:ext cx="1363" cy="548"/>
            </a:xfrm>
            <a:prstGeom prst="roundRect">
              <a:avLst>
                <a:gd name="adj" fmla="val 40389"/>
              </a:avLst>
            </a:prstGeom>
            <a:gradFill>
              <a:gsLst>
                <a:gs pos="0">
                  <a:srgbClr val="99BACC"/>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79" name="Google Shape;279;p7"/>
            <p:cNvSpPr/>
            <p:nvPr/>
          </p:nvSpPr>
          <p:spPr>
            <a:xfrm>
              <a:off x="3720" y="3305"/>
              <a:ext cx="1304" cy="487"/>
            </a:xfrm>
            <a:prstGeom prst="roundRect">
              <a:avLst>
                <a:gd name="adj" fmla="val 50000"/>
              </a:avLst>
            </a:prstGeom>
            <a:gradFill>
              <a:gsLst>
                <a:gs pos="0">
                  <a:srgbClr val="C8DAD4"/>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80" name="Google Shape;280;p7"/>
          <p:cNvSpPr txBox="1"/>
          <p:nvPr/>
        </p:nvSpPr>
        <p:spPr>
          <a:xfrm>
            <a:off x="924427" y="1888234"/>
            <a:ext cx="3258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1</a:t>
            </a:r>
            <a:endParaRPr/>
          </a:p>
        </p:txBody>
      </p:sp>
      <p:sp>
        <p:nvSpPr>
          <p:cNvPr id="281" name="Google Shape;281;p7"/>
          <p:cNvSpPr txBox="1"/>
          <p:nvPr/>
        </p:nvSpPr>
        <p:spPr>
          <a:xfrm>
            <a:off x="3366245" y="1876897"/>
            <a:ext cx="3258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2</a:t>
            </a:r>
            <a:endParaRPr/>
          </a:p>
        </p:txBody>
      </p:sp>
      <p:sp>
        <p:nvSpPr>
          <p:cNvPr id="282" name="Google Shape;282;p7"/>
          <p:cNvSpPr txBox="1"/>
          <p:nvPr/>
        </p:nvSpPr>
        <p:spPr>
          <a:xfrm>
            <a:off x="5754274" y="1876897"/>
            <a:ext cx="3258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3</a:t>
            </a:r>
            <a:endParaRPr/>
          </a:p>
        </p:txBody>
      </p:sp>
      <p:sp>
        <p:nvSpPr>
          <p:cNvPr id="283" name="Google Shape;283;p7"/>
          <p:cNvSpPr txBox="1"/>
          <p:nvPr/>
        </p:nvSpPr>
        <p:spPr>
          <a:xfrm>
            <a:off x="8397406" y="1887260"/>
            <a:ext cx="3258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4</a:t>
            </a:r>
            <a:endParaRPr/>
          </a:p>
        </p:txBody>
      </p:sp>
      <p:sp>
        <p:nvSpPr>
          <p:cNvPr id="284" name="Google Shape;284;p7"/>
          <p:cNvSpPr txBox="1"/>
          <p:nvPr/>
        </p:nvSpPr>
        <p:spPr>
          <a:xfrm>
            <a:off x="10931652" y="1908440"/>
            <a:ext cx="3258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5</a:t>
            </a:r>
            <a:endParaRPr/>
          </a:p>
        </p:txBody>
      </p:sp>
      <p:sp>
        <p:nvSpPr>
          <p:cNvPr id="285" name="Google Shape;285;p7"/>
          <p:cNvSpPr txBox="1"/>
          <p:nvPr/>
        </p:nvSpPr>
        <p:spPr>
          <a:xfrm>
            <a:off x="153259" y="2468203"/>
            <a:ext cx="1839370" cy="25853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Ô khoá chính</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Nó chứa thông tin khóa registry và bao gồm các nhánh đối với các ô khác cũng như </a:t>
            </a:r>
            <a:r>
              <a:rPr lang="en-US" sz="1800">
                <a:solidFill>
                  <a:srgbClr val="FF0000"/>
                </a:solidFill>
                <a:latin typeface="Arial"/>
                <a:ea typeface="Arial"/>
                <a:cs typeface="Arial"/>
                <a:sym typeface="Arial"/>
              </a:rPr>
              <a:t>thời gian ghi</a:t>
            </a:r>
            <a:r>
              <a:rPr lang="en-US" sz="1800">
                <a:solidFill>
                  <a:schemeClr val="dk1"/>
                </a:solidFill>
                <a:latin typeface="Arial"/>
                <a:ea typeface="Arial"/>
                <a:cs typeface="Arial"/>
                <a:sym typeface="Arial"/>
              </a:rPr>
              <a:t> cuối cùng cho khóa</a:t>
            </a:r>
            <a:endParaRPr sz="1800">
              <a:solidFill>
                <a:schemeClr val="dk1"/>
              </a:solidFill>
              <a:latin typeface="Arial"/>
              <a:ea typeface="Arial"/>
              <a:cs typeface="Arial"/>
              <a:sym typeface="Arial"/>
            </a:endParaRPr>
          </a:p>
        </p:txBody>
      </p:sp>
      <p:sp>
        <p:nvSpPr>
          <p:cNvPr id="286" name="Google Shape;286;p7"/>
          <p:cNvSpPr txBox="1"/>
          <p:nvPr/>
        </p:nvSpPr>
        <p:spPr>
          <a:xfrm>
            <a:off x="2656166" y="2469578"/>
            <a:ext cx="183937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Ô giá trị</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Nó giữ một </a:t>
            </a:r>
            <a:r>
              <a:rPr lang="en-US" sz="1800">
                <a:solidFill>
                  <a:srgbClr val="FF0000"/>
                </a:solidFill>
                <a:latin typeface="Arial"/>
                <a:ea typeface="Arial"/>
                <a:cs typeface="Arial"/>
                <a:sym typeface="Arial"/>
              </a:rPr>
              <a:t>giá trị </a:t>
            </a:r>
            <a:r>
              <a:rPr lang="en-US" sz="1800">
                <a:solidFill>
                  <a:schemeClr val="dk1"/>
                </a:solidFill>
                <a:latin typeface="Arial"/>
                <a:ea typeface="Arial"/>
                <a:cs typeface="Arial"/>
                <a:sym typeface="Arial"/>
              </a:rPr>
              <a:t>và dữ liệu của nó</a:t>
            </a:r>
            <a:endParaRPr/>
          </a:p>
        </p:txBody>
      </p:sp>
      <p:sp>
        <p:nvSpPr>
          <p:cNvPr id="287" name="Google Shape;287;p7"/>
          <p:cNvSpPr txBox="1"/>
          <p:nvPr/>
        </p:nvSpPr>
        <p:spPr>
          <a:xfrm>
            <a:off x="5007881" y="2439099"/>
            <a:ext cx="1839370" cy="2862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Ô danh sách khoá con</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Nó được tạo thành từ một loạt các chỉ mục trỏ đến các </a:t>
            </a:r>
            <a:r>
              <a:rPr lang="en-US" sz="1800">
                <a:solidFill>
                  <a:srgbClr val="FF0000"/>
                </a:solidFill>
                <a:latin typeface="Arial"/>
                <a:ea typeface="Arial"/>
                <a:cs typeface="Arial"/>
                <a:sym typeface="Arial"/>
              </a:rPr>
              <a:t>ô khóa chính</a:t>
            </a:r>
            <a:r>
              <a:rPr lang="en-US" sz="1800">
                <a:solidFill>
                  <a:schemeClr val="dk1"/>
                </a:solidFill>
                <a:latin typeface="Arial"/>
                <a:ea typeface="Arial"/>
                <a:cs typeface="Arial"/>
                <a:sym typeface="Arial"/>
              </a:rPr>
              <a:t>, tất cả đều là các khóa phụ của ô khóa chính</a:t>
            </a:r>
            <a:endParaRPr/>
          </a:p>
        </p:txBody>
      </p:sp>
      <p:sp>
        <p:nvSpPr>
          <p:cNvPr id="288" name="Google Shape;288;p7"/>
          <p:cNvSpPr txBox="1"/>
          <p:nvPr/>
        </p:nvSpPr>
        <p:spPr>
          <a:xfrm>
            <a:off x="7649726" y="2451552"/>
            <a:ext cx="1839370" cy="2862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Ô danh sách giá trị</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Nó được tạo thành từ một loạt các chỉ mục trỏ đến các ô giá trị, tất cả đều là giá trị của một </a:t>
            </a:r>
            <a:r>
              <a:rPr lang="en-US" sz="1800">
                <a:solidFill>
                  <a:srgbClr val="FF0000"/>
                </a:solidFill>
                <a:latin typeface="Arial"/>
                <a:ea typeface="Arial"/>
                <a:cs typeface="Arial"/>
                <a:sym typeface="Arial"/>
              </a:rPr>
              <a:t>ô khóa chung</a:t>
            </a:r>
            <a:endParaRPr sz="1800">
              <a:solidFill>
                <a:srgbClr val="FF0000"/>
              </a:solidFill>
              <a:latin typeface="Arial"/>
              <a:ea typeface="Arial"/>
              <a:cs typeface="Arial"/>
              <a:sym typeface="Arial"/>
            </a:endParaRPr>
          </a:p>
        </p:txBody>
      </p:sp>
      <p:sp>
        <p:nvSpPr>
          <p:cNvPr id="289" name="Google Shape;289;p7"/>
          <p:cNvSpPr txBox="1"/>
          <p:nvPr/>
        </p:nvSpPr>
        <p:spPr>
          <a:xfrm>
            <a:off x="10170282" y="2477576"/>
            <a:ext cx="1839370"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Ô mô tả bảo mật</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Nó chứa thông tin </a:t>
            </a:r>
            <a:r>
              <a:rPr lang="en-US" sz="1800">
                <a:solidFill>
                  <a:srgbClr val="FF0000"/>
                </a:solidFill>
                <a:latin typeface="Arial"/>
                <a:ea typeface="Arial"/>
                <a:cs typeface="Arial"/>
                <a:sym typeface="Arial"/>
              </a:rPr>
              <a:t>mô tả bảo mật </a:t>
            </a:r>
            <a:r>
              <a:rPr lang="en-US" sz="1800">
                <a:solidFill>
                  <a:schemeClr val="dk1"/>
                </a:solidFill>
                <a:latin typeface="Arial"/>
                <a:ea typeface="Arial"/>
                <a:cs typeface="Arial"/>
                <a:sym typeface="Arial"/>
              </a:rPr>
              <a:t>cho một ô khóa chính</a:t>
            </a:r>
            <a:endParaRPr/>
          </a:p>
        </p:txBody>
      </p:sp>
      <p:pic>
        <p:nvPicPr>
          <p:cNvPr id="290" name="Google Shape;290;p7"/>
          <p:cNvPicPr preferRelativeResize="0"/>
          <p:nvPr/>
        </p:nvPicPr>
        <p:blipFill rotWithShape="1">
          <a:blip r:embed="rId3">
            <a:alphaModFix/>
          </a:blip>
          <a:srcRect/>
          <a:stretch/>
        </p:blipFill>
        <p:spPr>
          <a:xfrm>
            <a:off x="841350" y="5788090"/>
            <a:ext cx="514422" cy="447737"/>
          </a:xfrm>
          <a:prstGeom prst="rect">
            <a:avLst/>
          </a:prstGeom>
          <a:noFill/>
          <a:ln>
            <a:noFill/>
          </a:ln>
        </p:spPr>
      </p:pic>
      <p:pic>
        <p:nvPicPr>
          <p:cNvPr id="291" name="Google Shape;291;p7"/>
          <p:cNvPicPr preferRelativeResize="0"/>
          <p:nvPr/>
        </p:nvPicPr>
        <p:blipFill rotWithShape="1">
          <a:blip r:embed="rId4">
            <a:alphaModFix/>
          </a:blip>
          <a:srcRect/>
          <a:stretch/>
        </p:blipFill>
        <p:spPr>
          <a:xfrm>
            <a:off x="3258405" y="5720146"/>
            <a:ext cx="657317" cy="523948"/>
          </a:xfrm>
          <a:prstGeom prst="rect">
            <a:avLst/>
          </a:prstGeom>
          <a:noFill/>
          <a:ln>
            <a:noFill/>
          </a:ln>
        </p:spPr>
      </p:pic>
      <p:pic>
        <p:nvPicPr>
          <p:cNvPr id="292" name="Google Shape;292;p7"/>
          <p:cNvPicPr preferRelativeResize="0"/>
          <p:nvPr/>
        </p:nvPicPr>
        <p:blipFill rotWithShape="1">
          <a:blip r:embed="rId5">
            <a:alphaModFix/>
          </a:blip>
          <a:srcRect/>
          <a:stretch/>
        </p:blipFill>
        <p:spPr>
          <a:xfrm>
            <a:off x="5588175" y="5636207"/>
            <a:ext cx="619211" cy="609685"/>
          </a:xfrm>
          <a:prstGeom prst="rect">
            <a:avLst/>
          </a:prstGeom>
          <a:noFill/>
          <a:ln>
            <a:noFill/>
          </a:ln>
        </p:spPr>
      </p:pic>
      <p:pic>
        <p:nvPicPr>
          <p:cNvPr id="293" name="Google Shape;293;p7"/>
          <p:cNvPicPr preferRelativeResize="0"/>
          <p:nvPr/>
        </p:nvPicPr>
        <p:blipFill rotWithShape="1">
          <a:blip r:embed="rId6">
            <a:alphaModFix/>
          </a:blip>
          <a:srcRect/>
          <a:stretch/>
        </p:blipFill>
        <p:spPr>
          <a:xfrm>
            <a:off x="8249667" y="5632911"/>
            <a:ext cx="619211" cy="602916"/>
          </a:xfrm>
          <a:prstGeom prst="rect">
            <a:avLst/>
          </a:prstGeom>
          <a:noFill/>
          <a:ln>
            <a:noFill/>
          </a:ln>
        </p:spPr>
      </p:pic>
      <p:pic>
        <p:nvPicPr>
          <p:cNvPr id="294" name="Google Shape;294;p7"/>
          <p:cNvPicPr preferRelativeResize="0"/>
          <p:nvPr/>
        </p:nvPicPr>
        <p:blipFill rotWithShape="1">
          <a:blip r:embed="rId7">
            <a:alphaModFix/>
          </a:blip>
          <a:srcRect/>
          <a:stretch/>
        </p:blipFill>
        <p:spPr>
          <a:xfrm>
            <a:off x="10841431" y="5671037"/>
            <a:ext cx="619211" cy="562053"/>
          </a:xfrm>
          <a:prstGeom prst="rect">
            <a:avLst/>
          </a:prstGeom>
          <a:noFill/>
          <a:ln>
            <a:noFill/>
          </a:ln>
        </p:spPr>
      </p:pic>
    </p:spTree>
    <p:extLst>
      <p:ext uri="{BB962C8B-B14F-4D97-AF65-F5344CB8AC3E}">
        <p14:creationId xmlns:p14="http://schemas.microsoft.com/office/powerpoint/2010/main" val="1870161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8"/>
          <p:cNvSpPr txBox="1">
            <a:spLocks noGrp="1"/>
          </p:cNvSpPr>
          <p:nvPr>
            <p:ph type="sldNum" idx="12"/>
          </p:nvPr>
        </p:nvSpPr>
        <p:spPr>
          <a:xfrm>
            <a:off x="11359841" y="6210715"/>
            <a:ext cx="696613" cy="644921"/>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68</a:t>
            </a:fld>
            <a:endParaRPr/>
          </a:p>
        </p:txBody>
      </p:sp>
      <p:sp>
        <p:nvSpPr>
          <p:cNvPr id="301" name="Google Shape;301;p8"/>
          <p:cNvSpPr txBox="1"/>
          <p:nvPr/>
        </p:nvSpPr>
        <p:spPr>
          <a:xfrm>
            <a:off x="1864523" y="-10048"/>
            <a:ext cx="846295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Registry dưới dạng một tệp nhật ký</a:t>
            </a:r>
            <a:endParaRPr/>
          </a:p>
        </p:txBody>
      </p:sp>
      <p:pic>
        <p:nvPicPr>
          <p:cNvPr id="302" name="Google Shape;302;p8"/>
          <p:cNvPicPr preferRelativeResize="0"/>
          <p:nvPr/>
        </p:nvPicPr>
        <p:blipFill rotWithShape="1">
          <a:blip r:embed="rId3">
            <a:alphaModFix/>
          </a:blip>
          <a:srcRect/>
          <a:stretch/>
        </p:blipFill>
        <p:spPr>
          <a:xfrm>
            <a:off x="8839200" y="4400446"/>
            <a:ext cx="1381318" cy="1486107"/>
          </a:xfrm>
          <a:prstGeom prst="rect">
            <a:avLst/>
          </a:prstGeom>
          <a:noFill/>
          <a:ln>
            <a:noFill/>
          </a:ln>
        </p:spPr>
      </p:pic>
      <p:pic>
        <p:nvPicPr>
          <p:cNvPr id="303" name="Google Shape;303;p8"/>
          <p:cNvPicPr preferRelativeResize="0"/>
          <p:nvPr/>
        </p:nvPicPr>
        <p:blipFill rotWithShape="1">
          <a:blip r:embed="rId4">
            <a:alphaModFix/>
          </a:blip>
          <a:srcRect/>
          <a:stretch/>
        </p:blipFill>
        <p:spPr>
          <a:xfrm>
            <a:off x="1085851" y="3429000"/>
            <a:ext cx="5700713" cy="3429000"/>
          </a:xfrm>
          <a:prstGeom prst="rect">
            <a:avLst/>
          </a:prstGeom>
          <a:noFill/>
          <a:ln>
            <a:noFill/>
          </a:ln>
        </p:spPr>
      </p:pic>
      <p:sp>
        <p:nvSpPr>
          <p:cNvPr id="304" name="Google Shape;304;p8"/>
          <p:cNvSpPr/>
          <p:nvPr/>
        </p:nvSpPr>
        <p:spPr>
          <a:xfrm>
            <a:off x="1085852" y="825944"/>
            <a:ext cx="10309788" cy="628738"/>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8"/>
          <p:cNvSpPr/>
          <p:nvPr/>
        </p:nvSpPr>
        <p:spPr>
          <a:xfrm>
            <a:off x="1085851" y="1776202"/>
            <a:ext cx="10309789" cy="621846"/>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8"/>
          <p:cNvSpPr/>
          <p:nvPr/>
        </p:nvSpPr>
        <p:spPr>
          <a:xfrm>
            <a:off x="1085850" y="2719568"/>
            <a:ext cx="10309788" cy="616917"/>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7" name="Google Shape;307;p8"/>
          <p:cNvPicPr preferRelativeResize="0"/>
          <p:nvPr/>
        </p:nvPicPr>
        <p:blipFill rotWithShape="1">
          <a:blip r:embed="rId5">
            <a:alphaModFix/>
          </a:blip>
          <a:srcRect/>
          <a:stretch/>
        </p:blipFill>
        <p:spPr>
          <a:xfrm>
            <a:off x="360489" y="825944"/>
            <a:ext cx="714475" cy="628738"/>
          </a:xfrm>
          <a:prstGeom prst="rect">
            <a:avLst/>
          </a:prstGeom>
          <a:noFill/>
          <a:ln>
            <a:noFill/>
          </a:ln>
        </p:spPr>
      </p:pic>
      <p:pic>
        <p:nvPicPr>
          <p:cNvPr id="308" name="Google Shape;308;p8"/>
          <p:cNvPicPr preferRelativeResize="0"/>
          <p:nvPr/>
        </p:nvPicPr>
        <p:blipFill rotWithShape="1">
          <a:blip r:embed="rId6">
            <a:alphaModFix/>
          </a:blip>
          <a:srcRect/>
          <a:stretch/>
        </p:blipFill>
        <p:spPr>
          <a:xfrm>
            <a:off x="350963" y="1776201"/>
            <a:ext cx="724001" cy="638264"/>
          </a:xfrm>
          <a:prstGeom prst="rect">
            <a:avLst/>
          </a:prstGeom>
          <a:noFill/>
          <a:ln>
            <a:noFill/>
          </a:ln>
        </p:spPr>
      </p:pic>
      <p:pic>
        <p:nvPicPr>
          <p:cNvPr id="309" name="Google Shape;309;p8"/>
          <p:cNvPicPr preferRelativeResize="0"/>
          <p:nvPr/>
        </p:nvPicPr>
        <p:blipFill rotWithShape="1">
          <a:blip r:embed="rId7">
            <a:alphaModFix/>
          </a:blip>
          <a:srcRect/>
          <a:stretch/>
        </p:blipFill>
        <p:spPr>
          <a:xfrm>
            <a:off x="360489" y="2707747"/>
            <a:ext cx="733527" cy="628738"/>
          </a:xfrm>
          <a:prstGeom prst="rect">
            <a:avLst/>
          </a:prstGeom>
          <a:noFill/>
          <a:ln>
            <a:noFill/>
          </a:ln>
        </p:spPr>
      </p:pic>
      <p:sp>
        <p:nvSpPr>
          <p:cNvPr id="310" name="Google Shape;310;p8"/>
          <p:cNvSpPr txBox="1"/>
          <p:nvPr/>
        </p:nvSpPr>
        <p:spPr>
          <a:xfrm>
            <a:off x="1094016" y="8353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Registry được so sánh với tệp nhật ký vì nó có một số </a:t>
            </a:r>
            <a:r>
              <a:rPr lang="en-US" sz="1800">
                <a:solidFill>
                  <a:srgbClr val="FF0000"/>
                </a:solidFill>
                <a:latin typeface="Arial"/>
                <a:ea typeface="Arial"/>
                <a:cs typeface="Arial"/>
                <a:sym typeface="Arial"/>
              </a:rPr>
              <a:t>hành động hoặc sự kiện</a:t>
            </a:r>
            <a:r>
              <a:rPr lang="en-US" sz="1800">
                <a:solidFill>
                  <a:schemeClr val="dk1"/>
                </a:solidFill>
                <a:latin typeface="Arial"/>
                <a:ea typeface="Arial"/>
                <a:cs typeface="Arial"/>
                <a:sym typeface="Arial"/>
              </a:rPr>
              <a:t> liên quan đến </a:t>
            </a:r>
            <a:r>
              <a:rPr lang="en-US" sz="1800">
                <a:solidFill>
                  <a:srgbClr val="FF0000"/>
                </a:solidFill>
                <a:latin typeface="Arial"/>
                <a:ea typeface="Arial"/>
                <a:cs typeface="Arial"/>
                <a:sym typeface="Arial"/>
              </a:rPr>
              <a:t>thời gian</a:t>
            </a:r>
            <a:endParaRPr sz="1800">
              <a:solidFill>
                <a:srgbClr val="FF0000"/>
              </a:solidFill>
              <a:latin typeface="Arial"/>
              <a:ea typeface="Arial"/>
              <a:cs typeface="Arial"/>
              <a:sym typeface="Arial"/>
            </a:endParaRPr>
          </a:p>
        </p:txBody>
      </p:sp>
      <p:sp>
        <p:nvSpPr>
          <p:cNvPr id="311" name="Google Shape;311;p8"/>
          <p:cNvSpPr txBox="1"/>
          <p:nvPr/>
        </p:nvSpPr>
        <p:spPr>
          <a:xfrm>
            <a:off x="1094016" y="17762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Thời gian ghi cuối </a:t>
            </a:r>
            <a:r>
              <a:rPr lang="en-US" sz="1800">
                <a:solidFill>
                  <a:schemeClr val="dk1"/>
                </a:solidFill>
                <a:latin typeface="Arial"/>
                <a:ea typeface="Arial"/>
                <a:cs typeface="Arial"/>
                <a:sym typeface="Arial"/>
              </a:rPr>
              <a:t>là thuộc tính được liên kết với các khóa registry tương tự như </a:t>
            </a:r>
            <a:r>
              <a:rPr lang="en-US" sz="1800">
                <a:solidFill>
                  <a:srgbClr val="FF0000"/>
                </a:solidFill>
                <a:latin typeface="Arial"/>
                <a:ea typeface="Arial"/>
                <a:cs typeface="Arial"/>
                <a:sym typeface="Arial"/>
              </a:rPr>
              <a:t>thời gian sửa đổi cuối cùng </a:t>
            </a:r>
            <a:r>
              <a:rPr lang="en-US" sz="1800">
                <a:solidFill>
                  <a:schemeClr val="dk1"/>
                </a:solidFill>
                <a:latin typeface="Arial"/>
                <a:ea typeface="Arial"/>
                <a:cs typeface="Arial"/>
                <a:sym typeface="Arial"/>
              </a:rPr>
              <a:t>được liên kết với các tệp và thư mục</a:t>
            </a:r>
            <a:endParaRPr sz="1800">
              <a:solidFill>
                <a:schemeClr val="dk1"/>
              </a:solidFill>
              <a:latin typeface="Arial"/>
              <a:ea typeface="Arial"/>
              <a:cs typeface="Arial"/>
              <a:sym typeface="Arial"/>
            </a:endParaRPr>
          </a:p>
        </p:txBody>
      </p:sp>
      <p:sp>
        <p:nvSpPr>
          <p:cNvPr id="312" name="Google Shape;312;p8"/>
          <p:cNvSpPr txBox="1"/>
          <p:nvPr/>
        </p:nvSpPr>
        <p:spPr>
          <a:xfrm>
            <a:off x="1094016" y="2707747"/>
            <a:ext cx="103097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Thông tin này cung cấp </a:t>
            </a:r>
            <a:r>
              <a:rPr lang="en-US" sz="1800">
                <a:solidFill>
                  <a:srgbClr val="FF0000"/>
                </a:solidFill>
                <a:latin typeface="Calibri"/>
                <a:ea typeface="Calibri"/>
                <a:cs typeface="Calibri"/>
                <a:sym typeface="Calibri"/>
              </a:rPr>
              <a:t>khung thời gian </a:t>
            </a:r>
            <a:r>
              <a:rPr lang="en-US" sz="1800">
                <a:solidFill>
                  <a:srgbClr val="FF0000"/>
                </a:solidFill>
                <a:latin typeface="Arial"/>
                <a:ea typeface="Arial"/>
                <a:cs typeface="Arial"/>
                <a:sym typeface="Arial"/>
              </a:rPr>
              <a:t>tham chiếu </a:t>
            </a:r>
            <a:r>
              <a:rPr lang="en-US" sz="1800">
                <a:solidFill>
                  <a:schemeClr val="dk1"/>
                </a:solidFill>
                <a:latin typeface="Calibri"/>
                <a:ea typeface="Calibri"/>
                <a:cs typeface="Calibri"/>
                <a:sym typeface="Calibri"/>
              </a:rPr>
              <a:t>cho các hoạt động nhất định của người dùng trên hệ thống và nó cũng cho biết khi nào </a:t>
            </a:r>
            <a:r>
              <a:rPr lang="en-US" sz="1800">
                <a:solidFill>
                  <a:srgbClr val="FF0000"/>
                </a:solidFill>
                <a:latin typeface="Calibri"/>
                <a:ea typeface="Calibri"/>
                <a:cs typeface="Calibri"/>
                <a:sym typeface="Calibri"/>
              </a:rPr>
              <a:t>một giá trị cụ thể </a:t>
            </a:r>
            <a:r>
              <a:rPr lang="en-US" sz="1800">
                <a:solidFill>
                  <a:schemeClr val="dk1"/>
                </a:solidFill>
                <a:latin typeface="Calibri"/>
                <a:ea typeface="Calibri"/>
                <a:cs typeface="Calibri"/>
                <a:sym typeface="Calibri"/>
              </a:rPr>
              <a:t>được thêm vào khóa hoặc sửa đổi</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25177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69</a:t>
            </a:fld>
            <a:endParaRPr/>
          </a:p>
        </p:txBody>
      </p:sp>
      <p:sp>
        <p:nvSpPr>
          <p:cNvPr id="319" name="Google Shape;319;p9"/>
          <p:cNvSpPr txBox="1"/>
          <p:nvPr/>
        </p:nvSpPr>
        <p:spPr>
          <a:xfrm>
            <a:off x="3790999" y="14851"/>
            <a:ext cx="461000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Phân tích Registry</a:t>
            </a:r>
            <a:endParaRPr/>
          </a:p>
        </p:txBody>
      </p:sp>
      <p:sp>
        <p:nvSpPr>
          <p:cNvPr id="320" name="Google Shape;320;p9"/>
          <p:cNvSpPr/>
          <p:nvPr/>
        </p:nvSpPr>
        <p:spPr>
          <a:xfrm>
            <a:off x="457200" y="762000"/>
            <a:ext cx="4876800" cy="5943599"/>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
          <p:cNvSpPr txBox="1"/>
          <p:nvPr/>
        </p:nvSpPr>
        <p:spPr>
          <a:xfrm>
            <a:off x="533400" y="838200"/>
            <a:ext cx="4724400" cy="584185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Trong quá trình khôi phục trực tiếp, phần lớn thông tin được </a:t>
            </a:r>
            <a:r>
              <a:rPr lang="en-US" sz="1800">
                <a:solidFill>
                  <a:srgbClr val="FF0000"/>
                </a:solidFill>
                <a:latin typeface="Arial"/>
                <a:ea typeface="Arial"/>
                <a:cs typeface="Arial"/>
                <a:sym typeface="Arial"/>
              </a:rPr>
              <a:t>truy xuất và phân tích </a:t>
            </a:r>
            <a:r>
              <a:rPr lang="en-US" sz="1800">
                <a:solidFill>
                  <a:schemeClr val="dk1"/>
                </a:solidFill>
                <a:latin typeface="Arial"/>
                <a:ea typeface="Arial"/>
                <a:cs typeface="Arial"/>
                <a:sym typeface="Arial"/>
              </a:rPr>
              <a:t>trong registry và dữ liệu đầy đủ trong </a:t>
            </a:r>
            <a:r>
              <a:rPr lang="en-US" sz="1800">
                <a:solidFill>
                  <a:srgbClr val="FF0000"/>
                </a:solidFill>
                <a:latin typeface="Arial"/>
                <a:ea typeface="Arial"/>
                <a:cs typeface="Arial"/>
                <a:sym typeface="Arial"/>
              </a:rPr>
              <a:t>quá trình điều tra sau khi thu thập chứng cứ</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Công cụ ProDiscover có thể được sử dụng để truy cập registry trong </a:t>
            </a:r>
            <a:r>
              <a:rPr lang="en-US" sz="1800">
                <a:solidFill>
                  <a:srgbClr val="FF0000"/>
                </a:solidFill>
                <a:latin typeface="Arial"/>
                <a:ea typeface="Arial"/>
                <a:cs typeface="Arial"/>
                <a:sym typeface="Arial"/>
              </a:rPr>
              <a:t>quá trình phân tích sau khi thu thập chứng cứ</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bước để lấy thông tin bằng ProDiscover:</a:t>
            </a:r>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Tải trường hợp vào ProDiscover</a:t>
            </a:r>
            <a:endParaRPr sz="1800" b="0" i="0" u="none" strike="noStrike" cap="none">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Click chuột phải vào thư mục </a:t>
            </a:r>
            <a:r>
              <a:rPr lang="en-US" sz="1800" b="0" i="0" u="none" strike="noStrike" cap="none">
                <a:solidFill>
                  <a:srgbClr val="FF0000"/>
                </a:solidFill>
                <a:latin typeface="Arial"/>
                <a:ea typeface="Arial"/>
                <a:cs typeface="Arial"/>
                <a:sym typeface="Arial"/>
              </a:rPr>
              <a:t>Windows </a:t>
            </a:r>
            <a:r>
              <a:rPr lang="en-US" sz="1800" b="0" i="0" u="none" strike="noStrike" cap="none">
                <a:solidFill>
                  <a:schemeClr val="dk1"/>
                </a:solidFill>
                <a:latin typeface="Arial"/>
                <a:ea typeface="Arial"/>
                <a:cs typeface="Arial"/>
                <a:sym typeface="Arial"/>
              </a:rPr>
              <a:t>trong </a:t>
            </a:r>
            <a:r>
              <a:rPr lang="en-US" sz="1800" b="0" i="0" u="none" strike="noStrike" cap="none">
                <a:solidFill>
                  <a:srgbClr val="FF0000"/>
                </a:solidFill>
                <a:latin typeface="Arial"/>
                <a:ea typeface="Arial"/>
                <a:cs typeface="Arial"/>
                <a:sym typeface="Arial"/>
              </a:rPr>
              <a:t>Content view</a:t>
            </a:r>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Chọn </a:t>
            </a:r>
            <a:r>
              <a:rPr lang="en-US" sz="1800" b="0" i="0" u="none" strike="noStrike" cap="none">
                <a:solidFill>
                  <a:srgbClr val="FF0000"/>
                </a:solidFill>
                <a:latin typeface="Arial"/>
                <a:ea typeface="Arial"/>
                <a:cs typeface="Arial"/>
                <a:sym typeface="Arial"/>
              </a:rPr>
              <a:t>Add to Registry Viewer</a:t>
            </a:r>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AccessData Registry Viewer định vị tệp và hiển thị chúng trên Registry Viewer</a:t>
            </a:r>
            <a:endParaRPr/>
          </a:p>
        </p:txBody>
      </p:sp>
      <p:pic>
        <p:nvPicPr>
          <p:cNvPr id="322" name="Google Shape;322;p9"/>
          <p:cNvPicPr preferRelativeResize="0"/>
          <p:nvPr/>
        </p:nvPicPr>
        <p:blipFill rotWithShape="1">
          <a:blip r:embed="rId3">
            <a:alphaModFix/>
          </a:blip>
          <a:srcRect/>
          <a:stretch/>
        </p:blipFill>
        <p:spPr>
          <a:xfrm>
            <a:off x="5503147" y="955687"/>
            <a:ext cx="6400800" cy="4840605"/>
          </a:xfrm>
          <a:prstGeom prst="rect">
            <a:avLst/>
          </a:prstGeom>
          <a:noFill/>
          <a:ln>
            <a:noFill/>
          </a:ln>
        </p:spPr>
      </p:pic>
      <p:sp>
        <p:nvSpPr>
          <p:cNvPr id="323" name="Google Shape;323;p9"/>
          <p:cNvSpPr txBox="1"/>
          <p:nvPr/>
        </p:nvSpPr>
        <p:spPr>
          <a:xfrm>
            <a:off x="9458330" y="5849302"/>
            <a:ext cx="24288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http://accessdata.com</a:t>
            </a:r>
            <a:endParaRPr/>
          </a:p>
        </p:txBody>
      </p:sp>
    </p:spTree>
    <p:extLst>
      <p:ext uri="{BB962C8B-B14F-4D97-AF65-F5344CB8AC3E}">
        <p14:creationId xmlns:p14="http://schemas.microsoft.com/office/powerpoint/2010/main" val="41874720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a:t>
            </a:fld>
            <a:endParaRPr/>
          </a:p>
        </p:txBody>
      </p:sp>
      <p:sp>
        <p:nvSpPr>
          <p:cNvPr id="97" name="Google Shape;97;p3"/>
          <p:cNvSpPr txBox="1"/>
          <p:nvPr/>
        </p:nvSpPr>
        <p:spPr>
          <a:xfrm>
            <a:off x="79513" y="0"/>
            <a:ext cx="106551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0000"/>
                </a:solidFill>
                <a:latin typeface="Arial"/>
                <a:ea typeface="Arial"/>
                <a:cs typeface="Arial"/>
                <a:sym typeface="Arial"/>
              </a:rPr>
              <a:t>I. Khái niệm cơ bản</a:t>
            </a:r>
            <a:endParaRPr/>
          </a:p>
        </p:txBody>
      </p:sp>
      <p:sp>
        <p:nvSpPr>
          <p:cNvPr id="2" name="Text Placeholder 1">
            <a:extLst>
              <a:ext uri="{FF2B5EF4-FFF2-40B4-BE49-F238E27FC236}">
                <a16:creationId xmlns:a16="http://schemas.microsoft.com/office/drawing/2014/main" id="{9A57731E-6677-D1AB-9836-23619E1F0641}"/>
              </a:ext>
            </a:extLst>
          </p:cNvPr>
          <p:cNvSpPr>
            <a:spLocks noGrp="1"/>
          </p:cNvSpPr>
          <p:nvPr>
            <p:ph type="body" idx="1"/>
          </p:nvPr>
        </p:nvSpPr>
        <p:spPr>
          <a:xfrm>
            <a:off x="0" y="685800"/>
            <a:ext cx="12191999" cy="6172200"/>
          </a:xfrm>
        </p:spPr>
        <p:txBody>
          <a:bodyPr>
            <a:normAutofit/>
          </a:bodyPr>
          <a:lstStyle/>
          <a:p>
            <a:pPr marL="0" indent="0">
              <a:buNone/>
            </a:pPr>
            <a:endParaRPr lang="en-US" altLang="en-US"/>
          </a:p>
        </p:txBody>
      </p:sp>
      <p:pic>
        <p:nvPicPr>
          <p:cNvPr id="3" name="Picture 2" descr="Microsoft Windows logo and wordmark (Pre-XP).svg">
            <a:extLst>
              <a:ext uri="{FF2B5EF4-FFF2-40B4-BE49-F238E27FC236}">
                <a16:creationId xmlns:a16="http://schemas.microsoft.com/office/drawing/2014/main" id="{DD5F3D8E-A21A-D98A-5CE5-84C2FE5B1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71" y="836473"/>
            <a:ext cx="9525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Image result for windows 95">
            <a:extLst>
              <a:ext uri="{FF2B5EF4-FFF2-40B4-BE49-F238E27FC236}">
                <a16:creationId xmlns:a16="http://schemas.microsoft.com/office/drawing/2014/main" id="{9D46C8B0-7A45-9AAE-856D-B492C5B7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611" y="836473"/>
            <a:ext cx="16002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0" descr="Image result for windows xp">
            <a:extLst>
              <a:ext uri="{FF2B5EF4-FFF2-40B4-BE49-F238E27FC236}">
                <a16:creationId xmlns:a16="http://schemas.microsoft.com/office/drawing/2014/main" id="{A219F00F-B64C-F18C-663F-25A11102D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378" y="820598"/>
            <a:ext cx="175260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http://www.guidebookgallery.org/pics/gui/desktop/firstrun/winxppro-2-1.png">
            <a:extLst>
              <a:ext uri="{FF2B5EF4-FFF2-40B4-BE49-F238E27FC236}">
                <a16:creationId xmlns:a16="http://schemas.microsoft.com/office/drawing/2014/main" id="{B5370AAC-4E1B-4A64-EAB8-A849D1638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591" y="218951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Windows 3.11 workspace.png">
            <a:extLst>
              <a:ext uri="{FF2B5EF4-FFF2-40B4-BE49-F238E27FC236}">
                <a16:creationId xmlns:a16="http://schemas.microsoft.com/office/drawing/2014/main" id="{0C297353-D349-274F-F625-F6727834C8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199" y="2191364"/>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Image result for windows 95">
            <a:extLst>
              <a:ext uri="{FF2B5EF4-FFF2-40B4-BE49-F238E27FC236}">
                <a16:creationId xmlns:a16="http://schemas.microsoft.com/office/drawing/2014/main" id="{CA52508E-F077-4E46-A9FF-20A0631B96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1011" y="2227179"/>
            <a:ext cx="23114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6" descr="http://img3.wikia.nocookie.net/__cb20140102011359/logopedia/images/c/c3/Winnt40serv.png">
            <a:extLst>
              <a:ext uri="{FF2B5EF4-FFF2-40B4-BE49-F238E27FC236}">
                <a16:creationId xmlns:a16="http://schemas.microsoft.com/office/drawing/2014/main" id="{4153BA80-B0C5-409A-5400-CFCF29BC8C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68484" y="720044"/>
            <a:ext cx="1676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0" descr="http://www.win31.de/screens/nt31.gif">
            <a:extLst>
              <a:ext uri="{FF2B5EF4-FFF2-40B4-BE49-F238E27FC236}">
                <a16:creationId xmlns:a16="http://schemas.microsoft.com/office/drawing/2014/main" id="{60E10ED5-B2FC-4069-8DE4-C75752CB95F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93782" y="2189512"/>
            <a:ext cx="2286001" cy="171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8" descr="http://sam.web.free.fr/blog/wp-content/uploads/windows-7-logo.png">
            <a:extLst>
              <a:ext uri="{FF2B5EF4-FFF2-40B4-BE49-F238E27FC236}">
                <a16:creationId xmlns:a16="http://schemas.microsoft.com/office/drawing/2014/main" id="{1A3EE40F-BBCA-3066-731E-A36C3AE326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359" y="4830969"/>
            <a:ext cx="10080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2" descr="http://i.ytimg.com/vi/GIeVudQiXKI/maxresdefault.jpg">
            <a:extLst>
              <a:ext uri="{FF2B5EF4-FFF2-40B4-BE49-F238E27FC236}">
                <a16:creationId xmlns:a16="http://schemas.microsoft.com/office/drawing/2014/main" id="{64AC85E2-088B-35D9-355F-B15F912375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4781" y="4532092"/>
            <a:ext cx="2844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http://fc09.deviantart.net/fs71/f/2012/049/5/e/windows_8_logo_by_xergic-d4q3ufn.png">
            <a:extLst>
              <a:ext uri="{FF2B5EF4-FFF2-40B4-BE49-F238E27FC236}">
                <a16:creationId xmlns:a16="http://schemas.microsoft.com/office/drawing/2014/main" id="{84F71622-B1FC-E51B-B6FA-E1F38DB34F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9440" y="4874992"/>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2" descr="http://allthingsd.com/files/2013/08/Windows-8.jpg">
            <a:extLst>
              <a:ext uri="{FF2B5EF4-FFF2-40B4-BE49-F238E27FC236}">
                <a16:creationId xmlns:a16="http://schemas.microsoft.com/office/drawing/2014/main" id="{C76B8009-12CE-FDB8-35B5-2381857F21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5299" y="4621419"/>
            <a:ext cx="2641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709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70</a:t>
            </a:fld>
            <a:endParaRPr/>
          </a:p>
        </p:txBody>
      </p:sp>
      <p:sp>
        <p:nvSpPr>
          <p:cNvPr id="330" name="Google Shape;330;p10"/>
          <p:cNvSpPr txBox="1"/>
          <p:nvPr/>
        </p:nvSpPr>
        <p:spPr>
          <a:xfrm>
            <a:off x="3790999" y="0"/>
            <a:ext cx="461000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Thông tin hệ thống</a:t>
            </a:r>
            <a:endParaRPr/>
          </a:p>
        </p:txBody>
      </p:sp>
      <p:sp>
        <p:nvSpPr>
          <p:cNvPr id="331" name="Google Shape;331;p10"/>
          <p:cNvSpPr/>
          <p:nvPr/>
        </p:nvSpPr>
        <p:spPr>
          <a:xfrm>
            <a:off x="457200" y="762000"/>
            <a:ext cx="4876800" cy="5943599"/>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0"/>
          <p:cNvSpPr txBox="1"/>
          <p:nvPr/>
        </p:nvSpPr>
        <p:spPr>
          <a:xfrm>
            <a:off x="533400" y="1149774"/>
            <a:ext cx="4724400" cy="494622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Nhấp vào phím tắt </a:t>
            </a:r>
            <a:r>
              <a:rPr lang="en-US" sz="1800">
                <a:solidFill>
                  <a:srgbClr val="FF0000"/>
                </a:solidFill>
                <a:latin typeface="Arial"/>
                <a:ea typeface="Arial"/>
                <a:cs typeface="Arial"/>
                <a:sym typeface="Arial"/>
              </a:rPr>
              <a:t>File Explorer</a:t>
            </a:r>
            <a:r>
              <a:rPr lang="en-US" sz="1800">
                <a:solidFill>
                  <a:schemeClr val="dk1"/>
                </a:solidFill>
                <a:latin typeface="Arial"/>
                <a:ea typeface="Arial"/>
                <a:cs typeface="Arial"/>
                <a:sym typeface="Arial"/>
              </a:rPr>
              <a:t> trên Taskbar để mở cửa </a:t>
            </a:r>
            <a:r>
              <a:rPr lang="en-US" sz="1800">
                <a:solidFill>
                  <a:srgbClr val="FF0000"/>
                </a:solidFill>
                <a:latin typeface="Arial"/>
                <a:ea typeface="Arial"/>
                <a:cs typeface="Arial"/>
                <a:sym typeface="Arial"/>
              </a:rPr>
              <a:t>This PC</a:t>
            </a:r>
            <a:r>
              <a:rPr lang="en-US" sz="1800">
                <a:solidFill>
                  <a:schemeClr val="dk1"/>
                </a:solidFill>
                <a:latin typeface="Arial"/>
                <a:ea typeface="Arial"/>
                <a:cs typeface="Arial"/>
                <a:sym typeface="Arial"/>
              </a:rPr>
              <a:t>, bây giờ nhấp chuột phải và chọn </a:t>
            </a:r>
            <a:r>
              <a:rPr lang="en-US" sz="1800">
                <a:solidFill>
                  <a:srgbClr val="FF0000"/>
                </a:solidFill>
                <a:latin typeface="Arial"/>
                <a:ea typeface="Arial"/>
                <a:cs typeface="Arial"/>
                <a:sym typeface="Arial"/>
              </a:rPr>
              <a:t>Properties</a:t>
            </a:r>
            <a:r>
              <a:rPr lang="en-US" sz="1800">
                <a:solidFill>
                  <a:schemeClr val="dk1"/>
                </a:solidFill>
                <a:latin typeface="Arial"/>
                <a:ea typeface="Arial"/>
                <a:cs typeface="Arial"/>
                <a:sym typeface="Arial"/>
              </a:rPr>
              <a:t> để xem thông tin hệ thống như phiên bản hệ điều hành, cấp gói dịch vụ, tên máy tính…</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Những thông tin khác về hệ thống được lưu trữ trong </a:t>
            </a:r>
            <a:r>
              <a:rPr lang="en-US" sz="1800">
                <a:solidFill>
                  <a:srgbClr val="FF0000"/>
                </a:solidFill>
                <a:latin typeface="Arial"/>
                <a:ea typeface="Arial"/>
                <a:cs typeface="Arial"/>
                <a:sym typeface="Arial"/>
              </a:rPr>
              <a:t>CurrentControlSet</a:t>
            </a:r>
            <a:r>
              <a:rPr lang="en-US" sz="1800">
                <a:solidFill>
                  <a:schemeClr val="dk1"/>
                </a:solidFill>
                <a:latin typeface="Arial"/>
                <a:ea typeface="Arial"/>
                <a:cs typeface="Arial"/>
                <a:sym typeface="Arial"/>
              </a:rPr>
              <a:t>, một phần khả biến của registry</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Tìm tên của máy tính trong đường dẫn sau, trong thư mục ComputerName:</a:t>
            </a:r>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HKEY_LOCAL_MACHINE\SYSTEM\CurrentControlSet\Control\ComputerName\ActiveComputerName</a:t>
            </a:r>
            <a:endParaRPr/>
          </a:p>
        </p:txBody>
      </p:sp>
      <p:pic>
        <p:nvPicPr>
          <p:cNvPr id="333" name="Google Shape;333;p10"/>
          <p:cNvPicPr preferRelativeResize="0"/>
          <p:nvPr/>
        </p:nvPicPr>
        <p:blipFill rotWithShape="1">
          <a:blip r:embed="rId3">
            <a:alphaModFix/>
          </a:blip>
          <a:srcRect/>
          <a:stretch/>
        </p:blipFill>
        <p:spPr>
          <a:xfrm>
            <a:off x="5715000" y="762000"/>
            <a:ext cx="5562600" cy="3077342"/>
          </a:xfrm>
          <a:prstGeom prst="rect">
            <a:avLst/>
          </a:prstGeom>
          <a:noFill/>
          <a:ln>
            <a:noFill/>
          </a:ln>
        </p:spPr>
      </p:pic>
      <p:pic>
        <p:nvPicPr>
          <p:cNvPr id="334" name="Google Shape;334;p10"/>
          <p:cNvPicPr preferRelativeResize="0"/>
          <p:nvPr/>
        </p:nvPicPr>
        <p:blipFill rotWithShape="1">
          <a:blip r:embed="rId4">
            <a:alphaModFix/>
          </a:blip>
          <a:srcRect b="25582"/>
          <a:stretch/>
        </p:blipFill>
        <p:spPr>
          <a:xfrm>
            <a:off x="5715000" y="4107656"/>
            <a:ext cx="5562600" cy="2438400"/>
          </a:xfrm>
          <a:prstGeom prst="rect">
            <a:avLst/>
          </a:prstGeom>
          <a:noFill/>
          <a:ln>
            <a:noFill/>
          </a:ln>
        </p:spPr>
      </p:pic>
    </p:spTree>
    <p:extLst>
      <p:ext uri="{BB962C8B-B14F-4D97-AF65-F5344CB8AC3E}">
        <p14:creationId xmlns:p14="http://schemas.microsoft.com/office/powerpoint/2010/main" val="25702214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71</a:t>
            </a:fld>
            <a:endParaRPr/>
          </a:p>
        </p:txBody>
      </p:sp>
      <p:sp>
        <p:nvSpPr>
          <p:cNvPr id="341" name="Google Shape;341;p11"/>
          <p:cNvSpPr txBox="1"/>
          <p:nvPr/>
        </p:nvSpPr>
        <p:spPr>
          <a:xfrm>
            <a:off x="3228999" y="0"/>
            <a:ext cx="573400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Thông tin hệ thống (tiếp)</a:t>
            </a:r>
            <a:endParaRPr/>
          </a:p>
        </p:txBody>
      </p:sp>
      <p:sp>
        <p:nvSpPr>
          <p:cNvPr id="342" name="Google Shape;342;p11"/>
          <p:cNvSpPr/>
          <p:nvPr/>
        </p:nvSpPr>
        <p:spPr>
          <a:xfrm>
            <a:off x="0" y="816642"/>
            <a:ext cx="12192000" cy="1200329"/>
          </a:xfrm>
          <a:prstGeom prst="flowChartProcess">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3" name="Google Shape;343;p11"/>
          <p:cNvCxnSpPr>
            <a:stCxn id="342" idx="0"/>
            <a:endCxn id="342" idx="2"/>
          </p:cNvCxnSpPr>
          <p:nvPr/>
        </p:nvCxnSpPr>
        <p:spPr>
          <a:xfrm>
            <a:off x="6096000" y="816642"/>
            <a:ext cx="0" cy="1200300"/>
          </a:xfrm>
          <a:prstGeom prst="straightConnector1">
            <a:avLst/>
          </a:prstGeom>
          <a:noFill/>
          <a:ln w="28575" cap="flat" cmpd="sng">
            <a:solidFill>
              <a:srgbClr val="4A7DBA"/>
            </a:solidFill>
            <a:prstDash val="solid"/>
            <a:round/>
            <a:headEnd type="none" w="sm" len="sm"/>
            <a:tailEnd type="none" w="sm" len="sm"/>
          </a:ln>
        </p:spPr>
      </p:cxnSp>
      <p:sp>
        <p:nvSpPr>
          <p:cNvPr id="344" name="Google Shape;344;p11"/>
          <p:cNvSpPr txBox="1"/>
          <p:nvPr/>
        </p:nvSpPr>
        <p:spPr>
          <a:xfrm>
            <a:off x="0" y="816642"/>
            <a:ext cx="6095999"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Tìm thời điểm khi hệ thống tắt lần cuối theo đường dẫn sau: </a:t>
            </a:r>
            <a:r>
              <a:rPr lang="en-US" sz="1800">
                <a:solidFill>
                  <a:srgbClr val="FF0000"/>
                </a:solidFill>
                <a:latin typeface="Arial"/>
                <a:ea typeface="Arial"/>
                <a:cs typeface="Arial"/>
                <a:sym typeface="Arial"/>
              </a:rPr>
              <a:t>HKEY_LOCAL_MACHINE\SYSTEM\ControlSet001\Control\Windows  </a:t>
            </a:r>
            <a:endParaRPr/>
          </a:p>
        </p:txBody>
      </p:sp>
      <p:sp>
        <p:nvSpPr>
          <p:cNvPr id="345" name="Google Shape;345;p11"/>
          <p:cNvSpPr txBox="1"/>
          <p:nvPr/>
        </p:nvSpPr>
        <p:spPr>
          <a:xfrm>
            <a:off x="6095999" y="816642"/>
            <a:ext cx="6095999"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Tìm ProductName, CurrentBuildNumber và CSDVersion theo đường dẫn sau: </a:t>
            </a:r>
            <a:r>
              <a:rPr lang="en-US" sz="1800">
                <a:solidFill>
                  <a:srgbClr val="FF0000"/>
                </a:solidFill>
                <a:latin typeface="Arial"/>
                <a:ea typeface="Arial"/>
                <a:cs typeface="Arial"/>
                <a:sym typeface="Arial"/>
              </a:rPr>
              <a:t>HKEY_LOCAL_MACHINE\SOFTWARE\Microsoft\Windows NT\CurrentVersion</a:t>
            </a:r>
            <a:endParaRPr sz="1800">
              <a:solidFill>
                <a:schemeClr val="dk1"/>
              </a:solidFill>
              <a:latin typeface="Arial"/>
              <a:ea typeface="Arial"/>
              <a:cs typeface="Arial"/>
              <a:sym typeface="Arial"/>
            </a:endParaRPr>
          </a:p>
        </p:txBody>
      </p:sp>
      <p:pic>
        <p:nvPicPr>
          <p:cNvPr id="346" name="Google Shape;346;p11"/>
          <p:cNvPicPr preferRelativeResize="0"/>
          <p:nvPr/>
        </p:nvPicPr>
        <p:blipFill rotWithShape="1">
          <a:blip r:embed="rId3">
            <a:alphaModFix/>
          </a:blip>
          <a:srcRect/>
          <a:stretch/>
        </p:blipFill>
        <p:spPr>
          <a:xfrm>
            <a:off x="142898" y="2362200"/>
            <a:ext cx="5800702" cy="3878741"/>
          </a:xfrm>
          <a:prstGeom prst="rect">
            <a:avLst/>
          </a:prstGeom>
          <a:noFill/>
          <a:ln>
            <a:noFill/>
          </a:ln>
        </p:spPr>
      </p:pic>
      <p:pic>
        <p:nvPicPr>
          <p:cNvPr id="347" name="Google Shape;347;p11"/>
          <p:cNvPicPr preferRelativeResize="0"/>
          <p:nvPr/>
        </p:nvPicPr>
        <p:blipFill rotWithShape="1">
          <a:blip r:embed="rId4">
            <a:alphaModFix/>
          </a:blip>
          <a:srcRect/>
          <a:stretch/>
        </p:blipFill>
        <p:spPr>
          <a:xfrm>
            <a:off x="6243647" y="2362200"/>
            <a:ext cx="5800702" cy="3888000"/>
          </a:xfrm>
          <a:prstGeom prst="rect">
            <a:avLst/>
          </a:prstGeom>
          <a:noFill/>
          <a:ln>
            <a:noFill/>
          </a:ln>
        </p:spPr>
      </p:pic>
    </p:spTree>
    <p:extLst>
      <p:ext uri="{BB962C8B-B14F-4D97-AF65-F5344CB8AC3E}">
        <p14:creationId xmlns:p14="http://schemas.microsoft.com/office/powerpoint/2010/main" val="38949415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72</a:t>
            </a:fld>
            <a:endParaRPr/>
          </a:p>
        </p:txBody>
      </p:sp>
      <p:sp>
        <p:nvSpPr>
          <p:cNvPr id="354" name="Google Shape;354;p12"/>
          <p:cNvSpPr txBox="1"/>
          <p:nvPr/>
        </p:nvSpPr>
        <p:spPr>
          <a:xfrm>
            <a:off x="4121970" y="0"/>
            <a:ext cx="42433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Thông tin múi giờ</a:t>
            </a:r>
            <a:endParaRPr/>
          </a:p>
        </p:txBody>
      </p:sp>
      <p:sp>
        <p:nvSpPr>
          <p:cNvPr id="355" name="Google Shape;355;p12"/>
          <p:cNvSpPr/>
          <p:nvPr/>
        </p:nvSpPr>
        <p:spPr>
          <a:xfrm>
            <a:off x="457200" y="825944"/>
            <a:ext cx="11277600" cy="628738"/>
          </a:xfrm>
          <a:prstGeom prst="rect">
            <a:avLst/>
          </a:prstGeom>
          <a:solidFill>
            <a:srgbClr val="99F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2"/>
          <p:cNvSpPr/>
          <p:nvPr/>
        </p:nvSpPr>
        <p:spPr>
          <a:xfrm>
            <a:off x="457200" y="1610405"/>
            <a:ext cx="11277599" cy="621846"/>
          </a:xfrm>
          <a:prstGeom prst="rect">
            <a:avLst/>
          </a:prstGeom>
          <a:solidFill>
            <a:srgbClr val="FFCC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2"/>
          <p:cNvSpPr/>
          <p:nvPr/>
        </p:nvSpPr>
        <p:spPr>
          <a:xfrm>
            <a:off x="457200" y="2416211"/>
            <a:ext cx="11277598" cy="908622"/>
          </a:xfrm>
          <a:prstGeom prst="rect">
            <a:avLst/>
          </a:prstGeom>
          <a:solidFill>
            <a:srgbClr val="99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2"/>
          <p:cNvSpPr txBox="1"/>
          <p:nvPr/>
        </p:nvSpPr>
        <p:spPr>
          <a:xfrm>
            <a:off x="1676400" y="835301"/>
            <a:ext cx="883919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Tìm thông tin về cài đặt múi giờ theo đường dẫn: </a:t>
            </a:r>
            <a:r>
              <a:rPr lang="en-US" sz="1800">
                <a:solidFill>
                  <a:srgbClr val="FF0000"/>
                </a:solidFill>
                <a:latin typeface="Arial"/>
                <a:ea typeface="Arial"/>
                <a:cs typeface="Arial"/>
                <a:sym typeface="Arial"/>
              </a:rPr>
              <a:t>HKEY_LOCAL_MACHINE\SYSTEM\CurrentControlSet\Control\TimeZoneInformation</a:t>
            </a:r>
            <a:endParaRPr/>
          </a:p>
        </p:txBody>
      </p:sp>
      <p:pic>
        <p:nvPicPr>
          <p:cNvPr id="359" name="Google Shape;359;p12"/>
          <p:cNvPicPr preferRelativeResize="0"/>
          <p:nvPr/>
        </p:nvPicPr>
        <p:blipFill rotWithShape="1">
          <a:blip r:embed="rId3">
            <a:alphaModFix/>
          </a:blip>
          <a:srcRect b="22644"/>
          <a:stretch/>
        </p:blipFill>
        <p:spPr>
          <a:xfrm>
            <a:off x="2743200" y="3462615"/>
            <a:ext cx="6477000" cy="3354243"/>
          </a:xfrm>
          <a:prstGeom prst="rect">
            <a:avLst/>
          </a:prstGeom>
          <a:noFill/>
          <a:ln>
            <a:noFill/>
          </a:ln>
        </p:spPr>
      </p:pic>
      <p:sp>
        <p:nvSpPr>
          <p:cNvPr id="360" name="Google Shape;360;p12"/>
          <p:cNvSpPr/>
          <p:nvPr/>
        </p:nvSpPr>
        <p:spPr>
          <a:xfrm>
            <a:off x="457200" y="1007098"/>
            <a:ext cx="1219200" cy="249012"/>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2"/>
          <p:cNvSpPr/>
          <p:nvPr/>
        </p:nvSpPr>
        <p:spPr>
          <a:xfrm>
            <a:off x="457198" y="2738662"/>
            <a:ext cx="1219200" cy="249012"/>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2"/>
          <p:cNvSpPr/>
          <p:nvPr/>
        </p:nvSpPr>
        <p:spPr>
          <a:xfrm rot="10800000">
            <a:off x="10515598" y="1796822"/>
            <a:ext cx="1219200" cy="249012"/>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2"/>
          <p:cNvSpPr txBox="1"/>
          <p:nvPr/>
        </p:nvSpPr>
        <p:spPr>
          <a:xfrm>
            <a:off x="1676399" y="1598162"/>
            <a:ext cx="8839198"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Thông tin này có thể quan trọng đối với việc thiết lập tiến trình hoạt động trên hệ thống</a:t>
            </a:r>
            <a:endParaRPr sz="1800">
              <a:solidFill>
                <a:srgbClr val="FF0000"/>
              </a:solidFill>
              <a:latin typeface="Arial"/>
              <a:ea typeface="Arial"/>
              <a:cs typeface="Arial"/>
              <a:sym typeface="Arial"/>
            </a:endParaRPr>
          </a:p>
        </p:txBody>
      </p:sp>
      <p:sp>
        <p:nvSpPr>
          <p:cNvPr id="364" name="Google Shape;364;p12"/>
          <p:cNvSpPr txBox="1"/>
          <p:nvPr/>
        </p:nvSpPr>
        <p:spPr>
          <a:xfrm>
            <a:off x="1676399" y="2401503"/>
            <a:ext cx="8839198"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Sử dụng giá trị </a:t>
            </a:r>
            <a:r>
              <a:rPr lang="en-US" sz="1800">
                <a:solidFill>
                  <a:srgbClr val="FF0000"/>
                </a:solidFill>
                <a:latin typeface="Arial"/>
                <a:ea typeface="Arial"/>
                <a:cs typeface="Arial"/>
                <a:sym typeface="Arial"/>
              </a:rPr>
              <a:t>ActiveTimeBias</a:t>
            </a:r>
            <a:r>
              <a:rPr lang="en-US" sz="1800">
                <a:solidFill>
                  <a:schemeClr val="dk1"/>
                </a:solidFill>
                <a:latin typeface="Arial"/>
                <a:ea typeface="Arial"/>
                <a:cs typeface="Arial"/>
                <a:sym typeface="Arial"/>
              </a:rPr>
              <a:t> từ khóa </a:t>
            </a:r>
            <a:r>
              <a:rPr lang="en-US" sz="1800">
                <a:solidFill>
                  <a:srgbClr val="FF0000"/>
                </a:solidFill>
                <a:latin typeface="Arial"/>
                <a:ea typeface="Arial"/>
                <a:cs typeface="Arial"/>
                <a:sym typeface="Arial"/>
              </a:rPr>
              <a:t>TimeZoneInformation</a:t>
            </a:r>
            <a:r>
              <a:rPr lang="en-US" sz="1800">
                <a:solidFill>
                  <a:schemeClr val="dk1"/>
                </a:solidFill>
                <a:latin typeface="Arial"/>
                <a:ea typeface="Arial"/>
                <a:cs typeface="Arial"/>
                <a:sym typeface="Arial"/>
              </a:rPr>
              <a:t> để dịch hoặc chuẩn hóa thời gian sang các nguồn khác từ hệ thống, chẳng hạn như mục nhập trong tệp nhật ký</a:t>
            </a:r>
            <a:endParaRPr sz="1800">
              <a:solidFill>
                <a:srgbClr val="FF0000"/>
              </a:solidFill>
              <a:latin typeface="Arial"/>
              <a:ea typeface="Arial"/>
              <a:cs typeface="Arial"/>
              <a:sym typeface="Arial"/>
            </a:endParaRPr>
          </a:p>
        </p:txBody>
      </p:sp>
      <p:pic>
        <p:nvPicPr>
          <p:cNvPr id="365" name="Google Shape;365;p12"/>
          <p:cNvPicPr preferRelativeResize="0"/>
          <p:nvPr/>
        </p:nvPicPr>
        <p:blipFill rotWithShape="1">
          <a:blip r:embed="rId4">
            <a:alphaModFix/>
          </a:blip>
          <a:srcRect/>
          <a:stretch/>
        </p:blipFill>
        <p:spPr>
          <a:xfrm>
            <a:off x="666660" y="1649826"/>
            <a:ext cx="666843" cy="543001"/>
          </a:xfrm>
          <a:prstGeom prst="rect">
            <a:avLst/>
          </a:prstGeom>
          <a:noFill/>
          <a:ln>
            <a:noFill/>
          </a:ln>
        </p:spPr>
      </p:pic>
    </p:spTree>
    <p:extLst>
      <p:ext uri="{BB962C8B-B14F-4D97-AF65-F5344CB8AC3E}">
        <p14:creationId xmlns:p14="http://schemas.microsoft.com/office/powerpoint/2010/main" val="1541726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73</a:t>
            </a:fld>
            <a:endParaRPr/>
          </a:p>
        </p:txBody>
      </p:sp>
      <p:sp>
        <p:nvSpPr>
          <p:cNvPr id="372" name="Google Shape;372;p13"/>
          <p:cNvSpPr txBox="1"/>
          <p:nvPr/>
        </p:nvSpPr>
        <p:spPr>
          <a:xfrm>
            <a:off x="3974323" y="0"/>
            <a:ext cx="42433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Các mục chia sẻ</a:t>
            </a:r>
            <a:endParaRPr/>
          </a:p>
        </p:txBody>
      </p:sp>
      <p:sp>
        <p:nvSpPr>
          <p:cNvPr id="373" name="Google Shape;373;p13"/>
          <p:cNvSpPr/>
          <p:nvPr/>
        </p:nvSpPr>
        <p:spPr>
          <a:xfrm>
            <a:off x="609600" y="990600"/>
            <a:ext cx="10972800" cy="1600200"/>
          </a:xfrm>
          <a:prstGeom prst="roundRect">
            <a:avLst>
              <a:gd name="adj" fmla="val 16667"/>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3"/>
          <p:cNvSpPr txBox="1"/>
          <p:nvPr/>
        </p:nvSpPr>
        <p:spPr>
          <a:xfrm>
            <a:off x="1143000" y="1190535"/>
            <a:ext cx="9906000"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Windows Vista,7,8.1, và 10 tạo các chia sẻ quản trị ẩn trên một hệ thống, theo mặc định</a:t>
            </a:r>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Nếu người dùng tạo một lượt chia sẻ bổ sung, chẳng hạn như thông qua lệnh </a:t>
            </a:r>
            <a:r>
              <a:rPr lang="en-US" sz="1800">
                <a:solidFill>
                  <a:srgbClr val="FF0000"/>
                </a:solidFill>
                <a:latin typeface="Arial"/>
                <a:ea typeface="Arial"/>
                <a:cs typeface="Arial"/>
                <a:sym typeface="Arial"/>
              </a:rPr>
              <a:t>net share</a:t>
            </a:r>
            <a:r>
              <a:rPr lang="en-US" sz="1800">
                <a:solidFill>
                  <a:schemeClr val="dk1"/>
                </a:solidFill>
                <a:latin typeface="Arial"/>
                <a:ea typeface="Arial"/>
                <a:cs typeface="Arial"/>
                <a:sym typeface="Arial"/>
              </a:rPr>
              <a:t>, lượt chia sẻ đó sẽ xuất hiện trong đường dẫn sau nằm trong thư mục </a:t>
            </a:r>
            <a:r>
              <a:rPr lang="en-US" sz="1800">
                <a:solidFill>
                  <a:srgbClr val="FF0000"/>
                </a:solidFill>
                <a:latin typeface="Arial"/>
                <a:ea typeface="Arial"/>
                <a:cs typeface="Arial"/>
                <a:sym typeface="Arial"/>
              </a:rPr>
              <a:t>HKEY_LOCAL_MACHINE</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SYSTEM\CurrentControlSet\Services\LanmanSever\Shares</a:t>
            </a:r>
            <a:endParaRPr/>
          </a:p>
        </p:txBody>
      </p:sp>
      <p:pic>
        <p:nvPicPr>
          <p:cNvPr id="375" name="Google Shape;375;p13"/>
          <p:cNvPicPr preferRelativeResize="0"/>
          <p:nvPr/>
        </p:nvPicPr>
        <p:blipFill rotWithShape="1">
          <a:blip r:embed="rId3">
            <a:alphaModFix/>
          </a:blip>
          <a:srcRect/>
          <a:stretch/>
        </p:blipFill>
        <p:spPr>
          <a:xfrm>
            <a:off x="1943100" y="2790735"/>
            <a:ext cx="8305800" cy="3888891"/>
          </a:xfrm>
          <a:prstGeom prst="rect">
            <a:avLst/>
          </a:prstGeom>
          <a:noFill/>
          <a:ln>
            <a:noFill/>
          </a:ln>
        </p:spPr>
      </p:pic>
    </p:spTree>
    <p:extLst>
      <p:ext uri="{BB962C8B-B14F-4D97-AF65-F5344CB8AC3E}">
        <p14:creationId xmlns:p14="http://schemas.microsoft.com/office/powerpoint/2010/main" val="24008062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74</a:t>
            </a:fld>
            <a:endParaRPr/>
          </a:p>
        </p:txBody>
      </p:sp>
      <p:sp>
        <p:nvSpPr>
          <p:cNvPr id="382" name="Google Shape;382;p14"/>
          <p:cNvSpPr txBox="1"/>
          <p:nvPr/>
        </p:nvSpPr>
        <p:spPr>
          <a:xfrm>
            <a:off x="3974323" y="0"/>
            <a:ext cx="42433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SSIDs không dây</a:t>
            </a:r>
            <a:endParaRPr/>
          </a:p>
        </p:txBody>
      </p:sp>
      <p:sp>
        <p:nvSpPr>
          <p:cNvPr id="383" name="Google Shape;383;p14"/>
          <p:cNvSpPr/>
          <p:nvPr/>
        </p:nvSpPr>
        <p:spPr>
          <a:xfrm>
            <a:off x="0" y="838200"/>
            <a:ext cx="12192000" cy="2819400"/>
          </a:xfrm>
          <a:prstGeom prst="flowChartProcess">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4"/>
          <p:cNvSpPr txBox="1"/>
          <p:nvPr/>
        </p:nvSpPr>
        <p:spPr>
          <a:xfrm>
            <a:off x="228600" y="990600"/>
            <a:ext cx="11734800"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Trên các hệ thống trực tiếp, Windows 10 duy trì một danh sách các Bộ nhận dạng Bộ Dịch vụ Không dây được kết nối (SSID) </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Danh sách này được duy trì trong khóa registry:</a:t>
            </a:r>
            <a:endParaRPr/>
          </a:p>
          <a:p>
            <a:pPr marL="742950" marR="0" lvl="1" indent="-285750" algn="just" rtl="0">
              <a:spcBef>
                <a:spcPts val="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SOFTWARE\Microsoft\Windows NT\CurrentVersion\NetworkList\Profiles\(GUID)</a:t>
            </a:r>
            <a:endParaRPr sz="1800" b="0" i="0" u="none" strike="noStrike" cap="none">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Bên dưới khóa này, bạn có thể thấy một giá trị </a:t>
            </a:r>
            <a:r>
              <a:rPr lang="en-US" sz="1800">
                <a:solidFill>
                  <a:srgbClr val="FF0000"/>
                </a:solidFill>
                <a:latin typeface="Arial"/>
                <a:ea typeface="Arial"/>
                <a:cs typeface="Arial"/>
                <a:sym typeface="Arial"/>
              </a:rPr>
              <a:t>Active Settings </a:t>
            </a:r>
            <a:r>
              <a:rPr lang="en-US" sz="1800">
                <a:solidFill>
                  <a:schemeClr val="dk1"/>
                </a:solidFill>
                <a:latin typeface="Arial"/>
                <a:ea typeface="Arial"/>
                <a:cs typeface="Arial"/>
                <a:sym typeface="Arial"/>
              </a:rPr>
              <a:t>và giá trị khác được gọi là </a:t>
            </a:r>
            <a:r>
              <a:rPr lang="en-US" sz="1800">
                <a:solidFill>
                  <a:srgbClr val="FF0000"/>
                </a:solidFill>
                <a:latin typeface="Arial"/>
                <a:ea typeface="Arial"/>
                <a:cs typeface="Arial"/>
                <a:sym typeface="Arial"/>
              </a:rPr>
              <a:t>Static#000x</a:t>
            </a:r>
            <a:r>
              <a:rPr lang="en-US" sz="1800">
                <a:solidFill>
                  <a:schemeClr val="dk1"/>
                </a:solidFill>
                <a:latin typeface="Arial"/>
                <a:ea typeface="Arial"/>
                <a:cs typeface="Arial"/>
                <a:sym typeface="Arial"/>
              </a:rPr>
              <a:t>, trong đó x là một số nguyên bắt đầu từ 0</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Tất cả các giá trị này đều là nhị phân và SSID cho bất kỳ điểm truy cập không dây nào đã được truy cập sẽ được bao gồm trong dữ liệu nhị phân</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Tên SSID ngay sau giá trị DWORD này cho số byte / ký tự được liệt kê</a:t>
            </a:r>
            <a:endParaRPr sz="1800">
              <a:solidFill>
                <a:schemeClr val="dk1"/>
              </a:solidFill>
              <a:latin typeface="Arial"/>
              <a:ea typeface="Arial"/>
              <a:cs typeface="Arial"/>
              <a:sym typeface="Arial"/>
            </a:endParaRPr>
          </a:p>
        </p:txBody>
      </p:sp>
      <p:pic>
        <p:nvPicPr>
          <p:cNvPr id="385" name="Google Shape;385;p14"/>
          <p:cNvPicPr preferRelativeResize="0"/>
          <p:nvPr/>
        </p:nvPicPr>
        <p:blipFill rotWithShape="1">
          <a:blip r:embed="rId3">
            <a:alphaModFix/>
          </a:blip>
          <a:srcRect/>
          <a:stretch/>
        </p:blipFill>
        <p:spPr>
          <a:xfrm>
            <a:off x="2743200" y="3819211"/>
            <a:ext cx="6400800" cy="3035589"/>
          </a:xfrm>
          <a:prstGeom prst="rect">
            <a:avLst/>
          </a:prstGeom>
          <a:noFill/>
          <a:ln>
            <a:noFill/>
          </a:ln>
        </p:spPr>
      </p:pic>
    </p:spTree>
    <p:extLst>
      <p:ext uri="{BB962C8B-B14F-4D97-AF65-F5344CB8AC3E}">
        <p14:creationId xmlns:p14="http://schemas.microsoft.com/office/powerpoint/2010/main" val="8685321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75</a:t>
            </a:fld>
            <a:endParaRPr/>
          </a:p>
        </p:txBody>
      </p:sp>
      <p:sp>
        <p:nvSpPr>
          <p:cNvPr id="392" name="Google Shape;392;p15"/>
          <p:cNvSpPr txBox="1"/>
          <p:nvPr/>
        </p:nvSpPr>
        <p:spPr>
          <a:xfrm>
            <a:off x="3810000" y="-20097"/>
            <a:ext cx="3810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Vị trí khởi động</a:t>
            </a:r>
            <a:endParaRPr/>
          </a:p>
        </p:txBody>
      </p:sp>
      <p:sp>
        <p:nvSpPr>
          <p:cNvPr id="393" name="Google Shape;393;p15"/>
          <p:cNvSpPr/>
          <p:nvPr/>
        </p:nvSpPr>
        <p:spPr>
          <a:xfrm>
            <a:off x="152400" y="827314"/>
            <a:ext cx="5638800" cy="559654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5"/>
          <p:cNvSpPr txBox="1"/>
          <p:nvPr/>
        </p:nvSpPr>
        <p:spPr>
          <a:xfrm>
            <a:off x="228600" y="914400"/>
            <a:ext cx="5486400" cy="550945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Vị trí khởi động trong registry là các vị trí cho phép khởi chạy ứng dụng mà không cần bất kỳ sự tương tác nào từ người dùng</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Trên hệ thống Windows 10 đang hoạt động, lệnh </a:t>
            </a:r>
            <a:r>
              <a:rPr lang="en-US" sz="1800">
                <a:solidFill>
                  <a:srgbClr val="FF0000"/>
                </a:solidFill>
                <a:latin typeface="Arial"/>
                <a:ea typeface="Arial"/>
                <a:cs typeface="Arial"/>
                <a:sym typeface="Arial"/>
              </a:rPr>
              <a:t>msconfig</a:t>
            </a:r>
            <a:r>
              <a:rPr lang="en-US" sz="1800">
                <a:solidFill>
                  <a:schemeClr val="dk1"/>
                </a:solidFill>
                <a:latin typeface="Arial"/>
                <a:ea typeface="Arial"/>
                <a:cs typeface="Arial"/>
                <a:sym typeface="Arial"/>
              </a:rPr>
              <a:t> khởi chạy </a:t>
            </a:r>
            <a:r>
              <a:rPr lang="en-US" sz="1800">
                <a:solidFill>
                  <a:srgbClr val="FF0000"/>
                </a:solidFill>
                <a:latin typeface="Arial"/>
                <a:ea typeface="Arial"/>
                <a:cs typeface="Arial"/>
                <a:sym typeface="Arial"/>
              </a:rPr>
              <a:t>System Configuration Utility</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bước cho tuỳ chọn tự khởi động: </a:t>
            </a:r>
            <a:r>
              <a:rPr lang="en-US" sz="1800">
                <a:solidFill>
                  <a:srgbClr val="FF0000"/>
                </a:solidFill>
                <a:latin typeface="Arial"/>
                <a:ea typeface="Arial"/>
                <a:cs typeface="Arial"/>
                <a:sym typeface="Arial"/>
              </a:rPr>
              <a:t>Start</a:t>
            </a:r>
            <a:r>
              <a:rPr lang="en-US" sz="1800">
                <a:solidFill>
                  <a:schemeClr val="dk1"/>
                </a:solidFill>
                <a:latin typeface="Arial"/>
                <a:ea typeface="Arial"/>
                <a:cs typeface="Arial"/>
                <a:sym typeface="Arial"/>
              </a:rPr>
              <a:t> -&gt; gõ </a:t>
            </a:r>
            <a:r>
              <a:rPr lang="en-US" sz="1800">
                <a:solidFill>
                  <a:srgbClr val="FF0000"/>
                </a:solidFill>
                <a:latin typeface="Arial"/>
                <a:ea typeface="Arial"/>
                <a:cs typeface="Arial"/>
                <a:sym typeface="Arial"/>
              </a:rPr>
              <a:t>Run</a:t>
            </a:r>
            <a:r>
              <a:rPr lang="en-US" sz="1800">
                <a:solidFill>
                  <a:schemeClr val="dk1"/>
                </a:solidFill>
                <a:latin typeface="Arial"/>
                <a:ea typeface="Arial"/>
                <a:cs typeface="Arial"/>
                <a:sym typeface="Arial"/>
              </a:rPr>
              <a:t> -&gt; nhấn </a:t>
            </a:r>
            <a:r>
              <a:rPr lang="en-US" sz="1800">
                <a:solidFill>
                  <a:srgbClr val="FF0000"/>
                </a:solidFill>
                <a:latin typeface="Arial"/>
                <a:ea typeface="Arial"/>
                <a:cs typeface="Arial"/>
                <a:sym typeface="Arial"/>
              </a:rPr>
              <a:t>Enter</a:t>
            </a:r>
            <a:r>
              <a:rPr lang="en-US" sz="1800">
                <a:solidFill>
                  <a:schemeClr val="dk1"/>
                </a:solidFill>
                <a:latin typeface="Arial"/>
                <a:ea typeface="Arial"/>
                <a:cs typeface="Arial"/>
                <a:sym typeface="Arial"/>
              </a:rPr>
              <a:t> -&gt; gõ </a:t>
            </a:r>
            <a:r>
              <a:rPr lang="en-US" sz="1800">
                <a:solidFill>
                  <a:srgbClr val="FF0000"/>
                </a:solidFill>
                <a:latin typeface="Arial"/>
                <a:ea typeface="Arial"/>
                <a:cs typeface="Arial"/>
                <a:sym typeface="Arial"/>
              </a:rPr>
              <a:t>msconfig</a:t>
            </a:r>
            <a:r>
              <a:rPr lang="en-US" sz="1800">
                <a:solidFill>
                  <a:schemeClr val="dk1"/>
                </a:solidFill>
                <a:latin typeface="Arial"/>
                <a:ea typeface="Arial"/>
                <a:cs typeface="Arial"/>
                <a:sym typeface="Arial"/>
              </a:rPr>
              <a:t> -&gt; nhấn </a:t>
            </a:r>
            <a:r>
              <a:rPr lang="en-US" sz="1800">
                <a:solidFill>
                  <a:srgbClr val="FF0000"/>
                </a:solidFill>
                <a:latin typeface="Arial"/>
                <a:ea typeface="Arial"/>
                <a:cs typeface="Arial"/>
                <a:sym typeface="Arial"/>
              </a:rPr>
              <a:t>Enter</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Cửa sổ System Configuration xuất hiện, chọn mục </a:t>
            </a:r>
            <a:r>
              <a:rPr lang="en-US" sz="1800">
                <a:solidFill>
                  <a:srgbClr val="FF0000"/>
                </a:solidFill>
                <a:latin typeface="Arial"/>
                <a:ea typeface="Arial"/>
                <a:cs typeface="Arial"/>
                <a:sym typeface="Arial"/>
              </a:rPr>
              <a:t>Start up </a:t>
            </a:r>
            <a:r>
              <a:rPr lang="en-US" sz="1800">
                <a:solidFill>
                  <a:schemeClr val="dk1"/>
                </a:solidFill>
                <a:latin typeface="Arial"/>
                <a:ea typeface="Arial"/>
                <a:cs typeface="Arial"/>
                <a:sym typeface="Arial"/>
              </a:rPr>
              <a:t>và nhấn </a:t>
            </a:r>
            <a:r>
              <a:rPr lang="en-US" sz="1800">
                <a:solidFill>
                  <a:srgbClr val="FF0000"/>
                </a:solidFill>
                <a:latin typeface="Arial"/>
                <a:ea typeface="Arial"/>
                <a:cs typeface="Arial"/>
                <a:sym typeface="Arial"/>
              </a:rPr>
              <a:t>Open Task Manager</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Cửa sổ </a:t>
            </a:r>
            <a:r>
              <a:rPr lang="en-US" sz="1800">
                <a:solidFill>
                  <a:srgbClr val="FF0000"/>
                </a:solidFill>
                <a:latin typeface="Arial"/>
                <a:ea typeface="Arial"/>
                <a:cs typeface="Arial"/>
                <a:sym typeface="Arial"/>
              </a:rPr>
              <a:t>Task Manager</a:t>
            </a:r>
            <a:r>
              <a:rPr lang="en-US" sz="1800">
                <a:solidFill>
                  <a:schemeClr val="dk1"/>
                </a:solidFill>
                <a:latin typeface="Arial"/>
                <a:ea typeface="Arial"/>
                <a:cs typeface="Arial"/>
                <a:sym typeface="Arial"/>
              </a:rPr>
              <a:t> xuất hiện hiển thị ứng dụng </a:t>
            </a:r>
            <a:r>
              <a:rPr lang="en-US" sz="1800">
                <a:solidFill>
                  <a:srgbClr val="FF0000"/>
                </a:solidFill>
                <a:latin typeface="Arial"/>
                <a:ea typeface="Arial"/>
                <a:cs typeface="Arial"/>
                <a:sym typeface="Arial"/>
              </a:rPr>
              <a:t>Start up</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Cách khác, bạn có thể nhấp choột phải vào thanh </a:t>
            </a:r>
            <a:r>
              <a:rPr lang="en-US" sz="1800">
                <a:solidFill>
                  <a:srgbClr val="FF0000"/>
                </a:solidFill>
                <a:latin typeface="Arial"/>
                <a:ea typeface="Arial"/>
                <a:cs typeface="Arial"/>
                <a:sym typeface="Arial"/>
              </a:rPr>
              <a:t>Taskbar</a:t>
            </a:r>
            <a:r>
              <a:rPr lang="en-US" sz="1800">
                <a:solidFill>
                  <a:schemeClr val="dk1"/>
                </a:solidFill>
                <a:latin typeface="Arial"/>
                <a:ea typeface="Arial"/>
                <a:cs typeface="Arial"/>
                <a:sym typeface="Arial"/>
              </a:rPr>
              <a:t> và chọn </a:t>
            </a:r>
            <a:r>
              <a:rPr lang="en-US" sz="1800">
                <a:solidFill>
                  <a:srgbClr val="FF0000"/>
                </a:solidFill>
                <a:latin typeface="Arial"/>
                <a:ea typeface="Arial"/>
                <a:cs typeface="Arial"/>
                <a:sym typeface="Arial"/>
              </a:rPr>
              <a:t>Task Manager</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Trong cửa sổ Task manager nhấp vào mục </a:t>
            </a:r>
            <a:r>
              <a:rPr lang="en-US" sz="1800">
                <a:solidFill>
                  <a:srgbClr val="FF0000"/>
                </a:solidFill>
                <a:latin typeface="Arial"/>
                <a:ea typeface="Arial"/>
                <a:cs typeface="Arial"/>
                <a:sym typeface="Arial"/>
              </a:rPr>
              <a:t>Start up</a:t>
            </a:r>
            <a:endParaRPr/>
          </a:p>
        </p:txBody>
      </p:sp>
      <p:pic>
        <p:nvPicPr>
          <p:cNvPr id="395" name="Google Shape;395;p15"/>
          <p:cNvPicPr preferRelativeResize="0"/>
          <p:nvPr/>
        </p:nvPicPr>
        <p:blipFill rotWithShape="1">
          <a:blip r:embed="rId3">
            <a:alphaModFix/>
          </a:blip>
          <a:srcRect/>
          <a:stretch/>
        </p:blipFill>
        <p:spPr>
          <a:xfrm>
            <a:off x="6120284" y="827314"/>
            <a:ext cx="4776316" cy="3234190"/>
          </a:xfrm>
          <a:prstGeom prst="rect">
            <a:avLst/>
          </a:prstGeom>
          <a:noFill/>
          <a:ln>
            <a:noFill/>
          </a:ln>
        </p:spPr>
      </p:pic>
      <p:pic>
        <p:nvPicPr>
          <p:cNvPr id="396" name="Google Shape;396;p15"/>
          <p:cNvPicPr preferRelativeResize="0"/>
          <p:nvPr/>
        </p:nvPicPr>
        <p:blipFill rotWithShape="1">
          <a:blip r:embed="rId4">
            <a:alphaModFix/>
          </a:blip>
          <a:srcRect/>
          <a:stretch/>
        </p:blipFill>
        <p:spPr>
          <a:xfrm>
            <a:off x="6858000" y="2444409"/>
            <a:ext cx="4876800" cy="3700504"/>
          </a:xfrm>
          <a:prstGeom prst="rect">
            <a:avLst/>
          </a:prstGeom>
          <a:noFill/>
          <a:ln>
            <a:noFill/>
          </a:ln>
        </p:spPr>
      </p:pic>
    </p:spTree>
    <p:extLst>
      <p:ext uri="{BB962C8B-B14F-4D97-AF65-F5344CB8AC3E}">
        <p14:creationId xmlns:p14="http://schemas.microsoft.com/office/powerpoint/2010/main" val="21530412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76</a:t>
            </a:fld>
            <a:endParaRPr/>
          </a:p>
        </p:txBody>
      </p:sp>
      <p:sp>
        <p:nvSpPr>
          <p:cNvPr id="403" name="Google Shape;403;p16"/>
          <p:cNvSpPr txBox="1"/>
          <p:nvPr/>
        </p:nvSpPr>
        <p:spPr>
          <a:xfrm>
            <a:off x="266700" y="4972"/>
            <a:ext cx="116585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Tầm quan trọng của dịch vụ Volume Shadow Copy</a:t>
            </a:r>
            <a:endParaRPr/>
          </a:p>
        </p:txBody>
      </p:sp>
      <p:sp>
        <p:nvSpPr>
          <p:cNvPr id="404" name="Google Shape;404;p16"/>
          <p:cNvSpPr/>
          <p:nvPr/>
        </p:nvSpPr>
        <p:spPr>
          <a:xfrm>
            <a:off x="1128944" y="1143001"/>
            <a:ext cx="4668982" cy="5334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6"/>
          <p:cNvSpPr txBox="1"/>
          <p:nvPr/>
        </p:nvSpPr>
        <p:spPr>
          <a:xfrm>
            <a:off x="1301086" y="1295400"/>
            <a:ext cx="4270749" cy="494622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Volume shadow copy là một tính năng của Windows </a:t>
            </a:r>
            <a:r>
              <a:rPr lang="en-US" sz="1800">
                <a:solidFill>
                  <a:srgbClr val="FF0000"/>
                </a:solidFill>
                <a:latin typeface="Arial"/>
                <a:ea typeface="Arial"/>
                <a:cs typeface="Arial"/>
                <a:sym typeface="Arial"/>
              </a:rPr>
              <a:t>tạo và duy trì ảnh chụp nhanh của các ổ đĩa</a:t>
            </a:r>
            <a:endParaRPr/>
          </a:p>
          <a:p>
            <a:pPr marL="285750" marR="0" lvl="0" indent="-285750" algn="just" rtl="0">
              <a:lnSpc>
                <a:spcPct val="120000"/>
              </a:lnSpc>
              <a:spcBef>
                <a:spcPts val="600"/>
              </a:spcBef>
              <a:spcAft>
                <a:spcPts val="0"/>
              </a:spcAft>
              <a:buClr>
                <a:srgbClr val="FF0000"/>
              </a:buClr>
              <a:buSzPts val="1800"/>
              <a:buFont typeface="Noto Sans Symbols"/>
              <a:buChar char="❑"/>
            </a:pPr>
            <a:r>
              <a:rPr lang="en-US" sz="1800">
                <a:solidFill>
                  <a:srgbClr val="FF0000"/>
                </a:solidFill>
                <a:latin typeface="Arial"/>
                <a:ea typeface="Arial"/>
                <a:cs typeface="Arial"/>
                <a:sym typeface="Arial"/>
              </a:rPr>
              <a:t>Ảnh chụp nhanh cấp khối </a:t>
            </a:r>
            <a:r>
              <a:rPr lang="en-US" sz="1800">
                <a:solidFill>
                  <a:schemeClr val="dk1"/>
                </a:solidFill>
                <a:latin typeface="Arial"/>
                <a:ea typeface="Arial"/>
                <a:cs typeface="Arial"/>
                <a:sym typeface="Arial"/>
              </a:rPr>
              <a:t>của bất kỳ thay đổi nào trên hệ thống được tạo ra</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Ảnh chụp nhanh được gọi là </a:t>
            </a:r>
            <a:r>
              <a:rPr lang="en-US" sz="1800">
                <a:solidFill>
                  <a:srgbClr val="FF0000"/>
                </a:solidFill>
                <a:latin typeface="Arial"/>
                <a:ea typeface="Arial"/>
                <a:cs typeface="Arial"/>
                <a:sym typeface="Arial"/>
              </a:rPr>
              <a:t>shadow copies</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bản sao này được quét bằng công cụ điều tra số như Internet Evidence Finder (IEF) và các nhà điều tra có thể phân tích một bản sao cụ thể mà họ quan tâm để tìm bằng chứng</a:t>
            </a:r>
            <a:endParaRPr sz="1800">
              <a:solidFill>
                <a:schemeClr val="dk1"/>
              </a:solidFill>
              <a:latin typeface="Arial"/>
              <a:ea typeface="Arial"/>
              <a:cs typeface="Arial"/>
              <a:sym typeface="Arial"/>
            </a:endParaRPr>
          </a:p>
        </p:txBody>
      </p:sp>
      <p:sp>
        <p:nvSpPr>
          <p:cNvPr id="406" name="Google Shape;406;p16"/>
          <p:cNvSpPr/>
          <p:nvPr/>
        </p:nvSpPr>
        <p:spPr>
          <a:xfrm>
            <a:off x="6518362" y="1143000"/>
            <a:ext cx="4668982" cy="5334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6"/>
          <p:cNvSpPr txBox="1"/>
          <p:nvPr/>
        </p:nvSpPr>
        <p:spPr>
          <a:xfrm>
            <a:off x="6814791" y="1333422"/>
            <a:ext cx="4076123" cy="47677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Shadow copies có những thông tin sau</a:t>
            </a:r>
            <a:endParaRPr/>
          </a:p>
          <a:p>
            <a:pPr marL="742950" marR="0" lvl="1" indent="-285750" algn="l"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Một phiên bản lịch sử của registry hives</a:t>
            </a:r>
            <a:endParaRPr/>
          </a:p>
          <a:p>
            <a:pPr marL="742950" marR="0" lvl="1" indent="-285750" algn="l"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Cơ sở dữ liệu chẳng hạn SQLite</a:t>
            </a:r>
            <a:endParaRPr/>
          </a:p>
          <a:p>
            <a:pPr marL="742950" marR="0" lvl="1" indent="-285750" algn="l"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Một số hiện vật khác</a:t>
            </a:r>
            <a:endParaRPr/>
          </a:p>
          <a:p>
            <a:pPr marL="285750" marR="0" lvl="0" indent="-285750" algn="l"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Để tìm thêm dữ liệu, có các công cụ như </a:t>
            </a:r>
            <a:r>
              <a:rPr lang="en-US" sz="1800">
                <a:solidFill>
                  <a:srgbClr val="FF0000"/>
                </a:solidFill>
                <a:latin typeface="Arial"/>
                <a:ea typeface="Arial"/>
                <a:cs typeface="Arial"/>
                <a:sym typeface="Arial"/>
              </a:rPr>
              <a:t>Trình xem báo cáo của IEF </a:t>
            </a:r>
            <a:r>
              <a:rPr lang="en-US" sz="1800">
                <a:solidFill>
                  <a:schemeClr val="dk1"/>
                </a:solidFill>
                <a:latin typeface="Arial"/>
                <a:ea typeface="Arial"/>
                <a:cs typeface="Arial"/>
                <a:sym typeface="Arial"/>
              </a:rPr>
              <a:t>cung cấp cho người điều tra thông tin chi tiết về bản sao bóng và tệp phân đoạn dữ liệu đến từ</a:t>
            </a:r>
            <a:endParaRPr sz="1800">
              <a:solidFill>
                <a:schemeClr val="dk1"/>
              </a:solidFill>
              <a:latin typeface="Arial"/>
              <a:ea typeface="Arial"/>
              <a:cs typeface="Arial"/>
              <a:sym typeface="Arial"/>
            </a:endParaRPr>
          </a:p>
          <a:p>
            <a:pPr marL="285750" marR="0" lvl="0" indent="-171450" algn="l" rtl="0">
              <a:lnSpc>
                <a:spcPct val="120000"/>
              </a:lnSpc>
              <a:spcBef>
                <a:spcPts val="60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p:txBody>
      </p:sp>
      <p:pic>
        <p:nvPicPr>
          <p:cNvPr id="408" name="Google Shape;408;p16"/>
          <p:cNvPicPr preferRelativeResize="0"/>
          <p:nvPr/>
        </p:nvPicPr>
        <p:blipFill rotWithShape="1">
          <a:blip r:embed="rId3">
            <a:alphaModFix/>
          </a:blip>
          <a:srcRect/>
          <a:stretch/>
        </p:blipFill>
        <p:spPr>
          <a:xfrm>
            <a:off x="8538483" y="5778984"/>
            <a:ext cx="628738" cy="590632"/>
          </a:xfrm>
          <a:prstGeom prst="rect">
            <a:avLst/>
          </a:prstGeom>
          <a:noFill/>
          <a:ln>
            <a:noFill/>
          </a:ln>
        </p:spPr>
      </p:pic>
    </p:spTree>
    <p:extLst>
      <p:ext uri="{BB962C8B-B14F-4D97-AF65-F5344CB8AC3E}">
        <p14:creationId xmlns:p14="http://schemas.microsoft.com/office/powerpoint/2010/main" val="20449179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77</a:t>
            </a:fld>
            <a:endParaRPr/>
          </a:p>
        </p:txBody>
      </p:sp>
      <p:sp>
        <p:nvSpPr>
          <p:cNvPr id="415" name="Google Shape;415;p17"/>
          <p:cNvSpPr txBox="1"/>
          <p:nvPr/>
        </p:nvSpPr>
        <p:spPr>
          <a:xfrm>
            <a:off x="3761509" y="-3992"/>
            <a:ext cx="46689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Khởi động hệ thống </a:t>
            </a:r>
            <a:endParaRPr/>
          </a:p>
        </p:txBody>
      </p:sp>
      <p:cxnSp>
        <p:nvCxnSpPr>
          <p:cNvPr id="416" name="Google Shape;416;p17"/>
          <p:cNvCxnSpPr/>
          <p:nvPr/>
        </p:nvCxnSpPr>
        <p:spPr>
          <a:xfrm rot="10800000">
            <a:off x="6057901" y="703894"/>
            <a:ext cx="76200" cy="6154106"/>
          </a:xfrm>
          <a:prstGeom prst="straightConnector1">
            <a:avLst/>
          </a:prstGeom>
          <a:noFill/>
          <a:ln w="9525" cap="flat" cmpd="sng">
            <a:solidFill>
              <a:schemeClr val="dk1"/>
            </a:solidFill>
            <a:prstDash val="lgDash"/>
            <a:round/>
            <a:headEnd type="none" w="sm" len="sm"/>
            <a:tailEnd type="triangle" w="med" len="med"/>
          </a:ln>
        </p:spPr>
      </p:cxnSp>
      <p:cxnSp>
        <p:nvCxnSpPr>
          <p:cNvPr id="417" name="Google Shape;417;p17"/>
          <p:cNvCxnSpPr/>
          <p:nvPr/>
        </p:nvCxnSpPr>
        <p:spPr>
          <a:xfrm>
            <a:off x="0" y="3581400"/>
            <a:ext cx="12192000" cy="0"/>
          </a:xfrm>
          <a:prstGeom prst="straightConnector1">
            <a:avLst/>
          </a:prstGeom>
          <a:noFill/>
          <a:ln w="9525" cap="flat" cmpd="sng">
            <a:solidFill>
              <a:schemeClr val="dk1"/>
            </a:solidFill>
            <a:prstDash val="lgDash"/>
            <a:round/>
            <a:headEnd type="none" w="sm" len="sm"/>
            <a:tailEnd type="triangle" w="med" len="med"/>
          </a:ln>
        </p:spPr>
      </p:cxnSp>
      <p:sp>
        <p:nvSpPr>
          <p:cNvPr id="418" name="Google Shape;418;p17"/>
          <p:cNvSpPr/>
          <p:nvPr/>
        </p:nvSpPr>
        <p:spPr>
          <a:xfrm>
            <a:off x="6235002" y="1905001"/>
            <a:ext cx="1461198" cy="1560006"/>
          </a:xfrm>
          <a:prstGeom prst="rtTriangle">
            <a:avLst/>
          </a:prstGeom>
          <a:solidFill>
            <a:srgbClr val="FFCC6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7"/>
          <p:cNvSpPr/>
          <p:nvPr/>
        </p:nvSpPr>
        <p:spPr>
          <a:xfrm rot="-5400000">
            <a:off x="4408297" y="1916304"/>
            <a:ext cx="1560005" cy="1537400"/>
          </a:xfrm>
          <a:prstGeom prst="rtTriangle">
            <a:avLst/>
          </a:prstGeom>
          <a:solidFill>
            <a:srgbClr val="CCFF9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17"/>
          <p:cNvSpPr/>
          <p:nvPr/>
        </p:nvSpPr>
        <p:spPr>
          <a:xfrm rot="10800000">
            <a:off x="4419598" y="3697794"/>
            <a:ext cx="1537401" cy="1560005"/>
          </a:xfrm>
          <a:prstGeom prst="rtTriangle">
            <a:avLst/>
          </a:prstGeom>
          <a:solidFill>
            <a:srgbClr val="CC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17"/>
          <p:cNvSpPr txBox="1"/>
          <p:nvPr/>
        </p:nvSpPr>
        <p:spPr>
          <a:xfrm>
            <a:off x="165800" y="761252"/>
            <a:ext cx="5244400"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Phần mềm độc hại có thể được khởi chạy trong </a:t>
            </a:r>
            <a:r>
              <a:rPr lang="en-US" sz="1800">
                <a:solidFill>
                  <a:srgbClr val="FF0000"/>
                </a:solidFill>
                <a:latin typeface="Arial"/>
                <a:ea typeface="Arial"/>
                <a:cs typeface="Arial"/>
                <a:sym typeface="Arial"/>
              </a:rPr>
              <a:t>các vị trí tự khởi động </a:t>
            </a:r>
            <a:r>
              <a:rPr lang="en-US" sz="1800">
                <a:solidFill>
                  <a:schemeClr val="dk1"/>
                </a:solidFill>
                <a:latin typeface="Arial"/>
                <a:ea typeface="Arial"/>
                <a:cs typeface="Arial"/>
                <a:sym typeface="Arial"/>
              </a:rPr>
              <a:t>của registry trong khi hệ thống khởi động, ngay cả khi không có sự can thiệp của người dùng</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Ví dụ: Dịch vụ của Windows tại </a:t>
            </a:r>
            <a:r>
              <a:rPr lang="en-US" sz="1800">
                <a:solidFill>
                  <a:srgbClr val="FF0000"/>
                </a:solidFill>
                <a:latin typeface="Arial"/>
                <a:ea typeface="Arial"/>
                <a:cs typeface="Arial"/>
                <a:sym typeface="Arial"/>
              </a:rPr>
              <a:t>HKEY_LOCAL_MACHINE\System\CurrentControlSet\Services</a:t>
            </a:r>
            <a:br>
              <a:rPr lang="en-US" sz="1800">
                <a:solidFill>
                  <a:srgbClr val="FF0000"/>
                </a:solidFill>
                <a:latin typeface="Arial"/>
                <a:ea typeface="Arial"/>
                <a:cs typeface="Arial"/>
                <a:sym typeface="Arial"/>
              </a:rPr>
            </a:b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t>
            </a:r>
            <a:endParaRPr/>
          </a:p>
        </p:txBody>
      </p:sp>
      <p:sp>
        <p:nvSpPr>
          <p:cNvPr id="422" name="Google Shape;422;p17"/>
          <p:cNvSpPr txBox="1"/>
          <p:nvPr/>
        </p:nvSpPr>
        <p:spPr>
          <a:xfrm>
            <a:off x="165800" y="3965138"/>
            <a:ext cx="46348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hệ thống khởi động, giá trị của </a:t>
            </a:r>
            <a:r>
              <a:rPr lang="en-US" sz="1800">
                <a:solidFill>
                  <a:srgbClr val="FF0000"/>
                </a:solidFill>
                <a:latin typeface="Arial"/>
                <a:ea typeface="Arial"/>
                <a:cs typeface="Arial"/>
                <a:sym typeface="Arial"/>
              </a:rPr>
              <a:t>CurrentControlSet</a:t>
            </a:r>
            <a:r>
              <a:rPr lang="en-US" sz="1800">
                <a:solidFill>
                  <a:schemeClr val="dk1"/>
                </a:solidFill>
                <a:latin typeface="Arial"/>
                <a:ea typeface="Arial"/>
                <a:cs typeface="Arial"/>
                <a:sym typeface="Arial"/>
              </a:rPr>
              <a:t> sẽ sử dụng được xác định và các cài đặt cho </a:t>
            </a:r>
            <a:r>
              <a:rPr lang="en-US" sz="1800">
                <a:solidFill>
                  <a:srgbClr val="FF0000"/>
                </a:solidFill>
                <a:latin typeface="Arial"/>
                <a:ea typeface="Arial"/>
                <a:cs typeface="Arial"/>
                <a:sym typeface="Arial"/>
              </a:rPr>
              <a:t>ControlSet</a:t>
            </a:r>
            <a:r>
              <a:rPr lang="en-US" sz="1800">
                <a:solidFill>
                  <a:schemeClr val="dk1"/>
                </a:solidFill>
                <a:latin typeface="Arial"/>
                <a:ea typeface="Arial"/>
                <a:cs typeface="Arial"/>
                <a:sym typeface="Arial"/>
              </a:rPr>
              <a:t> đó được sử dụng</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dịch vụ được liệt kê trong </a:t>
            </a:r>
            <a:r>
              <a:rPr lang="en-US" sz="1800">
                <a:solidFill>
                  <a:srgbClr val="FF0000"/>
                </a:solidFill>
                <a:latin typeface="Arial"/>
                <a:ea typeface="Arial"/>
                <a:cs typeface="Arial"/>
                <a:sym typeface="Arial"/>
              </a:rPr>
              <a:t>ControlSet</a:t>
            </a:r>
            <a:r>
              <a:rPr lang="en-US" sz="1800">
                <a:solidFill>
                  <a:schemeClr val="dk1"/>
                </a:solidFill>
                <a:latin typeface="Arial"/>
                <a:ea typeface="Arial"/>
                <a:cs typeface="Arial"/>
                <a:sym typeface="Arial"/>
              </a:rPr>
              <a:t> được quét và được cài đặt để bắt đầu tự động được khởi chạy</a:t>
            </a:r>
            <a:endParaRPr sz="1800">
              <a:solidFill>
                <a:schemeClr val="dk1"/>
              </a:solidFill>
              <a:latin typeface="Arial"/>
              <a:ea typeface="Arial"/>
              <a:cs typeface="Arial"/>
              <a:sym typeface="Arial"/>
            </a:endParaRPr>
          </a:p>
        </p:txBody>
      </p:sp>
      <p:sp>
        <p:nvSpPr>
          <p:cNvPr id="423" name="Google Shape;423;p17"/>
          <p:cNvSpPr txBox="1"/>
          <p:nvPr/>
        </p:nvSpPr>
        <p:spPr>
          <a:xfrm>
            <a:off x="6477000" y="719693"/>
            <a:ext cx="5714044" cy="286232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FF0000"/>
              </a:buClr>
              <a:buSzPts val="1800"/>
              <a:buFont typeface="Noto Sans Symbols"/>
              <a:buChar char="❑"/>
            </a:pPr>
            <a:r>
              <a:rPr lang="en-US" sz="1800">
                <a:solidFill>
                  <a:srgbClr val="FF0000"/>
                </a:solidFill>
                <a:latin typeface="Arial"/>
                <a:ea typeface="Arial"/>
                <a:cs typeface="Arial"/>
                <a:sym typeface="Arial"/>
              </a:rPr>
              <a:t>Phân tích xâm nhập </a:t>
            </a:r>
            <a:r>
              <a:rPr lang="en-US" sz="1800">
                <a:solidFill>
                  <a:schemeClr val="dk1"/>
                </a:solidFill>
                <a:latin typeface="Arial"/>
                <a:ea typeface="Arial"/>
                <a:cs typeface="Arial"/>
                <a:sym typeface="Arial"/>
              </a:rPr>
              <a:t>có thể được thực hiện bằng cách sử dụng ProDiscover, định vị ControlSet được đánh dấu </a:t>
            </a:r>
            <a:r>
              <a:rPr lang="en-US" sz="1800">
                <a:solidFill>
                  <a:srgbClr val="FF0000"/>
                </a:solidFill>
                <a:latin typeface="Arial"/>
                <a:ea typeface="Arial"/>
                <a:cs typeface="Arial"/>
                <a:sym typeface="Arial"/>
              </a:rPr>
              <a:t>hiện tại </a:t>
            </a:r>
            <a:r>
              <a:rPr lang="en-US" sz="1800">
                <a:solidFill>
                  <a:schemeClr val="dk1"/>
                </a:solidFill>
                <a:latin typeface="Arial"/>
                <a:ea typeface="Arial"/>
                <a:cs typeface="Arial"/>
                <a:sym typeface="Arial"/>
              </a:rPr>
              <a:t>và sau đó sắp xếp các khóa con bên dưới </a:t>
            </a:r>
            <a:r>
              <a:rPr lang="en-US" sz="1800">
                <a:solidFill>
                  <a:srgbClr val="FF0000"/>
                </a:solidFill>
                <a:latin typeface="Arial"/>
                <a:ea typeface="Arial"/>
                <a:cs typeface="Arial"/>
                <a:sym typeface="Arial"/>
              </a:rPr>
              <a:t>khóa dịch vụ</a:t>
            </a:r>
            <a:r>
              <a:rPr lang="en-US" sz="1800">
                <a:solidFill>
                  <a:schemeClr val="dk1"/>
                </a:solidFill>
                <a:latin typeface="Arial"/>
                <a:ea typeface="Arial"/>
                <a:cs typeface="Arial"/>
                <a:sym typeface="Arial"/>
              </a:rPr>
              <a:t> dựa trên thời gian </a:t>
            </a:r>
            <a:r>
              <a:rPr lang="en-US" sz="1800">
                <a:solidFill>
                  <a:srgbClr val="FF0000"/>
                </a:solidFill>
                <a:latin typeface="Arial"/>
                <a:ea typeface="Arial"/>
                <a:cs typeface="Arial"/>
                <a:sym typeface="Arial"/>
              </a:rPr>
              <a:t>ghi cuối cùng</a:t>
            </a:r>
            <a:r>
              <a:rPr lang="en-US" sz="1800">
                <a:solidFill>
                  <a:schemeClr val="dk1"/>
                </a:solidFill>
                <a:latin typeface="Arial"/>
                <a:ea typeface="Arial"/>
                <a:cs typeface="Arial"/>
                <a:sym typeface="Arial"/>
              </a:rPr>
              <a:t> của chúng</a:t>
            </a:r>
            <a:endParaRPr sz="1800">
              <a:solidFill>
                <a:schemeClr val="dk1"/>
              </a:solidFill>
              <a:latin typeface="Arial"/>
              <a:ea typeface="Arial"/>
              <a:cs typeface="Arial"/>
              <a:sym typeface="Arial"/>
            </a:endParaRPr>
          </a:p>
          <a:p>
            <a:pPr marL="1200150" marR="0" lvl="2" indent="-285750" algn="just" rtl="0">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Nếu có bất kỳ sự </a:t>
            </a:r>
            <a:r>
              <a:rPr lang="en-US" sz="1800" b="0" i="0" u="none" strike="noStrike" cap="none">
                <a:solidFill>
                  <a:srgbClr val="FF0000"/>
                </a:solidFill>
                <a:latin typeface="Arial"/>
                <a:ea typeface="Arial"/>
                <a:cs typeface="Arial"/>
                <a:sym typeface="Arial"/>
              </a:rPr>
              <a:t>không khớp </a:t>
            </a:r>
            <a:r>
              <a:rPr lang="en-US" sz="1800" b="0" i="0" u="none" strike="noStrike" cap="none">
                <a:solidFill>
                  <a:schemeClr val="dk1"/>
                </a:solidFill>
                <a:latin typeface="Arial"/>
                <a:ea typeface="Arial"/>
                <a:cs typeface="Arial"/>
                <a:sym typeface="Arial"/>
              </a:rPr>
              <a:t>nào giữa thời gian </a:t>
            </a:r>
            <a:r>
              <a:rPr lang="en-US" sz="1800" b="0" i="0" u="none" strike="noStrike" cap="none">
                <a:solidFill>
                  <a:srgbClr val="FF0000"/>
                </a:solidFill>
                <a:latin typeface="Arial"/>
                <a:ea typeface="Arial"/>
                <a:cs typeface="Arial"/>
                <a:sym typeface="Arial"/>
              </a:rPr>
              <a:t>ghi cuối </a:t>
            </a:r>
            <a:r>
              <a:rPr lang="en-US" sz="1800" b="0" i="0" u="none" strike="noStrike" cap="none">
                <a:solidFill>
                  <a:schemeClr val="dk1"/>
                </a:solidFill>
                <a:latin typeface="Arial"/>
                <a:ea typeface="Arial"/>
                <a:cs typeface="Arial"/>
                <a:sym typeface="Arial"/>
              </a:rPr>
              <a:t>và thời gian thực tế mà quản trị viên đã khởi chạy các chương trình xác thực, thì điều đó có nghĩa là có khả năng xảy ra sự xâm nhập</a:t>
            </a:r>
            <a:endParaRPr sz="1800" b="0" i="0" u="none" strike="noStrike" cap="none">
              <a:solidFill>
                <a:schemeClr val="dk1"/>
              </a:solidFill>
              <a:latin typeface="Arial"/>
              <a:ea typeface="Arial"/>
              <a:cs typeface="Arial"/>
              <a:sym typeface="Arial"/>
            </a:endParaRPr>
          </a:p>
        </p:txBody>
      </p:sp>
      <p:sp>
        <p:nvSpPr>
          <p:cNvPr id="424" name="Google Shape;424;p17"/>
          <p:cNvSpPr/>
          <p:nvPr/>
        </p:nvSpPr>
        <p:spPr>
          <a:xfrm rot="5400000">
            <a:off x="6258750" y="3713169"/>
            <a:ext cx="1537401" cy="1560005"/>
          </a:xfrm>
          <a:prstGeom prst="rtTriangle">
            <a:avLst/>
          </a:prstGeom>
          <a:solidFill>
            <a:srgbClr val="99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5" name="Google Shape;425;p17"/>
          <p:cNvPicPr preferRelativeResize="0"/>
          <p:nvPr/>
        </p:nvPicPr>
        <p:blipFill rotWithShape="1">
          <a:blip r:embed="rId3">
            <a:alphaModFix/>
          </a:blip>
          <a:srcRect/>
          <a:stretch/>
        </p:blipFill>
        <p:spPr>
          <a:xfrm>
            <a:off x="6400800" y="3653550"/>
            <a:ext cx="4928216" cy="3132300"/>
          </a:xfrm>
          <a:prstGeom prst="rect">
            <a:avLst/>
          </a:prstGeom>
          <a:noFill/>
          <a:ln>
            <a:noFill/>
          </a:ln>
        </p:spPr>
      </p:pic>
    </p:spTree>
    <p:extLst>
      <p:ext uri="{BB962C8B-B14F-4D97-AF65-F5344CB8AC3E}">
        <p14:creationId xmlns:p14="http://schemas.microsoft.com/office/powerpoint/2010/main" val="1777815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78</a:t>
            </a:fld>
            <a:endParaRPr/>
          </a:p>
        </p:txBody>
      </p:sp>
      <p:sp>
        <p:nvSpPr>
          <p:cNvPr id="432" name="Google Shape;432;p18"/>
          <p:cNvSpPr txBox="1"/>
          <p:nvPr/>
        </p:nvSpPr>
        <p:spPr>
          <a:xfrm>
            <a:off x="3343299" y="0"/>
            <a:ext cx="55054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Người dùng đăng nhập</a:t>
            </a:r>
            <a:endParaRPr/>
          </a:p>
        </p:txBody>
      </p:sp>
      <p:sp>
        <p:nvSpPr>
          <p:cNvPr id="433" name="Google Shape;433;p18"/>
          <p:cNvSpPr/>
          <p:nvPr/>
        </p:nvSpPr>
        <p:spPr>
          <a:xfrm>
            <a:off x="1142998" y="2333739"/>
            <a:ext cx="9928789" cy="3632200"/>
          </a:xfrm>
          <a:prstGeom prst="rect">
            <a:avLst/>
          </a:prstGeom>
          <a:noFill/>
          <a:ln w="76200" cap="flat" cmpd="sng">
            <a:solidFill>
              <a:srgbClr val="99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18"/>
          <p:cNvSpPr/>
          <p:nvPr/>
        </p:nvSpPr>
        <p:spPr>
          <a:xfrm>
            <a:off x="1131604" y="1453922"/>
            <a:ext cx="9928789" cy="838200"/>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18"/>
          <p:cNvSpPr/>
          <p:nvPr/>
        </p:nvSpPr>
        <p:spPr>
          <a:xfrm>
            <a:off x="4712479" y="1482839"/>
            <a:ext cx="2767040" cy="838200"/>
          </a:xfrm>
          <a:prstGeom prst="round2SameRect">
            <a:avLst>
              <a:gd name="adj1" fmla="val 16667"/>
              <a:gd name="adj2" fmla="val 0"/>
            </a:avLst>
          </a:prstGeom>
          <a:solidFill>
            <a:srgbClr val="99CCFF"/>
          </a:solidFill>
          <a:ln w="25400" cap="flat" cmpd="sng">
            <a:solidFill>
              <a:srgbClr val="99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Người dùng đăng nhập</a:t>
            </a:r>
            <a:endParaRPr/>
          </a:p>
        </p:txBody>
      </p:sp>
      <p:cxnSp>
        <p:nvCxnSpPr>
          <p:cNvPr id="436" name="Google Shape;436;p18"/>
          <p:cNvCxnSpPr/>
          <p:nvPr/>
        </p:nvCxnSpPr>
        <p:spPr>
          <a:xfrm>
            <a:off x="1142999" y="3146539"/>
            <a:ext cx="9928789" cy="0"/>
          </a:xfrm>
          <a:prstGeom prst="straightConnector1">
            <a:avLst/>
          </a:prstGeom>
          <a:noFill/>
          <a:ln w="9525" cap="flat" cmpd="sng">
            <a:solidFill>
              <a:srgbClr val="99CCFF"/>
            </a:solidFill>
            <a:prstDash val="lgDash"/>
            <a:round/>
            <a:headEnd type="none" w="sm" len="sm"/>
            <a:tailEnd type="none" w="sm" len="sm"/>
          </a:ln>
        </p:spPr>
      </p:cxnSp>
      <p:sp>
        <p:nvSpPr>
          <p:cNvPr id="437" name="Google Shape;437;p18"/>
          <p:cNvSpPr txBox="1"/>
          <p:nvPr/>
        </p:nvSpPr>
        <p:spPr>
          <a:xfrm>
            <a:off x="1295400" y="2416974"/>
            <a:ext cx="8708036"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Khi người dùng đăng nhập vào hệ thống, </a:t>
            </a:r>
            <a:r>
              <a:rPr lang="en-US" sz="1800">
                <a:solidFill>
                  <a:srgbClr val="FF0000"/>
                </a:solidFill>
                <a:latin typeface="Arial"/>
                <a:ea typeface="Arial"/>
                <a:cs typeface="Arial"/>
                <a:sym typeface="Arial"/>
              </a:rPr>
              <a:t>các khóa Registry </a:t>
            </a:r>
            <a:r>
              <a:rPr lang="en-US" sz="1800">
                <a:solidFill>
                  <a:schemeClr val="dk1"/>
                </a:solidFill>
                <a:latin typeface="Arial"/>
                <a:ea typeface="Arial"/>
                <a:cs typeface="Arial"/>
                <a:sym typeface="Arial"/>
              </a:rPr>
              <a:t>sau sẽ được truy cập và phân tích cú pháp để các ứng dụng được liệt kê có thể được thực thi:</a:t>
            </a:r>
            <a:endParaRPr sz="1800">
              <a:solidFill>
                <a:schemeClr val="dk1"/>
              </a:solidFill>
              <a:latin typeface="Arial"/>
              <a:ea typeface="Arial"/>
              <a:cs typeface="Arial"/>
              <a:sym typeface="Arial"/>
            </a:endParaRPr>
          </a:p>
        </p:txBody>
      </p:sp>
      <p:pic>
        <p:nvPicPr>
          <p:cNvPr id="438" name="Google Shape;438;p18"/>
          <p:cNvPicPr preferRelativeResize="0"/>
          <p:nvPr/>
        </p:nvPicPr>
        <p:blipFill rotWithShape="1">
          <a:blip r:embed="rId3">
            <a:alphaModFix/>
          </a:blip>
          <a:srcRect/>
          <a:stretch/>
        </p:blipFill>
        <p:spPr>
          <a:xfrm>
            <a:off x="10126530" y="2460657"/>
            <a:ext cx="664562" cy="541494"/>
          </a:xfrm>
          <a:prstGeom prst="rect">
            <a:avLst/>
          </a:prstGeom>
          <a:noFill/>
          <a:ln>
            <a:noFill/>
          </a:ln>
        </p:spPr>
      </p:pic>
      <p:sp>
        <p:nvSpPr>
          <p:cNvPr id="439" name="Google Shape;439;p18"/>
          <p:cNvSpPr txBox="1"/>
          <p:nvPr/>
        </p:nvSpPr>
        <p:spPr>
          <a:xfrm>
            <a:off x="1524000" y="3429000"/>
            <a:ext cx="9267092"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HKEY_LOCAL_MACHINE\SOFTWARE\Microsoft\Windows\CurrentVersion\RunOnce</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HKEY_LOCAL_MACHINE\SOFTWARE\Microsoft\Windows\CurrentVersion\Run</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HKEY_CURRENT_USER\SOFTWARE\Microsoft\Windows\CurrentVersion\Run</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HKEY_CURRENT_USER\SOFTWARE\Microsoft\Windows\CurrentVersion\RunOnce</a:t>
            </a:r>
            <a:endParaRPr/>
          </a:p>
        </p:txBody>
      </p:sp>
      <p:sp>
        <p:nvSpPr>
          <p:cNvPr id="440" name="Google Shape;440;p18"/>
          <p:cNvSpPr txBox="1"/>
          <p:nvPr/>
        </p:nvSpPr>
        <p:spPr>
          <a:xfrm>
            <a:off x="1295400" y="5497570"/>
            <a:ext cx="87630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Lưu ý: Các khoá này bị bỏ qua nếu hệ thống được khởi động ở chế độ an toàn</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5164072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79</a:t>
            </a:fld>
            <a:endParaRPr/>
          </a:p>
        </p:txBody>
      </p:sp>
      <p:sp>
        <p:nvSpPr>
          <p:cNvPr id="447" name="Google Shape;447;p19"/>
          <p:cNvSpPr txBox="1"/>
          <p:nvPr/>
        </p:nvSpPr>
        <p:spPr>
          <a:xfrm>
            <a:off x="2743200" y="0"/>
            <a:ext cx="6705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Hoạt động của người dùng</a:t>
            </a:r>
            <a:endParaRPr/>
          </a:p>
        </p:txBody>
      </p:sp>
      <p:sp>
        <p:nvSpPr>
          <p:cNvPr id="448" name="Google Shape;448;p19"/>
          <p:cNvSpPr/>
          <p:nvPr/>
        </p:nvSpPr>
        <p:spPr>
          <a:xfrm>
            <a:off x="0" y="793910"/>
            <a:ext cx="8991600" cy="569674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19"/>
          <p:cNvSpPr txBox="1"/>
          <p:nvPr/>
        </p:nvSpPr>
        <p:spPr>
          <a:xfrm>
            <a:off x="0" y="793910"/>
            <a:ext cx="8991600" cy="566334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vị trí tự khởi động trong registry được truy cập khi người dùng thực hiện bất kỳ hành động nào, chẳng hạn như mở một ứng dụng như </a:t>
            </a:r>
            <a:r>
              <a:rPr lang="en-US" sz="1800">
                <a:solidFill>
                  <a:srgbClr val="FF0000"/>
                </a:solidFill>
                <a:latin typeface="Arial"/>
                <a:ea typeface="Arial"/>
                <a:cs typeface="Arial"/>
                <a:sym typeface="Arial"/>
              </a:rPr>
              <a:t>Outlook hoặc Microsof Edge</a:t>
            </a:r>
            <a:endParaRPr sz="1800">
              <a:solidFill>
                <a:srgbClr val="FF0000"/>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Tìm phần mềm độc hại ở những vị trí sau:</a:t>
            </a:r>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HKEY_LOCAL_MACHINE\SOFTWARE\CLASSES\exefile\shell\open\command</a:t>
            </a:r>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HKEY_CLASSÉ_ROOT\exefile\shell\open\command</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Hệ điều hành Windows cung cấp khả năng thay đổi các chức năng bên ngoài khi một số sự kiện nhất định xảy ra trên hệ thống, chẳng hạn như người dùng đăng nhập hay tắt hoặc trình bảo vệ màn hình khởi động</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thông báo này được xử lý bởi khóa Registry:</a:t>
            </a:r>
            <a:endParaRPr sz="1800">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HKEY_LOCAL_MACHINE\SOFTWARE\Microsoft\Windows NT\CurrentVersion\Winlogon\Notify</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Sắp xếp các khóa phụ bên dưới </a:t>
            </a:r>
            <a:r>
              <a:rPr lang="en-US" sz="1800">
                <a:solidFill>
                  <a:srgbClr val="FF0000"/>
                </a:solidFill>
                <a:latin typeface="Arial"/>
                <a:ea typeface="Arial"/>
                <a:cs typeface="Arial"/>
                <a:sym typeface="Arial"/>
              </a:rPr>
              <a:t>thông báo </a:t>
            </a:r>
            <a:r>
              <a:rPr lang="en-US" sz="1800">
                <a:solidFill>
                  <a:schemeClr val="dk1"/>
                </a:solidFill>
                <a:latin typeface="Arial"/>
                <a:ea typeface="Arial"/>
                <a:cs typeface="Arial"/>
                <a:sym typeface="Arial"/>
              </a:rPr>
              <a:t>dựa trên thời gian </a:t>
            </a:r>
            <a:r>
              <a:rPr lang="en-US" sz="1800">
                <a:solidFill>
                  <a:srgbClr val="FF0000"/>
                </a:solidFill>
                <a:latin typeface="Arial"/>
                <a:ea typeface="Arial"/>
                <a:cs typeface="Arial"/>
                <a:sym typeface="Arial"/>
              </a:rPr>
              <a:t>ghi lần cuối </a:t>
            </a:r>
            <a:r>
              <a:rPr lang="en-US" sz="1800">
                <a:solidFill>
                  <a:schemeClr val="dk1"/>
                </a:solidFill>
                <a:latin typeface="Arial"/>
                <a:ea typeface="Arial"/>
                <a:cs typeface="Arial"/>
                <a:sym typeface="Arial"/>
              </a:rPr>
              <a:t>của chúng và chú ý đến các mục gần đến ngày xảy ra sự cố đáng ngờ</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Kiểm tra các mục nhập liệt kê các tệp DLL trong giá trị </a:t>
            </a:r>
            <a:r>
              <a:rPr lang="en-US" sz="1800">
                <a:solidFill>
                  <a:srgbClr val="FF0000"/>
                </a:solidFill>
                <a:latin typeface="Arial"/>
                <a:ea typeface="Arial"/>
                <a:cs typeface="Arial"/>
                <a:sym typeface="Arial"/>
              </a:rPr>
              <a:t>DLLName</a:t>
            </a:r>
            <a:r>
              <a:rPr lang="en-US" sz="1800">
                <a:solidFill>
                  <a:schemeClr val="dk1"/>
                </a:solidFill>
                <a:latin typeface="Arial"/>
                <a:ea typeface="Arial"/>
                <a:cs typeface="Arial"/>
                <a:sym typeface="Arial"/>
              </a:rPr>
              <a:t> có thông tin phiên bản tệp đáng ngờ hoặc không có thông tin phiên bản tệp nào cả</a:t>
            </a:r>
            <a:endParaRPr sz="1800">
              <a:solidFill>
                <a:srgbClr val="FF0000"/>
              </a:solidFill>
              <a:latin typeface="Arial"/>
              <a:ea typeface="Arial"/>
              <a:cs typeface="Arial"/>
              <a:sym typeface="Arial"/>
            </a:endParaRPr>
          </a:p>
        </p:txBody>
      </p:sp>
      <p:pic>
        <p:nvPicPr>
          <p:cNvPr id="450" name="Google Shape;450;p19"/>
          <p:cNvPicPr preferRelativeResize="0"/>
          <p:nvPr/>
        </p:nvPicPr>
        <p:blipFill rotWithShape="1">
          <a:blip r:embed="rId3">
            <a:alphaModFix/>
          </a:blip>
          <a:srcRect/>
          <a:stretch/>
        </p:blipFill>
        <p:spPr>
          <a:xfrm>
            <a:off x="9144000" y="793910"/>
            <a:ext cx="2907926" cy="1873090"/>
          </a:xfrm>
          <a:prstGeom prst="rect">
            <a:avLst/>
          </a:prstGeom>
          <a:noFill/>
          <a:ln>
            <a:noFill/>
          </a:ln>
        </p:spPr>
      </p:pic>
      <p:pic>
        <p:nvPicPr>
          <p:cNvPr id="451" name="Google Shape;451;p19"/>
          <p:cNvPicPr preferRelativeResize="0"/>
          <p:nvPr/>
        </p:nvPicPr>
        <p:blipFill rotWithShape="1">
          <a:blip r:embed="rId4">
            <a:alphaModFix/>
          </a:blip>
          <a:srcRect/>
          <a:stretch/>
        </p:blipFill>
        <p:spPr>
          <a:xfrm>
            <a:off x="9157150" y="3254456"/>
            <a:ext cx="2894776" cy="1873090"/>
          </a:xfrm>
          <a:prstGeom prst="rect">
            <a:avLst/>
          </a:prstGeom>
          <a:noFill/>
          <a:ln>
            <a:noFill/>
          </a:ln>
        </p:spPr>
      </p:pic>
    </p:spTree>
    <p:extLst>
      <p:ext uri="{BB962C8B-B14F-4D97-AF65-F5344CB8AC3E}">
        <p14:creationId xmlns:p14="http://schemas.microsoft.com/office/powerpoint/2010/main" val="5668835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C5A24C-49E4-546B-D075-5EA0BA72AC52}"/>
              </a:ext>
            </a:extLst>
          </p:cNvPr>
          <p:cNvSpPr/>
          <p:nvPr/>
        </p:nvSpPr>
        <p:spPr>
          <a:xfrm>
            <a:off x="2946100" y="4464258"/>
            <a:ext cx="7543800" cy="1464929"/>
          </a:xfrm>
          <a:prstGeom prst="rect">
            <a:avLst/>
          </a:prstGeom>
          <a:solidFill>
            <a:srgbClr val="8EC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23AC84-0F24-9C0D-9C00-06EBADBA30FF}"/>
              </a:ext>
            </a:extLst>
          </p:cNvPr>
          <p:cNvSpPr/>
          <p:nvPr/>
        </p:nvSpPr>
        <p:spPr>
          <a:xfrm>
            <a:off x="1740656" y="2695556"/>
            <a:ext cx="7543800" cy="1318799"/>
          </a:xfrm>
          <a:prstGeom prst="rect">
            <a:avLst/>
          </a:prstGeom>
          <a:solidFill>
            <a:srgbClr val="FE8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CE3444-9C21-3111-EB11-CDD54A4568A9}"/>
              </a:ext>
            </a:extLst>
          </p:cNvPr>
          <p:cNvSpPr/>
          <p:nvPr/>
        </p:nvSpPr>
        <p:spPr>
          <a:xfrm>
            <a:off x="2895600" y="1066801"/>
            <a:ext cx="7543800" cy="1318799"/>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AA92C2F-311E-E26F-4C09-AE68E1AB6286}"/>
              </a:ext>
            </a:extLst>
          </p:cNvPr>
          <p:cNvPicPr>
            <a:picLocks noGrp="1" noChangeAspect="1"/>
          </p:cNvPicPr>
          <p:nvPr>
            <p:ph sz="quarter" idx="13"/>
          </p:nvPr>
        </p:nvPicPr>
        <p:blipFill>
          <a:blip r:embed="rId2"/>
          <a:stretch>
            <a:fillRect/>
          </a:stretch>
        </p:blipFill>
        <p:spPr>
          <a:xfrm>
            <a:off x="1510553" y="1066800"/>
            <a:ext cx="1371600" cy="1334530"/>
          </a:xfrm>
        </p:spPr>
      </p:pic>
      <p:sp>
        <p:nvSpPr>
          <p:cNvPr id="3" name="Title 2"/>
          <p:cNvSpPr>
            <a:spLocks noGrp="1"/>
          </p:cNvSpPr>
          <p:nvPr>
            <p:ph type="title"/>
          </p:nvPr>
        </p:nvSpPr>
        <p:spPr/>
        <p:txBody>
          <a:bodyPr/>
          <a:lstStyle/>
          <a:p>
            <a:r>
              <a:rPr lang="en-US" b="0" i="0" u="none" strike="noStrike">
                <a:solidFill>
                  <a:srgbClr val="FF0000"/>
                </a:solidFill>
                <a:effectLst/>
                <a:latin typeface="Arial"/>
                <a:cs typeface="Arial"/>
              </a:rPr>
              <a:t>I. Khái niệm cơ bản</a:t>
            </a:r>
            <a:r>
              <a:rPr lang="en-US" b="0" i="0">
                <a:solidFill>
                  <a:srgbClr val="000000"/>
                </a:solidFill>
                <a:effectLst/>
                <a:latin typeface="Arial"/>
                <a:cs typeface="Arial"/>
              </a:rPr>
              <a:t>​</a:t>
            </a:r>
            <a:endParaRPr lang="en-US" sz="7200" b="0">
              <a:latin typeface="Arial"/>
              <a:ea typeface="Tahoma" panose="020B0604030504040204" pitchFamily="34" charset="0"/>
              <a:cs typeface="Arial"/>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a:p>
        </p:txBody>
      </p:sp>
      <p:grpSp>
        <p:nvGrpSpPr>
          <p:cNvPr id="15" name="Group 14">
            <a:extLst>
              <a:ext uri="{FF2B5EF4-FFF2-40B4-BE49-F238E27FC236}">
                <a16:creationId xmlns:a16="http://schemas.microsoft.com/office/drawing/2014/main" id="{F108C9A6-A5B1-189C-1258-4ADAB604F190}"/>
              </a:ext>
            </a:extLst>
          </p:cNvPr>
          <p:cNvGrpSpPr/>
          <p:nvPr/>
        </p:nvGrpSpPr>
        <p:grpSpPr>
          <a:xfrm>
            <a:off x="2981960" y="1195865"/>
            <a:ext cx="7198360" cy="1076400"/>
            <a:chOff x="1457960" y="1195865"/>
            <a:chExt cx="7198360" cy="1076400"/>
          </a:xfrm>
        </p:grpSpPr>
        <p:sp>
          <p:nvSpPr>
            <p:cNvPr id="8" name="Rectangle 7">
              <a:extLst>
                <a:ext uri="{FF2B5EF4-FFF2-40B4-BE49-F238E27FC236}">
                  <a16:creationId xmlns:a16="http://schemas.microsoft.com/office/drawing/2014/main" id="{19738297-0B6A-56BB-DBD1-7934B0186DEF}"/>
                </a:ext>
              </a:extLst>
            </p:cNvPr>
            <p:cNvSpPr/>
            <p:nvPr/>
          </p:nvSpPr>
          <p:spPr>
            <a:xfrm>
              <a:off x="1457960" y="1195865"/>
              <a:ext cx="7198360" cy="1076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BACFC13B-427F-12D4-F40F-886AD0183CF3}"/>
                </a:ext>
              </a:extLst>
            </p:cNvPr>
            <p:cNvSpPr txBox="1"/>
            <p:nvPr/>
          </p:nvSpPr>
          <p:spPr>
            <a:xfrm>
              <a:off x="1457960" y="1195865"/>
              <a:ext cx="7198360" cy="1076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90322" tIns="50800" rIns="284480" bIns="50800" numCol="1" spcCol="1270" anchor="t" anchorCtr="0">
              <a:noAutofit/>
            </a:bodyPr>
            <a:lstStyle/>
            <a:p>
              <a:pPr marL="0" lvl="1" algn="just" defTabSz="1377950">
                <a:lnSpc>
                  <a:spcPct val="90000"/>
                </a:lnSpc>
                <a:spcBef>
                  <a:spcPct val="0"/>
                </a:spcBef>
                <a:spcAft>
                  <a:spcPct val="20000"/>
                </a:spcAft>
              </a:pPr>
              <a:r>
                <a:rPr lang="en-US" sz="2000" b="1" dirty="0">
                  <a:solidFill>
                    <a:srgbClr val="FF0000"/>
                  </a:solidFill>
                  <a:latin typeface="Arial"/>
                  <a:ea typeface="Tahoma"/>
                  <a:cs typeface="Tahoma"/>
                </a:rPr>
                <a:t>Windows</a:t>
              </a:r>
              <a:r>
                <a:rPr lang="en-US" sz="2000" dirty="0">
                  <a:latin typeface="Arial"/>
                  <a:ea typeface="Tahoma"/>
                  <a:cs typeface="Tahoma"/>
                </a:rPr>
                <a:t>, </a:t>
              </a:r>
              <a:r>
                <a:rPr lang="en-US" sz="2000" b="1" dirty="0">
                  <a:solidFill>
                    <a:srgbClr val="FF0000"/>
                  </a:solidFill>
                  <a:latin typeface="Arial"/>
                  <a:ea typeface="Tahoma"/>
                  <a:cs typeface="Tahoma"/>
                </a:rPr>
                <a:t>Mac</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b="1" dirty="0">
                  <a:solidFill>
                    <a:srgbClr val="FF0000"/>
                  </a:solidFill>
                  <a:latin typeface="Arial"/>
                  <a:ea typeface="Tahoma"/>
                  <a:cs typeface="Tahoma"/>
                </a:rPr>
                <a:t>Linux</a:t>
              </a:r>
              <a:r>
                <a:rPr lang="en-US" sz="2000" dirty="0">
                  <a:latin typeface="Arial"/>
                  <a:ea typeface="Tahoma"/>
                  <a:cs typeface="Tahoma"/>
                </a:rPr>
                <a:t> </a:t>
              </a:r>
              <a:r>
                <a:rPr lang="en-US" sz="2000" dirty="0" err="1">
                  <a:latin typeface="Arial"/>
                  <a:ea typeface="Tahoma"/>
                  <a:cs typeface="Tahoma"/>
                </a:rPr>
                <a:t>là</a:t>
              </a:r>
              <a:r>
                <a:rPr lang="en-US" sz="2000" dirty="0">
                  <a:latin typeface="Arial"/>
                  <a:ea typeface="Tahoma"/>
                  <a:cs typeface="Tahoma"/>
                </a:rPr>
                <a:t> </a:t>
              </a:r>
              <a:r>
                <a:rPr lang="en-US" sz="2000" dirty="0" err="1">
                  <a:latin typeface="Arial"/>
                  <a:ea typeface="Tahoma"/>
                  <a:cs typeface="Tahoma"/>
                </a:rPr>
                <a:t>ba</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hành</a:t>
              </a:r>
              <a:r>
                <a:rPr lang="en-US" sz="2000" dirty="0">
                  <a:latin typeface="Arial"/>
                  <a:ea typeface="Tahoma"/>
                  <a:cs typeface="Tahoma"/>
                </a:rPr>
                <a:t> (OSs) </a:t>
              </a:r>
              <a:r>
                <a:rPr lang="en-US" sz="2000" dirty="0" err="1">
                  <a:latin typeface="Arial"/>
                  <a:ea typeface="Tahoma"/>
                  <a:cs typeface="Tahoma"/>
                </a:rPr>
                <a:t>được</a:t>
              </a:r>
              <a:r>
                <a:rPr lang="en-US" sz="2000" dirty="0">
                  <a:latin typeface="Arial"/>
                  <a:ea typeface="Tahoma"/>
                  <a:cs typeface="Tahoma"/>
                </a:rPr>
                <a:t> </a:t>
              </a:r>
              <a:r>
                <a:rPr lang="en-US" sz="2000" dirty="0" err="1">
                  <a:latin typeface="Arial"/>
                  <a:ea typeface="Tahoma"/>
                  <a:cs typeface="Tahoma"/>
                </a:rPr>
                <a:t>sử</a:t>
              </a:r>
              <a:r>
                <a:rPr lang="en-US" sz="2000" dirty="0">
                  <a:latin typeface="Arial"/>
                  <a:ea typeface="Tahoma"/>
                  <a:cs typeface="Tahoma"/>
                </a:rPr>
                <a:t> </a:t>
              </a:r>
              <a:r>
                <a:rPr lang="en-US" sz="2000" dirty="0" err="1">
                  <a:latin typeface="Arial"/>
                  <a:ea typeface="Tahoma"/>
                  <a:cs typeface="Tahoma"/>
                </a:rPr>
                <a:t>dụng</a:t>
              </a:r>
              <a:r>
                <a:rPr lang="en-US" sz="2000" dirty="0">
                  <a:latin typeface="Arial"/>
                  <a:ea typeface="Tahoma"/>
                  <a:cs typeface="Tahoma"/>
                </a:rPr>
                <a:t> </a:t>
              </a:r>
              <a:r>
                <a:rPr lang="en-US" sz="2000" dirty="0" err="1">
                  <a:latin typeface="Arial"/>
                  <a:ea typeface="Tahoma"/>
                  <a:cs typeface="Tahoma"/>
                </a:rPr>
                <a:t>rộng</a:t>
              </a:r>
              <a:r>
                <a:rPr lang="en-US" sz="2000" dirty="0">
                  <a:latin typeface="Arial"/>
                  <a:ea typeface="Tahoma"/>
                  <a:cs typeface="Tahoma"/>
                </a:rPr>
                <a:t> </a:t>
              </a:r>
              <a:r>
                <a:rPr lang="en-US" sz="2000" dirty="0" err="1">
                  <a:latin typeface="Arial"/>
                  <a:ea typeface="Tahoma"/>
                  <a:cs typeface="Tahoma"/>
                </a:rPr>
                <a:t>rãi</a:t>
              </a:r>
              <a:r>
                <a:rPr lang="en-US" sz="2000" dirty="0">
                  <a:latin typeface="Arial"/>
                  <a:ea typeface="Tahoma"/>
                  <a:cs typeface="Tahoma"/>
                </a:rPr>
                <a:t> </a:t>
              </a:r>
              <a:r>
                <a:rPr lang="en-US" sz="2000" dirty="0" err="1">
                  <a:latin typeface="Arial"/>
                  <a:ea typeface="Tahoma"/>
                  <a:cs typeface="Tahoma"/>
                </a:rPr>
                <a:t>nhất</a:t>
              </a:r>
              <a:r>
                <a:rPr lang="en-US" sz="2000" dirty="0">
                  <a:latin typeface="Arial"/>
                  <a:ea typeface="Tahoma"/>
                  <a:cs typeface="Tahoma"/>
                </a:rPr>
                <a:t>. Do </a:t>
              </a:r>
              <a:r>
                <a:rPr lang="en-US" sz="2000" dirty="0" err="1">
                  <a:latin typeface="Arial"/>
                  <a:ea typeface="Tahoma"/>
                  <a:cs typeface="Tahoma"/>
                </a:rPr>
                <a:t>đó</a:t>
              </a:r>
              <a:r>
                <a:rPr lang="en-US" sz="2000" dirty="0">
                  <a:latin typeface="Arial"/>
                  <a:ea typeface="Tahoma"/>
                  <a:cs typeface="Tahoma"/>
                </a:rPr>
                <a:t>, </a:t>
              </a:r>
              <a:r>
                <a:rPr lang="en-US" sz="2000" dirty="0" err="1">
                  <a:latin typeface="Arial"/>
                  <a:ea typeface="Tahoma"/>
                  <a:cs typeface="Tahoma"/>
                </a:rPr>
                <a:t>xác</a:t>
              </a:r>
              <a:r>
                <a:rPr lang="en-US" sz="2000" dirty="0">
                  <a:latin typeface="Arial"/>
                  <a:ea typeface="Tahoma"/>
                  <a:cs typeface="Tahoma"/>
                </a:rPr>
                <a:t> </a:t>
              </a:r>
              <a:r>
                <a:rPr lang="en-US" sz="2000" dirty="0" err="1">
                  <a:latin typeface="Arial"/>
                  <a:ea typeface="Tahoma"/>
                  <a:cs typeface="Tahoma"/>
                </a:rPr>
                <a:t>suất</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tra</a:t>
              </a:r>
              <a:r>
                <a:rPr lang="en-US" sz="2000" dirty="0">
                  <a:latin typeface="Arial"/>
                  <a:ea typeface="Tahoma"/>
                  <a:cs typeface="Tahoma"/>
                </a:rPr>
                <a:t> </a:t>
              </a:r>
              <a:r>
                <a:rPr lang="en-US" sz="2000" dirty="0" err="1">
                  <a:latin typeface="Arial"/>
                  <a:ea typeface="Tahoma"/>
                  <a:cs typeface="Tahoma"/>
                </a:rPr>
                <a:t>viên</a:t>
              </a:r>
              <a:r>
                <a:rPr lang="en-US" sz="2000" dirty="0">
                  <a:latin typeface="Arial"/>
                  <a:ea typeface="Tahoma"/>
                  <a:cs typeface="Tahoma"/>
                </a:rPr>
                <a:t> </a:t>
              </a:r>
              <a:r>
                <a:rPr lang="en-US" sz="2000" dirty="0" err="1">
                  <a:latin typeface="Arial"/>
                  <a:ea typeface="Tahoma"/>
                  <a:cs typeface="Tahoma"/>
                </a:rPr>
                <a:t>phải</a:t>
              </a:r>
              <a:r>
                <a:rPr lang="en-US" sz="2000" dirty="0">
                  <a:latin typeface="Arial"/>
                  <a:ea typeface="Tahoma"/>
                  <a:cs typeface="Tahoma"/>
                </a:rPr>
                <a:t> </a:t>
              </a:r>
              <a:r>
                <a:rPr lang="en-US" sz="2000" dirty="0" err="1">
                  <a:latin typeface="Arial"/>
                  <a:ea typeface="Tahoma"/>
                  <a:cs typeface="Tahoma"/>
                </a:rPr>
                <a:t>gặp</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OSs </a:t>
              </a:r>
              <a:r>
                <a:rPr lang="en-US" sz="2000" dirty="0" err="1">
                  <a:latin typeface="Arial"/>
                  <a:ea typeface="Tahoma"/>
                  <a:cs typeface="Tahoma"/>
                </a:rPr>
                <a:t>này</a:t>
              </a:r>
              <a:r>
                <a:rPr lang="en-US" sz="2000" dirty="0">
                  <a:latin typeface="Arial"/>
                  <a:ea typeface="Tahoma"/>
                  <a:cs typeface="Tahoma"/>
                </a:rPr>
                <a:t> </a:t>
              </a:r>
              <a:r>
                <a:rPr lang="en-US" sz="2000" dirty="0" err="1">
                  <a:latin typeface="Arial"/>
                  <a:ea typeface="Tahoma"/>
                  <a:cs typeface="Tahoma"/>
                </a:rPr>
                <a:t>tại</a:t>
              </a:r>
              <a:r>
                <a:rPr lang="en-US" sz="2000" dirty="0">
                  <a:latin typeface="Arial"/>
                  <a:ea typeface="Tahoma"/>
                  <a:cs typeface="Tahoma"/>
                </a:rPr>
                <a:t> </a:t>
              </a:r>
              <a:r>
                <a:rPr lang="en-US" sz="2000" dirty="0" err="1">
                  <a:latin typeface="Arial"/>
                  <a:ea typeface="Tahoma"/>
                  <a:cs typeface="Tahoma"/>
                </a:rPr>
                <a:t>hiện</a:t>
              </a:r>
              <a:r>
                <a:rPr lang="en-US" sz="2000" dirty="0">
                  <a:latin typeface="Arial"/>
                  <a:ea typeface="Tahoma"/>
                  <a:cs typeface="Tahoma"/>
                </a:rPr>
                <a:t> </a:t>
              </a:r>
              <a:r>
                <a:rPr lang="en-US" sz="2000" dirty="0" err="1">
                  <a:latin typeface="Arial"/>
                  <a:ea typeface="Tahoma"/>
                  <a:cs typeface="Tahoma"/>
                </a:rPr>
                <a:t>trường</a:t>
              </a:r>
              <a:r>
                <a:rPr lang="en-US" sz="2000" dirty="0">
                  <a:latin typeface="Arial"/>
                  <a:ea typeface="Tahoma"/>
                  <a:cs typeface="Tahoma"/>
                </a:rPr>
                <a:t> </a:t>
              </a:r>
              <a:r>
                <a:rPr lang="en-US" sz="2000" dirty="0" err="1">
                  <a:latin typeface="Arial"/>
                  <a:ea typeface="Tahoma"/>
                  <a:cs typeface="Tahoma"/>
                </a:rPr>
                <a:t>là</a:t>
              </a:r>
              <a:r>
                <a:rPr lang="en-US" sz="2000" dirty="0">
                  <a:latin typeface="Arial"/>
                  <a:ea typeface="Tahoma"/>
                  <a:cs typeface="Tahoma"/>
                </a:rPr>
                <a:t> </a:t>
              </a:r>
              <a:r>
                <a:rPr lang="en-US" sz="2000" dirty="0" err="1">
                  <a:latin typeface="Arial"/>
                  <a:ea typeface="Tahoma"/>
                  <a:cs typeface="Tahoma"/>
                </a:rPr>
                <a:t>rất</a:t>
              </a:r>
              <a:r>
                <a:rPr lang="en-US" sz="2000" dirty="0">
                  <a:latin typeface="Arial"/>
                  <a:ea typeface="Tahoma"/>
                  <a:cs typeface="Tahoma"/>
                </a:rPr>
                <a:t> </a:t>
              </a:r>
              <a:r>
                <a:rPr lang="en-US" sz="2000" dirty="0" err="1">
                  <a:latin typeface="Arial"/>
                  <a:ea typeface="Tahoma"/>
                  <a:cs typeface="Tahoma"/>
                </a:rPr>
                <a:t>cao</a:t>
              </a:r>
              <a:endParaRPr lang="en-US" sz="2000" dirty="0">
                <a:latin typeface="Arial"/>
                <a:ea typeface="Tahoma"/>
                <a:cs typeface="Tahoma"/>
              </a:endParaRPr>
            </a:p>
          </p:txBody>
        </p:sp>
      </p:grpSp>
      <p:grpSp>
        <p:nvGrpSpPr>
          <p:cNvPr id="10" name="Group 9">
            <a:extLst>
              <a:ext uri="{FF2B5EF4-FFF2-40B4-BE49-F238E27FC236}">
                <a16:creationId xmlns:a16="http://schemas.microsoft.com/office/drawing/2014/main" id="{859F56D6-3DD8-749A-1C2B-8C045422E7CB}"/>
              </a:ext>
            </a:extLst>
          </p:cNvPr>
          <p:cNvGrpSpPr/>
          <p:nvPr/>
        </p:nvGrpSpPr>
        <p:grpSpPr>
          <a:xfrm>
            <a:off x="1600200" y="2401330"/>
            <a:ext cx="7594600" cy="1561798"/>
            <a:chOff x="0" y="991799"/>
            <a:chExt cx="9144000" cy="1561798"/>
          </a:xfrm>
        </p:grpSpPr>
        <p:sp>
          <p:nvSpPr>
            <p:cNvPr id="11" name="Rectangle 10">
              <a:extLst>
                <a:ext uri="{FF2B5EF4-FFF2-40B4-BE49-F238E27FC236}">
                  <a16:creationId xmlns:a16="http://schemas.microsoft.com/office/drawing/2014/main" id="{6D84E6EB-7BBA-765C-67E4-FF99B6CFFBD8}"/>
                </a:ext>
              </a:extLst>
            </p:cNvPr>
            <p:cNvSpPr/>
            <p:nvPr/>
          </p:nvSpPr>
          <p:spPr>
            <a:xfrm>
              <a:off x="0" y="991799"/>
              <a:ext cx="9144000" cy="1076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076EB090-12EE-78CB-71BE-3CBCF054528B}"/>
                </a:ext>
              </a:extLst>
            </p:cNvPr>
            <p:cNvSpPr txBox="1"/>
            <p:nvPr/>
          </p:nvSpPr>
          <p:spPr>
            <a:xfrm>
              <a:off x="0" y="1477197"/>
              <a:ext cx="9144000" cy="1076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90322" tIns="50800" rIns="284480" bIns="50800" numCol="1" spcCol="1270" anchor="t" anchorCtr="0">
              <a:noAutofit/>
            </a:bodyPr>
            <a:lstStyle/>
            <a:p>
              <a:pPr marL="0" lvl="1" algn="just" defTabSz="1377950">
                <a:lnSpc>
                  <a:spcPct val="90000"/>
                </a:lnSpc>
                <a:spcBef>
                  <a:spcPct val="0"/>
                </a:spcBef>
                <a:spcAft>
                  <a:spcPct val="20000"/>
                </a:spcAft>
              </a:pPr>
              <a:r>
                <a:rPr lang="en-US" sz="2000" dirty="0" err="1">
                  <a:latin typeface="Arial"/>
                  <a:ea typeface="Tahoma"/>
                  <a:cs typeface="Tahoma"/>
                </a:rPr>
                <a:t>Thực</a:t>
              </a:r>
              <a:r>
                <a:rPr lang="en-US" sz="2000" dirty="0">
                  <a:latin typeface="Arial"/>
                  <a:ea typeface="Tahoma"/>
                  <a:cs typeface="Tahoma"/>
                </a:rPr>
                <a:t> </a:t>
              </a:r>
              <a:r>
                <a:rPr lang="en-US" sz="2000" dirty="0" err="1">
                  <a:latin typeface="Arial"/>
                  <a:ea typeface="Tahoma"/>
                  <a:cs typeface="Tahoma"/>
                </a:rPr>
                <a:t>hiện</a:t>
              </a:r>
              <a:r>
                <a:rPr lang="en-US" sz="2000" dirty="0">
                  <a:latin typeface="Arial"/>
                  <a:ea typeface="Tahoma"/>
                  <a:cs typeface="Tahoma"/>
                </a:rPr>
                <a:t> OS Forensics </a:t>
              </a:r>
              <a:r>
                <a:rPr lang="en-US" sz="2000" dirty="0" err="1">
                  <a:latin typeface="Arial"/>
                  <a:ea typeface="Tahoma"/>
                  <a:cs typeface="Tahoma"/>
                </a:rPr>
                <a:t>để</a:t>
              </a:r>
              <a:r>
                <a:rPr lang="en-US" sz="2000" dirty="0">
                  <a:latin typeface="Arial"/>
                  <a:ea typeface="Tahoma"/>
                  <a:cs typeface="Tahoma"/>
                </a:rPr>
                <a:t> </a:t>
              </a:r>
              <a:r>
                <a:rPr lang="en-US" sz="2000" dirty="0" err="1">
                  <a:solidFill>
                    <a:srgbClr val="FF0000"/>
                  </a:solidFill>
                  <a:latin typeface="Arial"/>
                  <a:ea typeface="Tahoma"/>
                  <a:cs typeface="Tahoma"/>
                </a:rPr>
                <a:t>khám</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phá</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bằng</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chứng</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cơ</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bản</a:t>
              </a:r>
              <a:r>
                <a:rPr lang="en-US" sz="2000" dirty="0">
                  <a:latin typeface="Arial"/>
                  <a:ea typeface="Tahoma"/>
                  <a:cs typeface="Tahoma"/>
                </a:rPr>
                <a:t> </a:t>
              </a:r>
              <a:r>
                <a:rPr lang="en-US" sz="2000" dirty="0" err="1">
                  <a:latin typeface="Arial"/>
                  <a:ea typeface="Tahoma"/>
                  <a:cs typeface="Tahoma"/>
                </a:rPr>
                <a:t>là</a:t>
              </a:r>
              <a:r>
                <a:rPr lang="en-US" sz="2000" dirty="0">
                  <a:latin typeface="Arial"/>
                  <a:ea typeface="Tahoma"/>
                  <a:cs typeface="Tahoma"/>
                </a:rPr>
                <a:t> </a:t>
              </a:r>
              <a:r>
                <a:rPr lang="en-US" sz="2000" dirty="0" err="1">
                  <a:latin typeface="Arial"/>
                  <a:ea typeface="Tahoma"/>
                  <a:cs typeface="Tahoma"/>
                </a:rPr>
                <a:t>nhiệm</a:t>
              </a:r>
              <a:r>
                <a:rPr lang="en-US" sz="2000" dirty="0">
                  <a:latin typeface="Arial"/>
                  <a:ea typeface="Tahoma"/>
                  <a:cs typeface="Tahoma"/>
                </a:rPr>
                <a:t> </a:t>
              </a:r>
              <a:r>
                <a:rPr lang="en-US" sz="2000" dirty="0" err="1">
                  <a:latin typeface="Arial"/>
                  <a:ea typeface="Tahoma"/>
                  <a:cs typeface="Tahoma"/>
                </a:rPr>
                <a:t>vụ</a:t>
              </a:r>
              <a:r>
                <a:rPr lang="en-US" sz="2000" dirty="0">
                  <a:latin typeface="Arial"/>
                  <a:ea typeface="Tahoma"/>
                  <a:cs typeface="Tahoma"/>
                </a:rPr>
                <a:t> </a:t>
              </a:r>
              <a:r>
                <a:rPr lang="en-US" sz="2000" dirty="0" err="1">
                  <a:latin typeface="Arial"/>
                  <a:ea typeface="Tahoma"/>
                  <a:cs typeface="Tahoma"/>
                </a:rPr>
                <a:t>khá</a:t>
              </a:r>
              <a:r>
                <a:rPr lang="en-US" sz="2000" dirty="0">
                  <a:latin typeface="Arial"/>
                  <a:ea typeface="Tahoma"/>
                  <a:cs typeface="Tahoma"/>
                </a:rPr>
                <a:t> </a:t>
              </a:r>
              <a:r>
                <a:rPr lang="en-US" sz="2000" dirty="0" err="1">
                  <a:latin typeface="Arial"/>
                  <a:ea typeface="Tahoma"/>
                  <a:cs typeface="Tahoma"/>
                </a:rPr>
                <a:t>khó</a:t>
              </a:r>
              <a:r>
                <a:rPr lang="en-US" sz="2000" dirty="0">
                  <a:latin typeface="Arial"/>
                  <a:ea typeface="Tahoma"/>
                  <a:cs typeface="Tahoma"/>
                </a:rPr>
                <a:t> </a:t>
              </a:r>
              <a:r>
                <a:rPr lang="en-US" sz="2000" dirty="0" err="1">
                  <a:latin typeface="Arial"/>
                  <a:ea typeface="Tahoma"/>
                  <a:cs typeface="Tahoma"/>
                </a:rPr>
                <a:t>khăn</a:t>
              </a:r>
              <a:r>
                <a:rPr lang="en-US" sz="2000" dirty="0">
                  <a:latin typeface="Arial"/>
                  <a:ea typeface="Tahoma"/>
                  <a:cs typeface="Tahoma"/>
                </a:rPr>
                <a:t> </a:t>
              </a:r>
              <a:r>
                <a:rPr lang="en-US" sz="2000" dirty="0" err="1">
                  <a:latin typeface="Arial"/>
                  <a:ea typeface="Tahoma"/>
                  <a:cs typeface="Tahoma"/>
                </a:rPr>
                <a:t>đối</a:t>
              </a:r>
              <a:r>
                <a:rPr lang="en-US" sz="2000" dirty="0">
                  <a:latin typeface="Arial"/>
                  <a:ea typeface="Tahoma"/>
                  <a:cs typeface="Tahoma"/>
                </a:rPr>
                <a:t> </a:t>
              </a:r>
              <a:r>
                <a:rPr lang="en-US" sz="2000" dirty="0" err="1">
                  <a:latin typeface="Arial"/>
                  <a:ea typeface="Tahoma"/>
                  <a:cs typeface="Tahoma"/>
                </a:rPr>
                <a:t>với</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tra</a:t>
              </a:r>
              <a:r>
                <a:rPr lang="en-US" sz="2000" dirty="0">
                  <a:latin typeface="Arial"/>
                  <a:ea typeface="Tahoma"/>
                  <a:cs typeface="Tahoma"/>
                </a:rPr>
                <a:t> </a:t>
              </a:r>
              <a:r>
                <a:rPr lang="en-US" sz="2000" dirty="0" err="1">
                  <a:latin typeface="Arial"/>
                  <a:ea typeface="Tahoma"/>
                  <a:cs typeface="Tahoma"/>
                </a:rPr>
                <a:t>viên</a:t>
              </a:r>
              <a:r>
                <a:rPr lang="en-US" sz="2000" dirty="0">
                  <a:latin typeface="Arial"/>
                  <a:ea typeface="Tahoma"/>
                  <a:cs typeface="Tahoma"/>
                </a:rPr>
                <a:t> </a:t>
              </a:r>
              <a:r>
                <a:rPr lang="en-US" sz="2000" dirty="0" err="1">
                  <a:latin typeface="Arial"/>
                  <a:ea typeface="Tahoma"/>
                  <a:cs typeface="Tahoma"/>
                </a:rPr>
                <a:t>vì</a:t>
              </a:r>
              <a:r>
                <a:rPr lang="en-US" sz="2000" dirty="0">
                  <a:latin typeface="Arial"/>
                  <a:ea typeface="Tahoma"/>
                  <a:cs typeface="Tahoma"/>
                </a:rPr>
                <a:t> </a:t>
              </a:r>
              <a:r>
                <a:rPr lang="en-US" sz="2000" dirty="0" err="1">
                  <a:latin typeface="Arial"/>
                  <a:ea typeface="Tahoma"/>
                  <a:cs typeface="Tahoma"/>
                </a:rPr>
                <a:t>chúng</a:t>
              </a:r>
              <a:r>
                <a:rPr lang="en-US" sz="2000" dirty="0">
                  <a:latin typeface="Arial"/>
                  <a:ea typeface="Tahoma"/>
                  <a:cs typeface="Tahoma"/>
                </a:rPr>
                <a:t> </a:t>
              </a:r>
              <a:r>
                <a:rPr lang="en-US" sz="2000" dirty="0" err="1">
                  <a:latin typeface="Arial"/>
                  <a:ea typeface="Tahoma"/>
                  <a:cs typeface="Tahoma"/>
                </a:rPr>
                <a:t>không</a:t>
              </a:r>
              <a:r>
                <a:rPr lang="en-US" sz="2000" dirty="0">
                  <a:latin typeface="Arial"/>
                  <a:ea typeface="Tahoma"/>
                  <a:cs typeface="Tahoma"/>
                </a:rPr>
                <a:t> </a:t>
              </a:r>
              <a:r>
                <a:rPr lang="en-US" sz="2000" dirty="0" err="1">
                  <a:latin typeface="Arial"/>
                  <a:ea typeface="Tahoma"/>
                  <a:cs typeface="Tahoma"/>
                </a:rPr>
                <a:t>được</a:t>
              </a:r>
              <a:r>
                <a:rPr lang="en-US" sz="2000" dirty="0">
                  <a:latin typeface="Arial"/>
                  <a:ea typeface="Tahoma"/>
                  <a:cs typeface="Tahoma"/>
                </a:rPr>
                <a:t> </a:t>
              </a:r>
              <a:r>
                <a:rPr lang="en-US" sz="2000" dirty="0" err="1">
                  <a:latin typeface="Arial"/>
                  <a:ea typeface="Tahoma"/>
                  <a:cs typeface="Tahoma"/>
                </a:rPr>
                <a:t>thiết</a:t>
              </a:r>
              <a:r>
                <a:rPr lang="en-US" sz="2000" dirty="0">
                  <a:latin typeface="Arial"/>
                  <a:ea typeface="Tahoma"/>
                  <a:cs typeface="Tahoma"/>
                </a:rPr>
                <a:t> </a:t>
              </a:r>
              <a:r>
                <a:rPr lang="en-US" sz="2000" dirty="0" err="1">
                  <a:latin typeface="Arial"/>
                  <a:ea typeface="Tahoma"/>
                  <a:cs typeface="Tahoma"/>
                </a:rPr>
                <a:t>kế</a:t>
              </a:r>
              <a:r>
                <a:rPr lang="en-US" sz="2000" dirty="0">
                  <a:latin typeface="Arial"/>
                  <a:ea typeface="Tahoma"/>
                  <a:cs typeface="Tahoma"/>
                </a:rPr>
                <a:t> </a:t>
              </a:r>
              <a:r>
                <a:rPr lang="en-US" sz="2000" dirty="0" err="1">
                  <a:latin typeface="Arial"/>
                  <a:ea typeface="Tahoma"/>
                  <a:cs typeface="Tahoma"/>
                </a:rPr>
                <a:t>đặc</a:t>
              </a:r>
              <a:r>
                <a:rPr lang="en-US" sz="2000" dirty="0">
                  <a:latin typeface="Arial"/>
                  <a:ea typeface="Tahoma"/>
                  <a:cs typeface="Tahoma"/>
                </a:rPr>
                <a:t> </a:t>
              </a:r>
              <a:r>
                <a:rPr lang="en-US" sz="2000" dirty="0" err="1">
                  <a:latin typeface="Arial"/>
                  <a:ea typeface="Tahoma"/>
                  <a:cs typeface="Tahoma"/>
                </a:rPr>
                <a:t>biệt</a:t>
              </a:r>
              <a:r>
                <a:rPr lang="en-US" sz="2000" dirty="0">
                  <a:latin typeface="Arial"/>
                  <a:ea typeface="Tahoma"/>
                  <a:cs typeface="Tahoma"/>
                </a:rPr>
                <a:t> </a:t>
              </a:r>
              <a:r>
                <a:rPr lang="en-US" sz="2000" dirty="0" err="1">
                  <a:latin typeface="Arial"/>
                  <a:ea typeface="Tahoma"/>
                  <a:cs typeface="Tahoma"/>
                </a:rPr>
                <a:t>để</a:t>
              </a:r>
              <a:r>
                <a:rPr lang="en-US" sz="2000" dirty="0">
                  <a:latin typeface="Arial"/>
                  <a:ea typeface="Tahoma"/>
                  <a:cs typeface="Tahoma"/>
                </a:rPr>
                <a:t> </a:t>
              </a:r>
              <a:r>
                <a:rPr lang="en-US" sz="2000" dirty="0" err="1">
                  <a:latin typeface="Arial"/>
                  <a:ea typeface="Tahoma"/>
                  <a:cs typeface="Tahoma"/>
                </a:rPr>
                <a:t>dễ</a:t>
              </a:r>
              <a:r>
                <a:rPr lang="en-US" sz="2000" dirty="0">
                  <a:latin typeface="Arial"/>
                  <a:ea typeface="Tahoma"/>
                  <a:cs typeface="Tahoma"/>
                </a:rPr>
                <a:t> </a:t>
              </a:r>
              <a:r>
                <a:rPr lang="en-US" sz="2000" dirty="0" err="1">
                  <a:latin typeface="Arial"/>
                  <a:ea typeface="Tahoma"/>
                  <a:cs typeface="Tahoma"/>
                </a:rPr>
                <a:t>dàng</a:t>
              </a:r>
              <a:r>
                <a:rPr lang="en-US" sz="2000" dirty="0">
                  <a:latin typeface="Arial"/>
                  <a:ea typeface="Tahoma"/>
                  <a:cs typeface="Tahoma"/>
                </a:rPr>
                <a:t> </a:t>
              </a:r>
              <a:r>
                <a:rPr lang="en-US" sz="2000" dirty="0" err="1">
                  <a:latin typeface="Arial"/>
                  <a:ea typeface="Tahoma"/>
                  <a:cs typeface="Tahoma"/>
                </a:rPr>
                <a:t>giám</a:t>
              </a:r>
              <a:r>
                <a:rPr lang="en-US" sz="2000" dirty="0">
                  <a:latin typeface="Arial"/>
                  <a:ea typeface="Tahoma"/>
                  <a:cs typeface="Tahoma"/>
                </a:rPr>
                <a:t> </a:t>
              </a:r>
              <a:r>
                <a:rPr lang="en-US" sz="2000" dirty="0" err="1">
                  <a:latin typeface="Arial"/>
                  <a:ea typeface="Tahoma"/>
                  <a:cs typeface="Tahoma"/>
                </a:rPr>
                <a:t>định</a:t>
              </a:r>
              <a:endParaRPr lang="en-US" sz="2000" dirty="0">
                <a:latin typeface="Arial"/>
                <a:ea typeface="Tahoma"/>
                <a:cs typeface="Tahoma"/>
              </a:endParaRPr>
            </a:p>
          </p:txBody>
        </p:sp>
      </p:grpSp>
      <p:pic>
        <p:nvPicPr>
          <p:cNvPr id="14" name="Picture 13">
            <a:extLst>
              <a:ext uri="{FF2B5EF4-FFF2-40B4-BE49-F238E27FC236}">
                <a16:creationId xmlns:a16="http://schemas.microsoft.com/office/drawing/2014/main" id="{277FCF0A-2809-D458-B496-55A6602CAA94}"/>
              </a:ext>
            </a:extLst>
          </p:cNvPr>
          <p:cNvPicPr>
            <a:picLocks noChangeAspect="1"/>
          </p:cNvPicPr>
          <p:nvPr/>
        </p:nvPicPr>
        <p:blipFill>
          <a:blip r:embed="rId3"/>
          <a:stretch>
            <a:fillRect/>
          </a:stretch>
        </p:blipFill>
        <p:spPr>
          <a:xfrm>
            <a:off x="9313349" y="2686401"/>
            <a:ext cx="1371600" cy="1327759"/>
          </a:xfrm>
          <a:prstGeom prst="rect">
            <a:avLst/>
          </a:prstGeom>
        </p:spPr>
      </p:pic>
      <p:grpSp>
        <p:nvGrpSpPr>
          <p:cNvPr id="18" name="Group 17">
            <a:extLst>
              <a:ext uri="{FF2B5EF4-FFF2-40B4-BE49-F238E27FC236}">
                <a16:creationId xmlns:a16="http://schemas.microsoft.com/office/drawing/2014/main" id="{2556D722-36D1-1EFA-8995-0EDF4DC97D83}"/>
              </a:ext>
            </a:extLst>
          </p:cNvPr>
          <p:cNvGrpSpPr/>
          <p:nvPr/>
        </p:nvGrpSpPr>
        <p:grpSpPr>
          <a:xfrm>
            <a:off x="2903673" y="3918472"/>
            <a:ext cx="7725489" cy="1800871"/>
            <a:chOff x="-322222" y="991799"/>
            <a:chExt cx="9466222" cy="1980092"/>
          </a:xfrm>
        </p:grpSpPr>
        <p:sp>
          <p:nvSpPr>
            <p:cNvPr id="19" name="Rectangle 18">
              <a:extLst>
                <a:ext uri="{FF2B5EF4-FFF2-40B4-BE49-F238E27FC236}">
                  <a16:creationId xmlns:a16="http://schemas.microsoft.com/office/drawing/2014/main" id="{AE7AE70A-11B8-CFF8-A778-84CEECB53CD1}"/>
                </a:ext>
              </a:extLst>
            </p:cNvPr>
            <p:cNvSpPr/>
            <p:nvPr/>
          </p:nvSpPr>
          <p:spPr>
            <a:xfrm>
              <a:off x="0" y="991799"/>
              <a:ext cx="9144000" cy="1076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BFF3EFD-CC3F-3FF7-07E7-64B4BBBF9943}"/>
                </a:ext>
              </a:extLst>
            </p:cNvPr>
            <p:cNvSpPr txBox="1"/>
            <p:nvPr/>
          </p:nvSpPr>
          <p:spPr>
            <a:xfrm>
              <a:off x="-322222" y="1591687"/>
              <a:ext cx="9392264" cy="13802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90322" tIns="50800" rIns="284480" bIns="50800" numCol="1" spcCol="1270" anchor="t" anchorCtr="0">
              <a:noAutofit/>
            </a:bodyPr>
            <a:lstStyle/>
            <a:p>
              <a:pPr marL="0" lvl="1" algn="just" defTabSz="1377950">
                <a:lnSpc>
                  <a:spcPct val="90000"/>
                </a:lnSpc>
                <a:spcBef>
                  <a:spcPct val="0"/>
                </a:spcBef>
                <a:spcAft>
                  <a:spcPct val="20000"/>
                </a:spcAft>
              </a:pPr>
              <a:r>
                <a:rPr lang="en-US" sz="2000" dirty="0" err="1">
                  <a:latin typeface="Arial"/>
                  <a:ea typeface="Tahoma"/>
                  <a:cs typeface="Tahoma"/>
                </a:rPr>
                <a:t>Để</a:t>
              </a:r>
              <a:r>
                <a:rPr lang="en-US" sz="2000" dirty="0">
                  <a:latin typeface="Arial"/>
                  <a:ea typeface="Tahoma"/>
                  <a:cs typeface="Tahoma"/>
                </a:rPr>
                <a:t> </a:t>
              </a:r>
              <a:r>
                <a:rPr lang="en-US" sz="2000" dirty="0" err="1">
                  <a:latin typeface="Arial"/>
                  <a:ea typeface="Tahoma"/>
                  <a:cs typeface="Tahoma"/>
                </a:rPr>
                <a:t>tiến</a:t>
              </a:r>
              <a:r>
                <a:rPr lang="en-US" sz="2000" dirty="0">
                  <a:latin typeface="Arial"/>
                  <a:ea typeface="Tahoma"/>
                  <a:cs typeface="Tahoma"/>
                </a:rPr>
                <a:t> </a:t>
              </a:r>
              <a:r>
                <a:rPr lang="en-US" sz="2000" dirty="0" err="1">
                  <a:latin typeface="Arial"/>
                  <a:ea typeface="Tahoma"/>
                  <a:cs typeface="Tahoma"/>
                </a:rPr>
                <a:t>hành</a:t>
              </a:r>
              <a:r>
                <a:rPr lang="en-US" sz="2000" dirty="0">
                  <a:latin typeface="Arial"/>
                  <a:ea typeface="Tahoma"/>
                  <a:cs typeface="Tahoma"/>
                </a:rPr>
                <a:t> </a:t>
              </a:r>
              <a:r>
                <a:rPr lang="en-US" sz="2000" dirty="0" err="1">
                  <a:solidFill>
                    <a:srgbClr val="FF0000"/>
                  </a:solidFill>
                  <a:latin typeface="Arial"/>
                  <a:ea typeface="Tahoma"/>
                  <a:cs typeface="Tahoma"/>
                </a:rPr>
                <a:t>kiểm</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tra</a:t>
              </a:r>
              <a:r>
                <a:rPr lang="en-US" sz="2000" dirty="0">
                  <a:latin typeface="Arial"/>
                  <a:ea typeface="Tahoma"/>
                  <a:cs typeface="Tahoma"/>
                </a:rPr>
                <a:t> </a:t>
              </a:r>
              <a:r>
                <a:rPr lang="en-US" sz="2000" dirty="0" err="1">
                  <a:solidFill>
                    <a:srgbClr val="FF0000"/>
                  </a:solidFill>
                  <a:latin typeface="Arial"/>
                  <a:ea typeface="Tahoma"/>
                  <a:cs typeface="Tahoma"/>
                </a:rPr>
                <a:t>giám</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định</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kỹ</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thuật</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số</a:t>
              </a:r>
              <a:r>
                <a:rPr lang="en-US" sz="2000" dirty="0">
                  <a:latin typeface="Arial"/>
                  <a:ea typeface="Tahoma"/>
                  <a:cs typeface="Tahoma"/>
                </a:rPr>
                <a:t> </a:t>
              </a:r>
              <a:r>
                <a:rPr lang="en-US" sz="2000" dirty="0" err="1">
                  <a:latin typeface="Arial"/>
                  <a:ea typeface="Tahoma"/>
                  <a:cs typeface="Tahoma"/>
                </a:rPr>
                <a:t>thành</a:t>
              </a:r>
              <a:r>
                <a:rPr lang="en-US" sz="2000" dirty="0">
                  <a:latin typeface="Arial"/>
                  <a:ea typeface="Tahoma"/>
                  <a:cs typeface="Tahoma"/>
                </a:rPr>
                <a:t> </a:t>
              </a:r>
              <a:r>
                <a:rPr lang="en-US" sz="2000" dirty="0" err="1">
                  <a:latin typeface="Arial"/>
                  <a:ea typeface="Tahoma"/>
                  <a:cs typeface="Tahoma"/>
                </a:rPr>
                <a:t>công</a:t>
              </a:r>
              <a:r>
                <a:rPr lang="en-US" sz="2000" dirty="0">
                  <a:latin typeface="Arial"/>
                  <a:ea typeface="Tahoma"/>
                  <a:cs typeface="Tahoma"/>
                </a:rPr>
                <a:t> </a:t>
              </a:r>
              <a:r>
                <a:rPr lang="en-US" sz="2000" dirty="0" err="1">
                  <a:latin typeface="Arial"/>
                  <a:ea typeface="Tahoma"/>
                  <a:cs typeface="Tahoma"/>
                </a:rPr>
                <a:t>trong</a:t>
              </a:r>
              <a:r>
                <a:rPr lang="en-US" sz="2000" dirty="0">
                  <a:latin typeface="Arial"/>
                  <a:ea typeface="Tahoma"/>
                  <a:cs typeface="Tahoma"/>
                </a:rPr>
                <a:t> Windows, Mac </a:t>
              </a:r>
              <a:r>
                <a:rPr lang="en-US" sz="2000" dirty="0" err="1">
                  <a:latin typeface="Arial"/>
                  <a:ea typeface="Tahoma"/>
                  <a:cs typeface="Tahoma"/>
                </a:rPr>
                <a:t>và</a:t>
              </a:r>
              <a:r>
                <a:rPr lang="en-US" sz="2000" dirty="0">
                  <a:latin typeface="Arial"/>
                  <a:ea typeface="Tahoma"/>
                  <a:cs typeface="Tahoma"/>
                </a:rPr>
                <a:t> Linux, </a:t>
              </a:r>
              <a:r>
                <a:rPr lang="en-US" sz="2000" dirty="0" err="1">
                  <a:latin typeface="Arial"/>
                  <a:ea typeface="Tahoma"/>
                  <a:cs typeface="Tahoma"/>
                </a:rPr>
                <a:t>chúng</a:t>
              </a:r>
              <a:r>
                <a:rPr lang="en-US" sz="2000" dirty="0">
                  <a:latin typeface="Arial"/>
                  <a:ea typeface="Tahoma"/>
                  <a:cs typeface="Tahoma"/>
                </a:rPr>
                <a:t> ta </a:t>
              </a:r>
              <a:r>
                <a:rPr lang="en-US" sz="2000" dirty="0" err="1">
                  <a:latin typeface="Arial"/>
                  <a:ea typeface="Tahoma"/>
                  <a:cs typeface="Tahoma"/>
                </a:rPr>
                <a:t>nên</a:t>
              </a:r>
              <a:r>
                <a:rPr lang="en-US" sz="2000" dirty="0">
                  <a:latin typeface="Arial"/>
                  <a:ea typeface="Tahoma"/>
                  <a:cs typeface="Tahoma"/>
                </a:rPr>
                <a:t> </a:t>
              </a:r>
              <a:r>
                <a:rPr lang="en-US" sz="2000" dirty="0" err="1">
                  <a:solidFill>
                    <a:srgbClr val="FF0000"/>
                  </a:solidFill>
                  <a:latin typeface="Arial"/>
                  <a:ea typeface="Tahoma"/>
                  <a:cs typeface="Tahoma"/>
                </a:rPr>
                <a:t>làm</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quen</a:t>
              </a:r>
              <a:r>
                <a:rPr lang="en-US" sz="2000" dirty="0">
                  <a:latin typeface="Arial"/>
                  <a:ea typeface="Tahoma"/>
                  <a:cs typeface="Tahoma"/>
                </a:rPr>
                <a:t> </a:t>
              </a:r>
              <a:r>
                <a:rPr lang="en-US" sz="2000" dirty="0" err="1">
                  <a:solidFill>
                    <a:srgbClr val="FF0000"/>
                  </a:solidFill>
                  <a:latin typeface="Arial"/>
                  <a:ea typeface="Tahoma"/>
                  <a:cs typeface="Tahoma"/>
                </a:rPr>
                <a:t>với</a:t>
              </a:r>
              <a:r>
                <a:rPr lang="en-US" sz="2000" dirty="0">
                  <a:latin typeface="Arial"/>
                  <a:ea typeface="Tahoma"/>
                  <a:cs typeface="Tahoma"/>
                </a:rPr>
                <a:t> </a:t>
              </a:r>
              <a:r>
                <a:rPr lang="en-US" sz="2000" dirty="0" err="1">
                  <a:solidFill>
                    <a:srgbClr val="FF0000"/>
                  </a:solidFill>
                  <a:latin typeface="Arial"/>
                  <a:ea typeface="Tahoma"/>
                  <a:cs typeface="Tahoma"/>
                </a:rPr>
                <a:t>cách</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làm</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việc</a:t>
              </a:r>
              <a:r>
                <a:rPr lang="en-US" sz="2000" dirty="0">
                  <a:latin typeface="Arial"/>
                  <a:ea typeface="Tahoma"/>
                  <a:cs typeface="Tahoma"/>
                </a:rPr>
                <a:t>, </a:t>
              </a:r>
              <a:r>
                <a:rPr lang="en-US" sz="2000" dirty="0" err="1">
                  <a:solidFill>
                    <a:srgbClr val="FF0000"/>
                  </a:solidFill>
                  <a:latin typeface="Arial"/>
                  <a:ea typeface="Tahoma"/>
                  <a:cs typeface="Tahoma"/>
                </a:rPr>
                <a:t>các</a:t>
              </a:r>
              <a:r>
                <a:rPr lang="en-US" sz="2000" dirty="0">
                  <a:latin typeface="Arial"/>
                  <a:ea typeface="Tahoma"/>
                  <a:cs typeface="Tahoma"/>
                </a:rPr>
                <a:t> </a:t>
              </a:r>
              <a:r>
                <a:rPr lang="en-US" sz="2000" dirty="0" err="1">
                  <a:solidFill>
                    <a:srgbClr val="FF0000"/>
                  </a:solidFill>
                  <a:latin typeface="Arial"/>
                  <a:ea typeface="Tahoma"/>
                  <a:cs typeface="Tahoma"/>
                </a:rPr>
                <a:t>lệnh</a:t>
              </a:r>
              <a:r>
                <a:rPr lang="en-US" sz="2000" dirty="0">
                  <a:latin typeface="Arial"/>
                  <a:ea typeface="Tahoma"/>
                  <a:cs typeface="Tahoma"/>
                </a:rPr>
                <a:t> </a:t>
              </a:r>
              <a:r>
                <a:rPr lang="en-US" sz="2000" dirty="0" err="1">
                  <a:latin typeface="Arial"/>
                  <a:ea typeface="Tahoma"/>
                  <a:cs typeface="Tahoma"/>
                </a:rPr>
                <a:t>hoặc</a:t>
              </a:r>
              <a:r>
                <a:rPr lang="en-US" sz="2000" dirty="0">
                  <a:latin typeface="Arial"/>
                  <a:ea typeface="Tahoma"/>
                  <a:cs typeface="Tahoma"/>
                </a:rPr>
                <a:t> </a:t>
              </a:r>
              <a:r>
                <a:rPr lang="en-US" sz="2000" dirty="0" err="1">
                  <a:solidFill>
                    <a:srgbClr val="FF0000"/>
                  </a:solidFill>
                  <a:latin typeface="Arial"/>
                  <a:ea typeface="Tahoma"/>
                  <a:cs typeface="Tahoma"/>
                </a:rPr>
                <a:t>phương</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pháp</a:t>
              </a:r>
              <a:r>
                <a:rPr lang="en-US" sz="2000" dirty="0">
                  <a:solidFill>
                    <a:srgbClr val="FF0000"/>
                  </a:solidFill>
                  <a:latin typeface="Arial"/>
                  <a:ea typeface="Tahoma"/>
                  <a:cs typeface="Tahoma"/>
                </a:rPr>
                <a:t> </a:t>
              </a:r>
              <a:r>
                <a:rPr lang="en-US" sz="2000" dirty="0" err="1">
                  <a:solidFill>
                    <a:srgbClr val="FF0000"/>
                  </a:solidFill>
                  <a:latin typeface="Arial"/>
                  <a:ea typeface="Tahoma"/>
                  <a:cs typeface="Tahoma"/>
                </a:rPr>
                <a:t>luận</a:t>
              </a:r>
              <a:r>
                <a:rPr lang="en-US" sz="2000" dirty="0">
                  <a:latin typeface="Arial"/>
                  <a:ea typeface="Tahoma"/>
                  <a:cs typeface="Tahoma"/>
                </a:rPr>
                <a:t> </a:t>
              </a:r>
              <a:r>
                <a:rPr lang="en-US" sz="2000" dirty="0" err="1">
                  <a:latin typeface="Arial"/>
                  <a:ea typeface="Tahoma"/>
                  <a:cs typeface="Tahoma"/>
                </a:rPr>
                <a:t>của</a:t>
              </a:r>
              <a:r>
                <a:rPr lang="en-US" sz="2000" dirty="0">
                  <a:latin typeface="Arial"/>
                  <a:ea typeface="Tahoma"/>
                  <a:cs typeface="Tahoma"/>
                </a:rPr>
                <a:t> </a:t>
              </a:r>
              <a:r>
                <a:rPr lang="en-US" sz="2000" dirty="0" err="1">
                  <a:latin typeface="Arial"/>
                  <a:ea typeface="Tahoma"/>
                  <a:cs typeface="Tahoma"/>
                </a:rPr>
                <a:t>chúng</a:t>
              </a:r>
              <a:r>
                <a:rPr lang="en-US" sz="2000" dirty="0">
                  <a:latin typeface="Arial"/>
                  <a:ea typeface="Tahoma"/>
                  <a:cs typeface="Tahoma"/>
                </a:rPr>
                <a:t>, </a:t>
              </a:r>
              <a:r>
                <a:rPr lang="en-US" sz="2000" dirty="0" err="1">
                  <a:latin typeface="Arial"/>
                  <a:ea typeface="Tahoma"/>
                  <a:cs typeface="Tahoma"/>
                </a:rPr>
                <a:t>cụ</a:t>
              </a:r>
              <a:r>
                <a:rPr lang="en-US" sz="2000" dirty="0">
                  <a:latin typeface="Arial"/>
                  <a:ea typeface="Tahoma"/>
                  <a:cs typeface="Tahoma"/>
                </a:rPr>
                <a:t> </a:t>
              </a:r>
              <a:r>
                <a:rPr lang="en-US" sz="2000" dirty="0" err="1">
                  <a:latin typeface="Arial"/>
                  <a:ea typeface="Tahoma"/>
                  <a:cs typeface="Tahoma"/>
                </a:rPr>
                <a:t>thể</a:t>
              </a:r>
              <a:r>
                <a:rPr lang="en-US" sz="2000" dirty="0">
                  <a:latin typeface="Arial"/>
                  <a:ea typeface="Tahoma"/>
                  <a:cs typeface="Tahoma"/>
                </a:rPr>
                <a:t> </a:t>
              </a:r>
              <a:r>
                <a:rPr lang="en-US" sz="2000" dirty="0" err="1">
                  <a:latin typeface="Arial"/>
                  <a:ea typeface="Tahoma"/>
                  <a:cs typeface="Tahoma"/>
                </a:rPr>
                <a:t>là</a:t>
              </a:r>
              <a:r>
                <a:rPr lang="en-US" sz="2000" dirty="0">
                  <a:latin typeface="Arial"/>
                  <a:ea typeface="Tahoma"/>
                  <a:cs typeface="Tahoma"/>
                </a:rPr>
                <a:t> </a:t>
              </a:r>
              <a:r>
                <a:rPr lang="en-US" sz="2000" dirty="0" err="1">
                  <a:latin typeface="Arial"/>
                  <a:ea typeface="Tahoma"/>
                  <a:cs typeface="Tahoma"/>
                </a:rPr>
                <a:t>trích</a:t>
              </a:r>
              <a:r>
                <a:rPr lang="en-US" sz="2000" dirty="0">
                  <a:latin typeface="Arial"/>
                  <a:ea typeface="Tahoma"/>
                  <a:cs typeface="Tahoma"/>
                </a:rPr>
                <a:t> </a:t>
              </a:r>
              <a:r>
                <a:rPr lang="en-US" sz="2000" dirty="0" err="1">
                  <a:latin typeface="Arial"/>
                  <a:ea typeface="Tahoma"/>
                  <a:cs typeface="Tahoma"/>
                </a:rPr>
                <a:t>xuất</a:t>
              </a:r>
              <a:r>
                <a:rPr lang="en-US" sz="2000" dirty="0">
                  <a:latin typeface="Arial"/>
                  <a:ea typeface="Tahoma"/>
                  <a:cs typeface="Tahoma"/>
                </a:rPr>
                <a:t> </a:t>
              </a:r>
              <a:r>
                <a:rPr lang="en-US" sz="2000" dirty="0" err="1">
                  <a:latin typeface="Arial"/>
                  <a:ea typeface="Tahoma"/>
                  <a:cs typeface="Tahoma"/>
                </a:rPr>
                <a:t>dữ</a:t>
              </a:r>
              <a:r>
                <a:rPr lang="en-US" sz="2000" dirty="0">
                  <a:latin typeface="Arial"/>
                  <a:ea typeface="Tahoma"/>
                  <a:cs typeface="Tahoma"/>
                </a:rPr>
                <a:t> </a:t>
              </a:r>
              <a:r>
                <a:rPr lang="en-US" sz="2000" dirty="0" err="1">
                  <a:latin typeface="Arial"/>
                  <a:ea typeface="Tahoma"/>
                  <a:cs typeface="Tahoma"/>
                </a:rPr>
                <a:t>liệu</a:t>
              </a:r>
              <a:r>
                <a:rPr lang="en-US" sz="2000" dirty="0">
                  <a:latin typeface="Arial"/>
                  <a:ea typeface="Tahoma"/>
                  <a:cs typeface="Tahoma"/>
                </a:rPr>
                <a:t> </a:t>
              </a:r>
              <a:r>
                <a:rPr lang="en-US" sz="2000" dirty="0" err="1">
                  <a:latin typeface="Arial"/>
                  <a:ea typeface="Tahoma"/>
                  <a:cs typeface="Tahoma"/>
                </a:rPr>
                <a:t>khả</a:t>
              </a:r>
              <a:r>
                <a:rPr lang="en-US" sz="2000" dirty="0">
                  <a:latin typeface="Arial"/>
                  <a:ea typeface="Tahoma"/>
                  <a:cs typeface="Tahoma"/>
                </a:rPr>
                <a:t> </a:t>
              </a:r>
              <a:r>
                <a:rPr lang="en-US" sz="2000" dirty="0" err="1">
                  <a:latin typeface="Arial"/>
                  <a:ea typeface="Tahoma"/>
                  <a:cs typeface="Tahoma"/>
                </a:rPr>
                <a:t>biến</a:t>
              </a:r>
              <a:r>
                <a:rPr lang="en-US" sz="2000" dirty="0">
                  <a:latin typeface="Arial"/>
                  <a:ea typeface="Tahoma"/>
                  <a:cs typeface="Tahoma"/>
                </a:rPr>
                <a:t> </a:t>
              </a:r>
              <a:r>
                <a:rPr lang="en-US" sz="2000" dirty="0" err="1">
                  <a:latin typeface="Arial"/>
                  <a:ea typeface="Tahoma"/>
                  <a:cs typeface="Tahoma"/>
                </a:rPr>
                <a:t>và</a:t>
              </a:r>
              <a:r>
                <a:rPr lang="en-US" sz="2000" dirty="0">
                  <a:latin typeface="Arial"/>
                  <a:ea typeface="Tahoma"/>
                  <a:cs typeface="Tahoma"/>
                </a:rPr>
                <a:t> </a:t>
              </a:r>
              <a:r>
                <a:rPr lang="en-US" sz="2000" dirty="0" err="1">
                  <a:latin typeface="Arial"/>
                  <a:ea typeface="Tahoma"/>
                  <a:cs typeface="Tahoma"/>
                </a:rPr>
                <a:t>không</a:t>
              </a:r>
              <a:r>
                <a:rPr lang="en-US" sz="2000" dirty="0">
                  <a:latin typeface="Arial"/>
                  <a:ea typeface="Tahoma"/>
                  <a:cs typeface="Tahoma"/>
                </a:rPr>
                <a:t> </a:t>
              </a:r>
              <a:r>
                <a:rPr lang="en-US" sz="2000" dirty="0" err="1">
                  <a:latin typeface="Arial"/>
                  <a:ea typeface="Tahoma"/>
                  <a:cs typeface="Tahoma"/>
                </a:rPr>
                <a:t>khả</a:t>
              </a:r>
              <a:r>
                <a:rPr lang="en-US" sz="2000" dirty="0">
                  <a:latin typeface="Arial"/>
                  <a:ea typeface="Tahoma"/>
                  <a:cs typeface="Tahoma"/>
                </a:rPr>
                <a:t> </a:t>
              </a:r>
              <a:r>
                <a:rPr lang="en-US" sz="2000" dirty="0" err="1">
                  <a:latin typeface="Arial"/>
                  <a:ea typeface="Tahoma"/>
                  <a:cs typeface="Tahoma"/>
                </a:rPr>
                <a:t>biến</a:t>
              </a:r>
              <a:r>
                <a:rPr lang="en-US" sz="2000" dirty="0">
                  <a:latin typeface="Arial"/>
                  <a:ea typeface="Tahoma"/>
                  <a:cs typeface="Tahoma"/>
                </a:rPr>
                <a:t>, </a:t>
              </a:r>
              <a:r>
                <a:rPr lang="en-US" sz="2000" dirty="0" err="1">
                  <a:latin typeface="Arial"/>
                  <a:ea typeface="Tahoma"/>
                  <a:cs typeface="Tahoma"/>
                </a:rPr>
                <a:t>các</a:t>
              </a:r>
              <a:r>
                <a:rPr lang="en-US" sz="2000" dirty="0">
                  <a:latin typeface="Arial"/>
                  <a:ea typeface="Tahoma"/>
                  <a:cs typeface="Tahoma"/>
                </a:rPr>
                <a:t> </a:t>
              </a:r>
              <a:r>
                <a:rPr lang="en-US" sz="2000" dirty="0" err="1">
                  <a:latin typeface="Arial"/>
                  <a:ea typeface="Tahoma"/>
                  <a:cs typeface="Tahoma"/>
                </a:rPr>
                <a:t>công</a:t>
              </a:r>
              <a:r>
                <a:rPr lang="en-US" sz="2000" dirty="0">
                  <a:latin typeface="Arial"/>
                  <a:ea typeface="Tahoma"/>
                  <a:cs typeface="Tahoma"/>
                </a:rPr>
                <a:t> </a:t>
              </a:r>
              <a:r>
                <a:rPr lang="en-US" sz="2000" dirty="0" err="1">
                  <a:latin typeface="Arial"/>
                  <a:ea typeface="Tahoma"/>
                  <a:cs typeface="Tahoma"/>
                </a:rPr>
                <a:t>cụ</a:t>
              </a:r>
              <a:r>
                <a:rPr lang="en-US" sz="2000" dirty="0">
                  <a:latin typeface="Arial"/>
                  <a:ea typeface="Tahoma"/>
                  <a:cs typeface="Tahoma"/>
                </a:rPr>
                <a:t> </a:t>
              </a:r>
              <a:r>
                <a:rPr lang="en-US" sz="2000" dirty="0" err="1">
                  <a:latin typeface="Arial"/>
                  <a:ea typeface="Tahoma"/>
                  <a:cs typeface="Tahoma"/>
                </a:rPr>
                <a:t>dành</a:t>
              </a:r>
              <a:r>
                <a:rPr lang="en-US" sz="2000" dirty="0">
                  <a:latin typeface="Arial"/>
                  <a:ea typeface="Tahoma"/>
                  <a:cs typeface="Tahoma"/>
                </a:rPr>
                <a:t> </a:t>
              </a:r>
              <a:r>
                <a:rPr lang="en-US" sz="2000" dirty="0" err="1">
                  <a:latin typeface="Arial"/>
                  <a:ea typeface="Tahoma"/>
                  <a:cs typeface="Tahoma"/>
                </a:rPr>
                <a:t>riêng</a:t>
              </a:r>
              <a:r>
                <a:rPr lang="en-US" sz="2000" dirty="0">
                  <a:latin typeface="Arial"/>
                  <a:ea typeface="Tahoma"/>
                  <a:cs typeface="Tahoma"/>
                </a:rPr>
                <a:t> </a:t>
              </a:r>
              <a:r>
                <a:rPr lang="en-US" sz="2000" dirty="0" err="1">
                  <a:latin typeface="Arial"/>
                  <a:ea typeface="Tahoma"/>
                  <a:cs typeface="Tahoma"/>
                </a:rPr>
                <a:t>cho</a:t>
              </a:r>
              <a:r>
                <a:rPr lang="en-US" sz="2000" dirty="0">
                  <a:latin typeface="Arial"/>
                  <a:ea typeface="Tahoma"/>
                  <a:cs typeface="Tahoma"/>
                </a:rPr>
                <a:t> </a:t>
              </a:r>
              <a:r>
                <a:rPr lang="en-US" sz="2000" dirty="0" err="1">
                  <a:latin typeface="Arial"/>
                  <a:ea typeface="Tahoma"/>
                  <a:cs typeface="Tahoma"/>
                </a:rPr>
                <a:t>hệ</a:t>
              </a:r>
              <a:r>
                <a:rPr lang="en-US" sz="2000" dirty="0">
                  <a:latin typeface="Arial"/>
                  <a:ea typeface="Tahoma"/>
                  <a:cs typeface="Tahoma"/>
                </a:rPr>
                <a:t> </a:t>
              </a:r>
              <a:r>
                <a:rPr lang="en-US" sz="2000" dirty="0" err="1">
                  <a:latin typeface="Arial"/>
                  <a:ea typeface="Tahoma"/>
                  <a:cs typeface="Tahoma"/>
                </a:rPr>
                <a:t>điều</a:t>
              </a:r>
              <a:r>
                <a:rPr lang="en-US" sz="2000" dirty="0">
                  <a:latin typeface="Arial"/>
                  <a:ea typeface="Tahoma"/>
                  <a:cs typeface="Tahoma"/>
                </a:rPr>
                <a:t> </a:t>
              </a:r>
              <a:r>
                <a:rPr lang="en-US" sz="2000" dirty="0" err="1">
                  <a:latin typeface="Arial"/>
                  <a:ea typeface="Tahoma"/>
                  <a:cs typeface="Tahoma"/>
                </a:rPr>
                <a:t>hành</a:t>
              </a:r>
              <a:r>
                <a:rPr lang="en-US" sz="2000" dirty="0">
                  <a:latin typeface="Arial"/>
                  <a:ea typeface="Tahoma"/>
                  <a:cs typeface="Tahoma"/>
                </a:rPr>
                <a:t>, …</a:t>
              </a:r>
            </a:p>
          </p:txBody>
        </p:sp>
      </p:grpSp>
      <p:pic>
        <p:nvPicPr>
          <p:cNvPr id="22" name="Picture 21">
            <a:extLst>
              <a:ext uri="{FF2B5EF4-FFF2-40B4-BE49-F238E27FC236}">
                <a16:creationId xmlns:a16="http://schemas.microsoft.com/office/drawing/2014/main" id="{00DFBF2A-62A0-CCE1-2D00-00E8024DF8B2}"/>
              </a:ext>
            </a:extLst>
          </p:cNvPr>
          <p:cNvPicPr>
            <a:picLocks noChangeAspect="1"/>
          </p:cNvPicPr>
          <p:nvPr/>
        </p:nvPicPr>
        <p:blipFill>
          <a:blip r:embed="rId4"/>
          <a:stretch>
            <a:fillRect/>
          </a:stretch>
        </p:blipFill>
        <p:spPr>
          <a:xfrm>
            <a:off x="1524000" y="4456671"/>
            <a:ext cx="1397602" cy="1486929"/>
          </a:xfrm>
          <a:prstGeom prst="rect">
            <a:avLst/>
          </a:prstGeom>
        </p:spPr>
      </p:pic>
    </p:spTree>
    <p:extLst>
      <p:ext uri="{BB962C8B-B14F-4D97-AF65-F5344CB8AC3E}">
        <p14:creationId xmlns:p14="http://schemas.microsoft.com/office/powerpoint/2010/main" val="1668965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80</a:t>
            </a:fld>
            <a:endParaRPr/>
          </a:p>
        </p:txBody>
      </p:sp>
      <p:sp>
        <p:nvSpPr>
          <p:cNvPr id="458" name="Google Shape;458;p20"/>
          <p:cNvSpPr txBox="1"/>
          <p:nvPr/>
        </p:nvSpPr>
        <p:spPr>
          <a:xfrm>
            <a:off x="2076450" y="4972"/>
            <a:ext cx="80391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Liệt kê vị trí Registry tự khởi động</a:t>
            </a:r>
            <a:endParaRPr/>
          </a:p>
        </p:txBody>
      </p:sp>
      <p:sp>
        <p:nvSpPr>
          <p:cNvPr id="459" name="Google Shape;459;p20"/>
          <p:cNvSpPr/>
          <p:nvPr/>
        </p:nvSpPr>
        <p:spPr>
          <a:xfrm>
            <a:off x="289879" y="712858"/>
            <a:ext cx="5638800" cy="591654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0"/>
          <p:cNvSpPr txBox="1"/>
          <p:nvPr/>
        </p:nvSpPr>
        <p:spPr>
          <a:xfrm>
            <a:off x="460628" y="737288"/>
            <a:ext cx="5334000" cy="254249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Công cụ </a:t>
            </a:r>
            <a:r>
              <a:rPr lang="en-US" sz="1800">
                <a:solidFill>
                  <a:srgbClr val="FF0000"/>
                </a:solidFill>
                <a:latin typeface="Arial"/>
                <a:ea typeface="Arial"/>
                <a:cs typeface="Arial"/>
                <a:sym typeface="Arial"/>
              </a:rPr>
              <a:t>AutoRuns</a:t>
            </a:r>
            <a:r>
              <a:rPr lang="en-US" sz="1800">
                <a:solidFill>
                  <a:schemeClr val="dk1"/>
                </a:solidFill>
                <a:latin typeface="Arial"/>
                <a:ea typeface="Arial"/>
                <a:cs typeface="Arial"/>
                <a:sym typeface="Arial"/>
              </a:rPr>
              <a:t> có thể được sử dụng để lấy thông tin từ các vị trí tự khởi động trong registry trên một hệ thống trực tiếp</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AutoRuns truy xuất các mục nhập từ một số khóa registry và hiển thị những gì nó tìm thấy</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Nó cũng sẽ truy xuất </a:t>
            </a:r>
            <a:r>
              <a:rPr lang="en-US" sz="1800">
                <a:solidFill>
                  <a:srgbClr val="FF0000"/>
                </a:solidFill>
                <a:latin typeface="Arial"/>
                <a:ea typeface="Arial"/>
                <a:cs typeface="Arial"/>
                <a:sym typeface="Arial"/>
              </a:rPr>
              <a:t>mô tả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nhà xuất bản </a:t>
            </a:r>
            <a:r>
              <a:rPr lang="en-US" sz="1800">
                <a:solidFill>
                  <a:schemeClr val="dk1"/>
                </a:solidFill>
                <a:latin typeface="Arial"/>
                <a:ea typeface="Arial"/>
                <a:cs typeface="Arial"/>
                <a:sym typeface="Arial"/>
              </a:rPr>
              <a:t>từ tệp thực thi được chỉ ra bởi mỗi giá trị registry</a:t>
            </a:r>
            <a:endParaRPr/>
          </a:p>
        </p:txBody>
      </p:sp>
      <p:sp>
        <p:nvSpPr>
          <p:cNvPr id="461" name="Google Shape;461;p20"/>
          <p:cNvSpPr/>
          <p:nvPr/>
        </p:nvSpPr>
        <p:spPr>
          <a:xfrm>
            <a:off x="6263323" y="712858"/>
            <a:ext cx="5638800" cy="591654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pic>
        <p:nvPicPr>
          <p:cNvPr id="462" name="Google Shape;462;p20"/>
          <p:cNvPicPr preferRelativeResize="0"/>
          <p:nvPr/>
        </p:nvPicPr>
        <p:blipFill rotWithShape="1">
          <a:blip r:embed="rId3">
            <a:alphaModFix/>
          </a:blip>
          <a:srcRect/>
          <a:stretch/>
        </p:blipFill>
        <p:spPr>
          <a:xfrm>
            <a:off x="1154568" y="3610506"/>
            <a:ext cx="3909421" cy="2651927"/>
          </a:xfrm>
          <a:prstGeom prst="rect">
            <a:avLst/>
          </a:prstGeom>
          <a:noFill/>
          <a:ln>
            <a:noFill/>
          </a:ln>
        </p:spPr>
      </p:pic>
      <p:sp>
        <p:nvSpPr>
          <p:cNvPr id="463" name="Google Shape;463;p20"/>
          <p:cNvSpPr txBox="1"/>
          <p:nvPr/>
        </p:nvSpPr>
        <p:spPr>
          <a:xfrm>
            <a:off x="6415723" y="723708"/>
            <a:ext cx="5334000" cy="250889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Thông tin này hỗ trợ người điều tra kiểm tra xem có bất kỳ điều gì </a:t>
            </a:r>
            <a:r>
              <a:rPr lang="en-US" sz="1800">
                <a:solidFill>
                  <a:srgbClr val="FF0000"/>
                </a:solidFill>
                <a:latin typeface="Arial"/>
                <a:ea typeface="Arial"/>
                <a:cs typeface="Arial"/>
                <a:sym typeface="Arial"/>
              </a:rPr>
              <a:t>đáng ngờ </a:t>
            </a:r>
            <a:r>
              <a:rPr lang="en-US" sz="1800">
                <a:solidFill>
                  <a:schemeClr val="dk1"/>
                </a:solidFill>
                <a:latin typeface="Arial"/>
                <a:ea typeface="Arial"/>
                <a:cs typeface="Arial"/>
                <a:sym typeface="Arial"/>
              </a:rPr>
              <a:t>đang chạy ở các vị trí tự khởi động không</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Visual Basic Script được gọi là </a:t>
            </a:r>
            <a:r>
              <a:rPr lang="en-US" sz="1800">
                <a:solidFill>
                  <a:srgbClr val="FF0000"/>
                </a:solidFill>
                <a:latin typeface="Arial"/>
                <a:ea typeface="Arial"/>
                <a:cs typeface="Arial"/>
                <a:sym typeface="Arial"/>
              </a:rPr>
              <a:t>Silent Runners </a:t>
            </a:r>
            <a:r>
              <a:rPr lang="en-US" sz="1800">
                <a:solidFill>
                  <a:schemeClr val="dk1"/>
                </a:solidFill>
                <a:latin typeface="Arial"/>
                <a:ea typeface="Arial"/>
                <a:cs typeface="Arial"/>
                <a:sym typeface="Arial"/>
              </a:rPr>
              <a:t>là công cụ để liệt kê nội dung của các vị trí đăng ký tự động khởi động</a:t>
            </a:r>
            <a:endParaRPr sz="1800">
              <a:solidFill>
                <a:schemeClr val="dk1"/>
              </a:solidFill>
              <a:latin typeface="Arial"/>
              <a:ea typeface="Arial"/>
              <a:cs typeface="Arial"/>
              <a:sym typeface="Arial"/>
            </a:endParaRPr>
          </a:p>
          <a:p>
            <a:pPr marL="0" marR="0" lvl="0" indent="0" algn="just" rtl="0">
              <a:lnSpc>
                <a:spcPct val="120000"/>
              </a:lnSpc>
              <a:spcBef>
                <a:spcPts val="600"/>
              </a:spcBef>
              <a:spcAft>
                <a:spcPts val="0"/>
              </a:spcAft>
              <a:buNone/>
            </a:pPr>
            <a:r>
              <a:rPr lang="en-US" sz="1600">
                <a:solidFill>
                  <a:schemeClr val="dk1"/>
                </a:solidFill>
                <a:latin typeface="Arial"/>
                <a:ea typeface="Arial"/>
                <a:cs typeface="Arial"/>
                <a:sym typeface="Arial"/>
              </a:rPr>
              <a:t>     Lưu ý: Tập lệnh không tương thích với </a:t>
            </a:r>
            <a:r>
              <a:rPr lang="en-US" sz="1600">
                <a:solidFill>
                  <a:srgbClr val="FF0000"/>
                </a:solidFill>
                <a:latin typeface="Arial"/>
                <a:ea typeface="Arial"/>
                <a:cs typeface="Arial"/>
                <a:sym typeface="Arial"/>
              </a:rPr>
              <a:t>Windows 10</a:t>
            </a:r>
            <a:endParaRPr sz="1600">
              <a:solidFill>
                <a:srgbClr val="FF0000"/>
              </a:solidFill>
              <a:latin typeface="Arial"/>
              <a:ea typeface="Arial"/>
              <a:cs typeface="Arial"/>
              <a:sym typeface="Arial"/>
            </a:endParaRPr>
          </a:p>
        </p:txBody>
      </p:sp>
      <p:sp>
        <p:nvSpPr>
          <p:cNvPr id="464" name="Google Shape;464;p20"/>
          <p:cNvSpPr txBox="1"/>
          <p:nvPr/>
        </p:nvSpPr>
        <p:spPr>
          <a:xfrm>
            <a:off x="2956879" y="6268901"/>
            <a:ext cx="28194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http://technet.microsoft.com</a:t>
            </a:r>
            <a:endParaRPr/>
          </a:p>
        </p:txBody>
      </p:sp>
      <p:sp>
        <p:nvSpPr>
          <p:cNvPr id="465" name="Google Shape;465;p20"/>
          <p:cNvSpPr txBox="1"/>
          <p:nvPr/>
        </p:nvSpPr>
        <p:spPr>
          <a:xfrm>
            <a:off x="8913800" y="6268901"/>
            <a:ext cx="28194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http://www.silentrunners.org</a:t>
            </a:r>
            <a:endParaRPr/>
          </a:p>
        </p:txBody>
      </p:sp>
      <p:pic>
        <p:nvPicPr>
          <p:cNvPr id="466" name="Google Shape;466;p20"/>
          <p:cNvPicPr preferRelativeResize="0"/>
          <p:nvPr/>
        </p:nvPicPr>
        <p:blipFill rotWithShape="1">
          <a:blip r:embed="rId4">
            <a:alphaModFix/>
          </a:blip>
          <a:srcRect/>
          <a:stretch/>
        </p:blipFill>
        <p:spPr>
          <a:xfrm>
            <a:off x="7215562" y="3232600"/>
            <a:ext cx="3734321" cy="3004712"/>
          </a:xfrm>
          <a:prstGeom prst="rect">
            <a:avLst/>
          </a:prstGeom>
          <a:noFill/>
          <a:ln>
            <a:noFill/>
          </a:ln>
        </p:spPr>
      </p:pic>
    </p:spTree>
    <p:extLst>
      <p:ext uri="{BB962C8B-B14F-4D97-AF65-F5344CB8AC3E}">
        <p14:creationId xmlns:p14="http://schemas.microsoft.com/office/powerpoint/2010/main" val="29621640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81</a:t>
            </a:fld>
            <a:endParaRPr/>
          </a:p>
        </p:txBody>
      </p:sp>
      <p:sp>
        <p:nvSpPr>
          <p:cNvPr id="473" name="Google Shape;473;p21"/>
          <p:cNvSpPr txBox="1"/>
          <p:nvPr/>
        </p:nvSpPr>
        <p:spPr>
          <a:xfrm>
            <a:off x="1895499" y="0"/>
            <a:ext cx="84010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USB thiết bị lưu trữ có thể tháo rời</a:t>
            </a:r>
            <a:endParaRPr/>
          </a:p>
        </p:txBody>
      </p:sp>
      <p:sp>
        <p:nvSpPr>
          <p:cNvPr id="474" name="Google Shape;474;p21"/>
          <p:cNvSpPr/>
          <p:nvPr/>
        </p:nvSpPr>
        <p:spPr>
          <a:xfrm>
            <a:off x="457200" y="1008697"/>
            <a:ext cx="4876800" cy="540288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21"/>
          <p:cNvSpPr txBox="1"/>
          <p:nvPr/>
        </p:nvSpPr>
        <p:spPr>
          <a:xfrm>
            <a:off x="533400" y="1056014"/>
            <a:ext cx="4724400" cy="535556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thiết bị USB được kết nối với hệ thống Windows, các </a:t>
            </a:r>
            <a:r>
              <a:rPr lang="en-US" sz="1800">
                <a:solidFill>
                  <a:srgbClr val="FF0000"/>
                </a:solidFill>
                <a:latin typeface="Arial"/>
                <a:ea typeface="Arial"/>
                <a:cs typeface="Arial"/>
                <a:sym typeface="Arial"/>
              </a:rPr>
              <a:t>dấu vết </a:t>
            </a:r>
            <a:r>
              <a:rPr lang="en-US" sz="1800">
                <a:solidFill>
                  <a:schemeClr val="dk1"/>
                </a:solidFill>
                <a:latin typeface="Arial"/>
                <a:ea typeface="Arial"/>
                <a:cs typeface="Arial"/>
                <a:sym typeface="Arial"/>
              </a:rPr>
              <a:t>hoặc </a:t>
            </a:r>
            <a:r>
              <a:rPr lang="en-US" sz="1800">
                <a:solidFill>
                  <a:srgbClr val="FF0000"/>
                </a:solidFill>
                <a:latin typeface="Arial"/>
                <a:ea typeface="Arial"/>
                <a:cs typeface="Arial"/>
                <a:sym typeface="Arial"/>
              </a:rPr>
              <a:t>phần tạo tác</a:t>
            </a:r>
            <a:r>
              <a:rPr lang="en-US" sz="1800">
                <a:solidFill>
                  <a:schemeClr val="dk1"/>
                </a:solidFill>
                <a:latin typeface="Arial"/>
                <a:ea typeface="Arial"/>
                <a:cs typeface="Arial"/>
                <a:sym typeface="Arial"/>
              </a:rPr>
              <a:t> được để lại trong registry</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thiết bị được cắm vào, </a:t>
            </a:r>
            <a:r>
              <a:rPr lang="en-US" sz="1800">
                <a:solidFill>
                  <a:srgbClr val="FF0000"/>
                </a:solidFill>
                <a:latin typeface="Arial"/>
                <a:ea typeface="Arial"/>
                <a:cs typeface="Arial"/>
                <a:sym typeface="Arial"/>
              </a:rPr>
              <a:t>Trình quản lý cắm và chạy (PnP) </a:t>
            </a:r>
            <a:r>
              <a:rPr lang="en-US" sz="1800">
                <a:solidFill>
                  <a:schemeClr val="dk1"/>
                </a:solidFill>
                <a:latin typeface="Arial"/>
                <a:ea typeface="Arial"/>
                <a:cs typeface="Arial"/>
                <a:sym typeface="Arial"/>
              </a:rPr>
              <a:t>nhận sự kiện và truy xuất bộ mô tả thiết bị trong chương trình cơ sở để biết thông tin thiết bị</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Trình quản lý PnP sau đó sử dụng thông tin này để </a:t>
            </a:r>
            <a:r>
              <a:rPr lang="en-US" sz="1800">
                <a:solidFill>
                  <a:srgbClr val="FF0000"/>
                </a:solidFill>
                <a:latin typeface="Arial"/>
                <a:ea typeface="Arial"/>
                <a:cs typeface="Arial"/>
                <a:sym typeface="Arial"/>
              </a:rPr>
              <a:t>định vị trình điều khiển thích hợp </a:t>
            </a:r>
            <a:r>
              <a:rPr lang="en-US" sz="1800">
                <a:solidFill>
                  <a:schemeClr val="dk1"/>
                </a:solidFill>
                <a:latin typeface="Arial"/>
                <a:ea typeface="Arial"/>
                <a:cs typeface="Arial"/>
                <a:sym typeface="Arial"/>
              </a:rPr>
              <a:t>cho thiết bị và nếu cần thiết sẽ tải trình điều khiển đó</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thiết bị đã được xác định, một </a:t>
            </a:r>
            <a:r>
              <a:rPr lang="en-US" sz="1800">
                <a:solidFill>
                  <a:srgbClr val="FF0000"/>
                </a:solidFill>
                <a:latin typeface="Arial"/>
                <a:ea typeface="Arial"/>
                <a:cs typeface="Arial"/>
                <a:sym typeface="Arial"/>
              </a:rPr>
              <a:t>khóa registry </a:t>
            </a:r>
            <a:r>
              <a:rPr lang="en-US" sz="1800">
                <a:solidFill>
                  <a:schemeClr val="dk1"/>
                </a:solidFill>
                <a:latin typeface="Arial"/>
                <a:ea typeface="Arial"/>
                <a:cs typeface="Arial"/>
                <a:sym typeface="Arial"/>
              </a:rPr>
              <a:t>sẽ được tạo bên dưới khóa sau:</a:t>
            </a:r>
            <a:endParaRPr sz="1800">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HKEY_LOCAL_MACHINE\SYSTEM\CurrentControlSet\Enum\USBSTOR</a:t>
            </a:r>
            <a:endParaRPr/>
          </a:p>
        </p:txBody>
      </p:sp>
      <p:pic>
        <p:nvPicPr>
          <p:cNvPr id="476" name="Google Shape;476;p21"/>
          <p:cNvPicPr preferRelativeResize="0"/>
          <p:nvPr/>
        </p:nvPicPr>
        <p:blipFill rotWithShape="1">
          <a:blip r:embed="rId3">
            <a:alphaModFix/>
          </a:blip>
          <a:srcRect l="1019"/>
          <a:stretch/>
        </p:blipFill>
        <p:spPr>
          <a:xfrm>
            <a:off x="5794776" y="1025032"/>
            <a:ext cx="5951747" cy="3860587"/>
          </a:xfrm>
          <a:prstGeom prst="rect">
            <a:avLst/>
          </a:prstGeom>
          <a:noFill/>
          <a:ln>
            <a:noFill/>
          </a:ln>
        </p:spPr>
      </p:pic>
      <p:pic>
        <p:nvPicPr>
          <p:cNvPr id="477" name="Google Shape;477;p21"/>
          <p:cNvPicPr preferRelativeResize="0"/>
          <p:nvPr/>
        </p:nvPicPr>
        <p:blipFill rotWithShape="1">
          <a:blip r:embed="rId4">
            <a:alphaModFix/>
          </a:blip>
          <a:srcRect/>
          <a:stretch/>
        </p:blipFill>
        <p:spPr>
          <a:xfrm>
            <a:off x="8494385" y="5570994"/>
            <a:ext cx="552527" cy="523948"/>
          </a:xfrm>
          <a:prstGeom prst="rect">
            <a:avLst/>
          </a:prstGeom>
          <a:noFill/>
          <a:ln>
            <a:noFill/>
          </a:ln>
        </p:spPr>
      </p:pic>
    </p:spTree>
    <p:extLst>
      <p:ext uri="{BB962C8B-B14F-4D97-AF65-F5344CB8AC3E}">
        <p14:creationId xmlns:p14="http://schemas.microsoft.com/office/powerpoint/2010/main" val="30256861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82</a:t>
            </a:fld>
            <a:endParaRPr/>
          </a:p>
        </p:txBody>
      </p:sp>
      <p:sp>
        <p:nvSpPr>
          <p:cNvPr id="484" name="Google Shape;484;p22"/>
          <p:cNvSpPr txBox="1"/>
          <p:nvPr/>
        </p:nvSpPr>
        <p:spPr>
          <a:xfrm>
            <a:off x="1557859" y="0"/>
            <a:ext cx="9382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USB thiết bị lưu trữ có thể tháo rời (tiếp)</a:t>
            </a:r>
            <a:endParaRPr/>
          </a:p>
        </p:txBody>
      </p:sp>
      <p:sp>
        <p:nvSpPr>
          <p:cNvPr id="485" name="Google Shape;485;p22"/>
          <p:cNvSpPr/>
          <p:nvPr/>
        </p:nvSpPr>
        <p:spPr>
          <a:xfrm>
            <a:off x="1085852" y="825944"/>
            <a:ext cx="10309788" cy="628738"/>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22"/>
          <p:cNvSpPr/>
          <p:nvPr/>
        </p:nvSpPr>
        <p:spPr>
          <a:xfrm>
            <a:off x="1095377" y="1585816"/>
            <a:ext cx="10309789" cy="621846"/>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22"/>
          <p:cNvSpPr/>
          <p:nvPr/>
        </p:nvSpPr>
        <p:spPr>
          <a:xfrm>
            <a:off x="1066800" y="2336330"/>
            <a:ext cx="10309788" cy="616917"/>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22"/>
          <p:cNvSpPr txBox="1"/>
          <p:nvPr/>
        </p:nvSpPr>
        <p:spPr>
          <a:xfrm>
            <a:off x="1094016" y="835301"/>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Bên dưới khóa HKEY_LOCAL_MACHINE\SYSTEM\CurrentControlSet\Enum\USBSTOR, các khóa con được tạo được đặt tên theo mẫu sau: </a:t>
            </a:r>
            <a:r>
              <a:rPr lang="en-US" sz="1800">
                <a:solidFill>
                  <a:srgbClr val="FF0000"/>
                </a:solidFill>
                <a:latin typeface="Arial"/>
                <a:ea typeface="Arial"/>
                <a:cs typeface="Arial"/>
                <a:sym typeface="Arial"/>
              </a:rPr>
              <a:t>Disk&amp;Ven_###&amp;Prod_###&amp;Rev_### </a:t>
            </a:r>
            <a:endParaRPr/>
          </a:p>
        </p:txBody>
      </p:sp>
      <p:sp>
        <p:nvSpPr>
          <p:cNvPr id="489" name="Google Shape;489;p22"/>
          <p:cNvSpPr txBox="1"/>
          <p:nvPr/>
        </p:nvSpPr>
        <p:spPr>
          <a:xfrm>
            <a:off x="1103542" y="1585815"/>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Khóa con này đại diện cho mã định danh lớp thiết bị. Các trường được đại diện bởi </a:t>
            </a:r>
            <a:r>
              <a:rPr lang="en-US" sz="1800">
                <a:solidFill>
                  <a:srgbClr val="FF0000"/>
                </a:solidFill>
                <a:latin typeface="Arial"/>
                <a:ea typeface="Arial"/>
                <a:cs typeface="Arial"/>
                <a:sym typeface="Arial"/>
              </a:rPr>
              <a:t>###</a:t>
            </a:r>
            <a:r>
              <a:rPr lang="en-US" sz="1800">
                <a:solidFill>
                  <a:schemeClr val="dk1"/>
                </a:solidFill>
                <a:latin typeface="Arial"/>
                <a:ea typeface="Arial"/>
                <a:cs typeface="Arial"/>
                <a:sym typeface="Arial"/>
              </a:rPr>
              <a:t> được trình quản lý PnP điền vào dựa trên thông tin được tìm thấy trong bộ mô tả thiết bị</a:t>
            </a:r>
            <a:endParaRPr sz="1800">
              <a:solidFill>
                <a:schemeClr val="dk1"/>
              </a:solidFill>
              <a:latin typeface="Arial"/>
              <a:ea typeface="Arial"/>
              <a:cs typeface="Arial"/>
              <a:sym typeface="Arial"/>
            </a:endParaRPr>
          </a:p>
        </p:txBody>
      </p:sp>
      <p:sp>
        <p:nvSpPr>
          <p:cNvPr id="490" name="Google Shape;490;p22"/>
          <p:cNvSpPr txBox="1"/>
          <p:nvPr/>
        </p:nvSpPr>
        <p:spPr>
          <a:xfrm>
            <a:off x="1074966" y="2324509"/>
            <a:ext cx="103016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Ví dụ: classID cho ổ USB Geek Squad 1GB được mua từ Best Buy trông giống như sau: </a:t>
            </a:r>
            <a:r>
              <a:rPr lang="en-US" sz="1800">
                <a:solidFill>
                  <a:srgbClr val="FF0000"/>
                </a:solidFill>
                <a:latin typeface="Arial"/>
                <a:ea typeface="Arial"/>
                <a:cs typeface="Arial"/>
                <a:sym typeface="Arial"/>
              </a:rPr>
              <a:t>Disk&amp;Ven_Best_Buy&amp;Prod_Geek_Squad_U3&amp;Rev_6.15</a:t>
            </a:r>
            <a:endParaRPr/>
          </a:p>
        </p:txBody>
      </p:sp>
      <p:pic>
        <p:nvPicPr>
          <p:cNvPr id="491" name="Google Shape;491;p22"/>
          <p:cNvPicPr preferRelativeResize="0"/>
          <p:nvPr/>
        </p:nvPicPr>
        <p:blipFill rotWithShape="1">
          <a:blip r:embed="rId3">
            <a:alphaModFix/>
          </a:blip>
          <a:srcRect/>
          <a:stretch/>
        </p:blipFill>
        <p:spPr>
          <a:xfrm>
            <a:off x="5867400" y="3804702"/>
            <a:ext cx="5771188" cy="1923729"/>
          </a:xfrm>
          <a:prstGeom prst="rect">
            <a:avLst/>
          </a:prstGeom>
          <a:noFill/>
          <a:ln>
            <a:noFill/>
          </a:ln>
        </p:spPr>
      </p:pic>
      <p:sp>
        <p:nvSpPr>
          <p:cNvPr id="492" name="Google Shape;492;p22"/>
          <p:cNvSpPr txBox="1"/>
          <p:nvPr/>
        </p:nvSpPr>
        <p:spPr>
          <a:xfrm>
            <a:off x="1062717" y="3191905"/>
            <a:ext cx="7700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Bạn có thể sử dụng USBDeview để xem nội dung của bộ mô tả thiết bị</a:t>
            </a:r>
            <a:endParaRPr/>
          </a:p>
        </p:txBody>
      </p:sp>
      <p:sp>
        <p:nvSpPr>
          <p:cNvPr id="493" name="Google Shape;493;p22"/>
          <p:cNvSpPr/>
          <p:nvPr/>
        </p:nvSpPr>
        <p:spPr>
          <a:xfrm>
            <a:off x="1074964" y="3070094"/>
            <a:ext cx="10309788" cy="616917"/>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22"/>
          <p:cNvSpPr/>
          <p:nvPr/>
        </p:nvSpPr>
        <p:spPr>
          <a:xfrm>
            <a:off x="304800" y="835301"/>
            <a:ext cx="762000" cy="6169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1</a:t>
            </a:r>
            <a:endParaRPr/>
          </a:p>
        </p:txBody>
      </p:sp>
      <p:sp>
        <p:nvSpPr>
          <p:cNvPr id="495" name="Google Shape;495;p22"/>
          <p:cNvSpPr/>
          <p:nvPr/>
        </p:nvSpPr>
        <p:spPr>
          <a:xfrm>
            <a:off x="304800" y="1585815"/>
            <a:ext cx="762000" cy="6169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2</a:t>
            </a:r>
            <a:endParaRPr/>
          </a:p>
        </p:txBody>
      </p:sp>
      <p:sp>
        <p:nvSpPr>
          <p:cNvPr id="496" name="Google Shape;496;p22"/>
          <p:cNvSpPr/>
          <p:nvPr/>
        </p:nvSpPr>
        <p:spPr>
          <a:xfrm>
            <a:off x="300717" y="2348151"/>
            <a:ext cx="762000" cy="6169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3</a:t>
            </a:r>
            <a:endParaRPr/>
          </a:p>
        </p:txBody>
      </p:sp>
      <p:sp>
        <p:nvSpPr>
          <p:cNvPr id="497" name="Google Shape;497;p22"/>
          <p:cNvSpPr/>
          <p:nvPr/>
        </p:nvSpPr>
        <p:spPr>
          <a:xfrm>
            <a:off x="300717" y="3068113"/>
            <a:ext cx="762000" cy="6169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4</a:t>
            </a:r>
            <a:endParaRPr/>
          </a:p>
        </p:txBody>
      </p:sp>
      <p:sp>
        <p:nvSpPr>
          <p:cNvPr id="498" name="Google Shape;498;p22"/>
          <p:cNvSpPr txBox="1"/>
          <p:nvPr/>
        </p:nvSpPr>
        <p:spPr>
          <a:xfrm>
            <a:off x="381000" y="4031966"/>
            <a:ext cx="487680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Thông tin </a:t>
            </a:r>
            <a:r>
              <a:rPr lang="en-US" sz="1800">
                <a:solidFill>
                  <a:srgbClr val="FF0000"/>
                </a:solidFill>
                <a:latin typeface="Arial"/>
                <a:ea typeface="Arial"/>
                <a:cs typeface="Arial"/>
                <a:sym typeface="Arial"/>
              </a:rPr>
              <a:t>iManufacturer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iProduct </a:t>
            </a:r>
            <a:r>
              <a:rPr lang="en-US" sz="1800">
                <a:solidFill>
                  <a:schemeClr val="dk1"/>
                </a:solidFill>
                <a:latin typeface="Arial"/>
                <a:ea typeface="Arial"/>
                <a:cs typeface="Arial"/>
                <a:sym typeface="Arial"/>
              </a:rPr>
              <a:t>được hình thành từ bộ mô tả thiết bị được ánh xạ tới classID của thiết bị</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Mã</a:t>
            </a:r>
            <a:r>
              <a:rPr lang="en-US" sz="1800">
                <a:solidFill>
                  <a:srgbClr val="FF0000"/>
                </a:solidFill>
                <a:latin typeface="Arial"/>
                <a:ea typeface="Arial"/>
                <a:cs typeface="Arial"/>
                <a:sym typeface="Arial"/>
              </a:rPr>
              <a:t> iSerialNumber</a:t>
            </a:r>
            <a:r>
              <a:rPr lang="en-US" sz="1800">
                <a:solidFill>
                  <a:schemeClr val="dk1"/>
                </a:solidFill>
                <a:latin typeface="Arial"/>
                <a:ea typeface="Arial"/>
                <a:cs typeface="Arial"/>
                <a:sym typeface="Arial"/>
              </a:rPr>
              <a:t> là một mã nhận dạng biểu tượng duy nhất cho thiết bị tương tự như địa chỉ MAC của thẻ giao diện mạng</a:t>
            </a:r>
            <a:endParaRPr sz="1800">
              <a:solidFill>
                <a:schemeClr val="dk1"/>
              </a:solidFill>
              <a:latin typeface="Arial"/>
              <a:ea typeface="Arial"/>
              <a:cs typeface="Arial"/>
              <a:sym typeface="Arial"/>
            </a:endParaRPr>
          </a:p>
        </p:txBody>
      </p:sp>
      <p:sp>
        <p:nvSpPr>
          <p:cNvPr id="499" name="Google Shape;499;p22"/>
          <p:cNvSpPr txBox="1"/>
          <p:nvPr/>
        </p:nvSpPr>
        <p:spPr>
          <a:xfrm>
            <a:off x="5867400" y="5772984"/>
            <a:ext cx="5943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một phần của bộ mô tả thiết bị cho Geek Squad Thumb Drive</a:t>
            </a:r>
            <a:endParaRPr/>
          </a:p>
        </p:txBody>
      </p:sp>
    </p:spTree>
    <p:extLst>
      <p:ext uri="{BB962C8B-B14F-4D97-AF65-F5344CB8AC3E}">
        <p14:creationId xmlns:p14="http://schemas.microsoft.com/office/powerpoint/2010/main" val="11767983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83</a:t>
            </a:fld>
            <a:endParaRPr/>
          </a:p>
        </p:txBody>
      </p:sp>
      <p:sp>
        <p:nvSpPr>
          <p:cNvPr id="506" name="Google Shape;506;p23"/>
          <p:cNvSpPr/>
          <p:nvPr/>
        </p:nvSpPr>
        <p:spPr>
          <a:xfrm>
            <a:off x="0" y="838200"/>
            <a:ext cx="12192000" cy="2057400"/>
          </a:xfrm>
          <a:prstGeom prst="flowChartProcess">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23"/>
          <p:cNvSpPr txBox="1"/>
          <p:nvPr/>
        </p:nvSpPr>
        <p:spPr>
          <a:xfrm>
            <a:off x="228600" y="990600"/>
            <a:ext cx="11734800"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Giá trị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có thể được sử dụng để </a:t>
            </a:r>
            <a:r>
              <a:rPr lang="en-US" sz="1800">
                <a:solidFill>
                  <a:srgbClr val="FF0000"/>
                </a:solidFill>
                <a:latin typeface="Arial"/>
                <a:ea typeface="Arial"/>
                <a:cs typeface="Arial"/>
                <a:sym typeface="Arial"/>
              </a:rPr>
              <a:t>đối chiếu thông tin bổ sung </a:t>
            </a:r>
            <a:r>
              <a:rPr lang="en-US" sz="1800">
                <a:solidFill>
                  <a:schemeClr val="dk1"/>
                </a:solidFill>
                <a:latin typeface="Arial"/>
                <a:ea typeface="Arial"/>
                <a:cs typeface="Arial"/>
                <a:sym typeface="Arial"/>
              </a:rPr>
              <a:t>trong registry, một điều quan trọng để điều tra</a:t>
            </a: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Sử dụng cả </a:t>
            </a:r>
            <a:r>
              <a:rPr lang="en-US" sz="1800">
                <a:solidFill>
                  <a:srgbClr val="FF0000"/>
                </a:solidFill>
                <a:latin typeface="Arial"/>
                <a:ea typeface="Arial"/>
                <a:cs typeface="Arial"/>
                <a:sym typeface="Arial"/>
              </a:rPr>
              <a:t>số nhận dạng duy nhất </a:t>
            </a:r>
            <a:r>
              <a:rPr lang="en-US" sz="1800">
                <a:solidFill>
                  <a:schemeClr val="dk1"/>
                </a:solidFill>
                <a:latin typeface="Arial"/>
                <a:ea typeface="Arial"/>
                <a:cs typeface="Arial"/>
                <a:sym typeface="Arial"/>
              </a:rPr>
              <a:t>và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lần cuối cùng thiết bị USB được kết nối với hệ thống Windows có thể được xác định</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Điều hướng đến khoá sau để tìm các lớp thiết bị cụ thể: </a:t>
            </a:r>
            <a:r>
              <a:rPr lang="en-US" sz="1800">
                <a:solidFill>
                  <a:srgbClr val="FF0000"/>
                </a:solidFill>
                <a:latin typeface="Arial"/>
                <a:ea typeface="Arial"/>
                <a:cs typeface="Arial"/>
                <a:sym typeface="Arial"/>
              </a:rPr>
              <a:t>HKEY_LOCAL_MACHINE\SYSTEM\CurrentControlSet\Control\DeviceClasses</a:t>
            </a:r>
            <a:endParaRPr/>
          </a:p>
        </p:txBody>
      </p:sp>
      <p:sp>
        <p:nvSpPr>
          <p:cNvPr id="508" name="Google Shape;508;p23"/>
          <p:cNvSpPr txBox="1"/>
          <p:nvPr/>
        </p:nvSpPr>
        <p:spPr>
          <a:xfrm>
            <a:off x="1557859" y="0"/>
            <a:ext cx="9382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USB thiết bị lưu trữ có thể tháo rời (tiếp)</a:t>
            </a:r>
            <a:endParaRPr/>
          </a:p>
        </p:txBody>
      </p:sp>
      <p:sp>
        <p:nvSpPr>
          <p:cNvPr id="509" name="Google Shape;509;p23"/>
          <p:cNvSpPr txBox="1"/>
          <p:nvPr/>
        </p:nvSpPr>
        <p:spPr>
          <a:xfrm>
            <a:off x="228600" y="3588384"/>
            <a:ext cx="5023338" cy="230832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Bên dưới khóa này có các </a:t>
            </a:r>
            <a:r>
              <a:rPr lang="en-US" sz="1800">
                <a:solidFill>
                  <a:srgbClr val="FF0000"/>
                </a:solidFill>
                <a:latin typeface="Arial"/>
                <a:ea typeface="Arial"/>
                <a:cs typeface="Arial"/>
                <a:sym typeface="Arial"/>
              </a:rPr>
              <a:t>khóa con </a:t>
            </a:r>
            <a:r>
              <a:rPr lang="en-US" sz="1800">
                <a:solidFill>
                  <a:schemeClr val="dk1"/>
                </a:solidFill>
                <a:latin typeface="Arial"/>
                <a:ea typeface="Arial"/>
                <a:cs typeface="Arial"/>
                <a:sym typeface="Arial"/>
              </a:rPr>
              <a:t>mà các lớp thiết bị cụ thể được quan tâm bao gồm: {53f56307-b6bf-11d0-94f2-00a0c91efb8b} và {53f5630db6bf-11d0-94f2-00a0c91efb8b}</a:t>
            </a:r>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Chúng là các </a:t>
            </a:r>
            <a:r>
              <a:rPr lang="en-US" sz="1800">
                <a:solidFill>
                  <a:srgbClr val="FF0000"/>
                </a:solidFill>
                <a:latin typeface="Arial"/>
                <a:ea typeface="Arial"/>
                <a:cs typeface="Arial"/>
                <a:sym typeface="Arial"/>
              </a:rPr>
              <a:t>GUIDs</a:t>
            </a:r>
            <a:r>
              <a:rPr lang="en-US" sz="1800">
                <a:solidFill>
                  <a:schemeClr val="dk1"/>
                </a:solidFill>
                <a:latin typeface="Arial"/>
                <a:ea typeface="Arial"/>
                <a:cs typeface="Arial"/>
                <a:sym typeface="Arial"/>
              </a:rPr>
              <a:t> (số nhận dạng duy nhất trên toàn cầu) cho các giao diện thiết bị ổ đĩa và ổ đĩa</a:t>
            </a:r>
            <a:endParaRPr/>
          </a:p>
        </p:txBody>
      </p:sp>
      <p:pic>
        <p:nvPicPr>
          <p:cNvPr id="510" name="Google Shape;510;p23"/>
          <p:cNvPicPr preferRelativeResize="0"/>
          <p:nvPr/>
        </p:nvPicPr>
        <p:blipFill rotWithShape="1">
          <a:blip r:embed="rId3">
            <a:alphaModFix/>
          </a:blip>
          <a:srcRect/>
          <a:stretch/>
        </p:blipFill>
        <p:spPr>
          <a:xfrm>
            <a:off x="5638800" y="3058571"/>
            <a:ext cx="5585863" cy="3614382"/>
          </a:xfrm>
          <a:prstGeom prst="rect">
            <a:avLst/>
          </a:prstGeom>
          <a:noFill/>
          <a:ln>
            <a:noFill/>
          </a:ln>
        </p:spPr>
      </p:pic>
    </p:spTree>
    <p:extLst>
      <p:ext uri="{BB962C8B-B14F-4D97-AF65-F5344CB8AC3E}">
        <p14:creationId xmlns:p14="http://schemas.microsoft.com/office/powerpoint/2010/main" val="31047544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84</a:t>
            </a:fld>
            <a:endParaRPr/>
          </a:p>
        </p:txBody>
      </p:sp>
      <p:sp>
        <p:nvSpPr>
          <p:cNvPr id="517" name="Google Shape;517;p24"/>
          <p:cNvSpPr/>
          <p:nvPr/>
        </p:nvSpPr>
        <p:spPr>
          <a:xfrm>
            <a:off x="1128944" y="1143001"/>
            <a:ext cx="4668982" cy="5334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24"/>
          <p:cNvSpPr txBox="1"/>
          <p:nvPr/>
        </p:nvSpPr>
        <p:spPr>
          <a:xfrm>
            <a:off x="1270514" y="1182245"/>
            <a:ext cx="4270749" cy="461382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Điều hướng đến {53f56307-b6bf-11d0-94f2-00a0c91efb8b}  GUID và tìm kiếm </a:t>
            </a:r>
            <a:r>
              <a:rPr lang="en-US" sz="1800">
                <a:solidFill>
                  <a:srgbClr val="FF0000"/>
                </a:solidFill>
                <a:latin typeface="Arial"/>
                <a:ea typeface="Arial"/>
                <a:cs typeface="Arial"/>
                <a:sym typeface="Arial"/>
              </a:rPr>
              <a:t>khoá con</a:t>
            </a:r>
            <a:r>
              <a:rPr lang="en-US" sz="1800">
                <a:solidFill>
                  <a:schemeClr val="dk1"/>
                </a:solidFill>
                <a:latin typeface="Arial"/>
                <a:ea typeface="Arial"/>
                <a:cs typeface="Arial"/>
                <a:sym typeface="Arial"/>
              </a:rPr>
              <a:t>:</a:t>
            </a:r>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USBSTOR#Disk&amp;Ven_Best_Buy&amp;Prod_Geek_Squad_U3&amp;Rev_6.15#</a:t>
            </a:r>
            <a:r>
              <a:rPr lang="en-US" sz="1800" b="0" i="0" u="none" strike="noStrike" cap="none">
                <a:solidFill>
                  <a:srgbClr val="FF0000"/>
                </a:solidFill>
                <a:latin typeface="Arial"/>
                <a:ea typeface="Arial"/>
                <a:cs typeface="Arial"/>
                <a:sym typeface="Arial"/>
              </a:rPr>
              <a:t>0C90195032E36889&amp;0</a:t>
            </a:r>
            <a:r>
              <a:rPr lang="en-US" sz="1800" b="0" i="0" u="none" strike="noStrike" cap="none">
                <a:solidFill>
                  <a:schemeClr val="dk1"/>
                </a:solidFill>
                <a:latin typeface="Arial"/>
                <a:ea typeface="Arial"/>
                <a:cs typeface="Arial"/>
                <a:sym typeface="Arial"/>
              </a:rPr>
              <a:t>#{53f56307-b6bf-11d0-94f2-00a0c91efb8b}</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Điểm đánh dấu đại diện cho </a:t>
            </a:r>
            <a:r>
              <a:rPr lang="en-US" sz="1800">
                <a:solidFill>
                  <a:srgbClr val="FF0000"/>
                </a:solidFill>
                <a:latin typeface="Arial"/>
                <a:ea typeface="Arial"/>
                <a:cs typeface="Arial"/>
                <a:sym typeface="Arial"/>
              </a:rPr>
              <a:t>số nhận dạng cá thể duy </a:t>
            </a:r>
            <a:r>
              <a:rPr lang="en-US" sz="1800">
                <a:solidFill>
                  <a:schemeClr val="dk1"/>
                </a:solidFill>
                <a:latin typeface="Arial"/>
                <a:ea typeface="Arial"/>
                <a:cs typeface="Arial"/>
                <a:sym typeface="Arial"/>
              </a:rPr>
              <a:t>nhất trong tên khóa</a:t>
            </a:r>
            <a:endParaRPr/>
          </a:p>
          <a:p>
            <a:pPr marL="285750" marR="0" lvl="0" indent="-285750" algn="just" rtl="0">
              <a:lnSpc>
                <a:spcPct val="120000"/>
              </a:lnSpc>
              <a:spcBef>
                <a:spcPts val="600"/>
              </a:spcBef>
              <a:spcAft>
                <a:spcPts val="0"/>
              </a:spcAft>
              <a:buClr>
                <a:srgbClr val="FF0000"/>
              </a:buClr>
              <a:buSzPts val="1800"/>
              <a:buFont typeface="Noto Sans Symbols"/>
              <a:buChar char="❑"/>
            </a:pPr>
            <a:r>
              <a:rPr lang="en-US" sz="1800">
                <a:solidFill>
                  <a:srgbClr val="FF0000"/>
                </a:solidFill>
                <a:latin typeface="Arial"/>
                <a:ea typeface="Arial"/>
                <a:cs typeface="Arial"/>
                <a:sym typeface="Arial"/>
              </a:rPr>
              <a:t>Thời gian ghi cuối cùng </a:t>
            </a:r>
            <a:r>
              <a:rPr lang="en-US" sz="1800">
                <a:solidFill>
                  <a:schemeClr val="dk1"/>
                </a:solidFill>
                <a:latin typeface="Arial"/>
                <a:ea typeface="Arial"/>
                <a:cs typeface="Arial"/>
                <a:sym typeface="Arial"/>
              </a:rPr>
              <a:t>của khóa này tương ứng với </a:t>
            </a:r>
            <a:r>
              <a:rPr lang="en-US" sz="1800">
                <a:solidFill>
                  <a:srgbClr val="FF0000"/>
                </a:solidFill>
                <a:latin typeface="Arial"/>
                <a:ea typeface="Arial"/>
                <a:cs typeface="Arial"/>
                <a:sym typeface="Arial"/>
              </a:rPr>
              <a:t>lần cuối cùng bộ đĩa</a:t>
            </a:r>
            <a:r>
              <a:rPr lang="en-US" sz="1800">
                <a:solidFill>
                  <a:schemeClr val="dk1"/>
                </a:solidFill>
                <a:latin typeface="Arial"/>
                <a:ea typeface="Arial"/>
                <a:cs typeface="Arial"/>
                <a:sym typeface="Arial"/>
              </a:rPr>
              <a:t> được kết nối với hệ thống</a:t>
            </a:r>
            <a:endParaRPr sz="1800">
              <a:solidFill>
                <a:schemeClr val="dk1"/>
              </a:solidFill>
              <a:latin typeface="Arial"/>
              <a:ea typeface="Arial"/>
              <a:cs typeface="Arial"/>
              <a:sym typeface="Arial"/>
            </a:endParaRPr>
          </a:p>
        </p:txBody>
      </p:sp>
      <p:sp>
        <p:nvSpPr>
          <p:cNvPr id="519" name="Google Shape;519;p24"/>
          <p:cNvSpPr/>
          <p:nvPr/>
        </p:nvSpPr>
        <p:spPr>
          <a:xfrm>
            <a:off x="6518362" y="1143000"/>
            <a:ext cx="4668982" cy="5334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24"/>
          <p:cNvSpPr txBox="1"/>
          <p:nvPr/>
        </p:nvSpPr>
        <p:spPr>
          <a:xfrm>
            <a:off x="6814790" y="1182245"/>
            <a:ext cx="4076123" cy="494622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Tương tự, tiến hành đối chiếu với giao diện khối thiết bị GUID, sử dụng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cho thiết bị như sau:</a:t>
            </a:r>
            <a:endParaRPr sz="1800">
              <a:solidFill>
                <a:schemeClr val="dk1"/>
              </a:solidFill>
              <a:latin typeface="Arial"/>
              <a:ea typeface="Arial"/>
              <a:cs typeface="Arial"/>
              <a:sym typeface="Arial"/>
            </a:endParaRPr>
          </a:p>
          <a:p>
            <a:pPr marL="742950" marR="0" lvl="1" indent="-285750" algn="l"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##?#STORAGE#RemoveableMedia#</a:t>
            </a:r>
            <a:r>
              <a:rPr lang="en-US" sz="1800" b="0" i="0" u="none" strike="noStrike" cap="none">
                <a:solidFill>
                  <a:srgbClr val="FF0000"/>
                </a:solidFill>
                <a:latin typeface="Arial"/>
                <a:ea typeface="Arial"/>
                <a:cs typeface="Arial"/>
                <a:sym typeface="Arial"/>
              </a:rPr>
              <a:t>7&amp;326659cd&amp;0</a:t>
            </a:r>
            <a:r>
              <a:rPr lang="en-US" sz="1800" b="0" i="0" u="none" strike="noStrike" cap="none">
                <a:solidFill>
                  <a:schemeClr val="dk1"/>
                </a:solidFill>
                <a:latin typeface="Arial"/>
                <a:ea typeface="Arial"/>
                <a:cs typeface="Arial"/>
                <a:sym typeface="Arial"/>
              </a:rPr>
              <a:t>&amp;RM# {53f56307-b6bf-11d0-94f2-00a0c91efb8b}</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Điểm đánh dấu đại diện cho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trong khóa con của thiết bị</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rgbClr val="FF0000"/>
              </a:buClr>
              <a:buSzPts val="1800"/>
              <a:buFont typeface="Noto Sans Symbols"/>
              <a:buChar char="❑"/>
            </a:pPr>
            <a:r>
              <a:rPr lang="en-US" sz="1800">
                <a:solidFill>
                  <a:srgbClr val="FF0000"/>
                </a:solidFill>
                <a:latin typeface="Arial"/>
                <a:ea typeface="Arial"/>
                <a:cs typeface="Arial"/>
                <a:sym typeface="Arial"/>
              </a:rPr>
              <a:t>Thời gian ghi cuối cùng </a:t>
            </a:r>
            <a:r>
              <a:rPr lang="en-US" sz="1800">
                <a:solidFill>
                  <a:schemeClr val="dk1"/>
                </a:solidFill>
                <a:latin typeface="Arial"/>
                <a:ea typeface="Arial"/>
                <a:cs typeface="Arial"/>
                <a:sym typeface="Arial"/>
              </a:rPr>
              <a:t>của khóa này tương ứng với </a:t>
            </a:r>
            <a:r>
              <a:rPr lang="en-US" sz="1800">
                <a:solidFill>
                  <a:srgbClr val="FF0000"/>
                </a:solidFill>
                <a:latin typeface="Arial"/>
                <a:ea typeface="Arial"/>
                <a:cs typeface="Arial"/>
                <a:sym typeface="Arial"/>
              </a:rPr>
              <a:t>lần cuối cùng bộ đĩa </a:t>
            </a:r>
            <a:r>
              <a:rPr lang="en-US" sz="1800">
                <a:solidFill>
                  <a:schemeClr val="dk1"/>
                </a:solidFill>
                <a:latin typeface="Arial"/>
                <a:ea typeface="Arial"/>
                <a:cs typeface="Arial"/>
                <a:sym typeface="Arial"/>
              </a:rPr>
              <a:t>được kết nối với hệ thống</a:t>
            </a:r>
            <a:endParaRPr sz="1800">
              <a:solidFill>
                <a:schemeClr val="dk1"/>
              </a:solidFill>
              <a:latin typeface="Arial"/>
              <a:ea typeface="Arial"/>
              <a:cs typeface="Arial"/>
              <a:sym typeface="Arial"/>
            </a:endParaRPr>
          </a:p>
        </p:txBody>
      </p:sp>
      <p:sp>
        <p:nvSpPr>
          <p:cNvPr id="521" name="Google Shape;521;p24"/>
          <p:cNvSpPr txBox="1"/>
          <p:nvPr/>
        </p:nvSpPr>
        <p:spPr>
          <a:xfrm>
            <a:off x="1557859" y="0"/>
            <a:ext cx="9382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USB thiết bị lưu trữ có thể tháo rời (tiếp)</a:t>
            </a:r>
            <a:endParaRPr/>
          </a:p>
        </p:txBody>
      </p:sp>
    </p:spTree>
    <p:extLst>
      <p:ext uri="{BB962C8B-B14F-4D97-AF65-F5344CB8AC3E}">
        <p14:creationId xmlns:p14="http://schemas.microsoft.com/office/powerpoint/2010/main" val="3366772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85</a:t>
            </a:fld>
            <a:endParaRPr/>
          </a:p>
        </p:txBody>
      </p:sp>
      <p:sp>
        <p:nvSpPr>
          <p:cNvPr id="528" name="Google Shape;528;p25"/>
          <p:cNvSpPr txBox="1"/>
          <p:nvPr/>
        </p:nvSpPr>
        <p:spPr>
          <a:xfrm>
            <a:off x="3467534" y="-30145"/>
            <a:ext cx="525693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Thiết bị được gắn kết </a:t>
            </a:r>
            <a:endParaRPr/>
          </a:p>
        </p:txBody>
      </p:sp>
      <p:sp>
        <p:nvSpPr>
          <p:cNvPr id="529" name="Google Shape;529;p25"/>
          <p:cNvSpPr txBox="1"/>
          <p:nvPr/>
        </p:nvSpPr>
        <p:spPr>
          <a:xfrm>
            <a:off x="215619" y="1468397"/>
            <a:ext cx="350520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202124"/>
                </a:solidFill>
                <a:latin typeface="arial"/>
                <a:ea typeface="arial"/>
                <a:cs typeface="arial"/>
                <a:sym typeface="arial"/>
              </a:rPr>
              <a:t>Khóa </a:t>
            </a:r>
            <a:r>
              <a:rPr lang="en-US" sz="1800" b="0" i="0">
                <a:solidFill>
                  <a:srgbClr val="FF0000"/>
                </a:solidFill>
                <a:latin typeface="arial"/>
                <a:ea typeface="arial"/>
                <a:cs typeface="arial"/>
                <a:sym typeface="arial"/>
              </a:rPr>
              <a:t>MountedDevices </a:t>
            </a:r>
            <a:r>
              <a:rPr lang="en-US" sz="1800" b="0" i="0">
                <a:solidFill>
                  <a:srgbClr val="202124"/>
                </a:solidFill>
                <a:latin typeface="arial"/>
                <a:ea typeface="arial"/>
                <a:cs typeface="arial"/>
                <a:sym typeface="arial"/>
              </a:rPr>
              <a:t>lưu trữ thông tin về các thiết bị và ổ đĩa khác nhau được gắn trên hệ thống tệp NTFS</a:t>
            </a:r>
            <a:endParaRPr sz="1800">
              <a:solidFill>
                <a:schemeClr val="dk1"/>
              </a:solidFill>
              <a:latin typeface="Calibri"/>
              <a:ea typeface="Calibri"/>
              <a:cs typeface="Calibri"/>
              <a:sym typeface="Calibri"/>
            </a:endParaRPr>
          </a:p>
        </p:txBody>
      </p:sp>
      <p:sp>
        <p:nvSpPr>
          <p:cNvPr id="530" name="Google Shape;530;p25"/>
          <p:cNvSpPr/>
          <p:nvPr/>
        </p:nvSpPr>
        <p:spPr>
          <a:xfrm>
            <a:off x="20934" y="924448"/>
            <a:ext cx="3962400" cy="2298275"/>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25"/>
          <p:cNvSpPr txBox="1"/>
          <p:nvPr/>
        </p:nvSpPr>
        <p:spPr>
          <a:xfrm>
            <a:off x="4343399" y="1468396"/>
            <a:ext cx="3505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02124"/>
                </a:solidFill>
                <a:latin typeface="arial"/>
                <a:ea typeface="arial"/>
                <a:cs typeface="arial"/>
                <a:sym typeface="arial"/>
              </a:rPr>
              <a:t>Đường dẫn hoàn chỉnh của khoá: </a:t>
            </a:r>
            <a:r>
              <a:rPr lang="en-US" sz="1800">
                <a:solidFill>
                  <a:srgbClr val="FF0000"/>
                </a:solidFill>
                <a:latin typeface="arial"/>
                <a:ea typeface="arial"/>
                <a:cs typeface="arial"/>
                <a:sym typeface="arial"/>
              </a:rPr>
              <a:t>HKEY_LOCAL_MACHINE\SYSTEM\MountedDevice</a:t>
            </a:r>
            <a:endParaRPr sz="1800">
              <a:solidFill>
                <a:srgbClr val="FF0000"/>
              </a:solidFill>
              <a:latin typeface="Calibri"/>
              <a:ea typeface="Calibri"/>
              <a:cs typeface="Calibri"/>
              <a:sym typeface="Calibri"/>
            </a:endParaRPr>
          </a:p>
        </p:txBody>
      </p:sp>
      <p:sp>
        <p:nvSpPr>
          <p:cNvPr id="532" name="Google Shape;532;p25"/>
          <p:cNvSpPr txBox="1"/>
          <p:nvPr/>
        </p:nvSpPr>
        <p:spPr>
          <a:xfrm>
            <a:off x="8236300" y="924449"/>
            <a:ext cx="3962399"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202124"/>
                </a:solidFill>
                <a:latin typeface="arial"/>
                <a:ea typeface="arial"/>
                <a:cs typeface="arial"/>
                <a:sym typeface="arial"/>
              </a:rPr>
              <a:t>Khi USB được kết nối với hệ thống Windows, thiết bị đó sẽ được gán một ký tự ổ đĩa hiển thị trong khóa </a:t>
            </a:r>
            <a:r>
              <a:rPr lang="en-US" sz="1800" b="0" i="0">
                <a:solidFill>
                  <a:srgbClr val="FF0000"/>
                </a:solidFill>
                <a:latin typeface="arial"/>
                <a:ea typeface="arial"/>
                <a:cs typeface="arial"/>
                <a:sym typeface="arial"/>
              </a:rPr>
              <a:t>MountedDevices</a:t>
            </a:r>
            <a:r>
              <a:rPr lang="en-US" sz="1800" b="0" i="0">
                <a:solidFill>
                  <a:srgbClr val="202124"/>
                </a:solidFill>
                <a:latin typeface="arial"/>
                <a:ea typeface="arial"/>
                <a:cs typeface="arial"/>
                <a:sym typeface="arial"/>
              </a:rPr>
              <a:t>.</a:t>
            </a:r>
            <a:endParaRPr sz="1800" b="0" i="0">
              <a:solidFill>
                <a:srgbClr val="202124"/>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Ví du: nếu thiết bị được gán ký tự ổ đĩa F; giá trị trong khóa MountedDevices sẽ xuất hiện là  \DosDivices\F:</a:t>
            </a:r>
            <a:endParaRPr sz="1800">
              <a:solidFill>
                <a:schemeClr val="dk1"/>
              </a:solidFill>
              <a:latin typeface="Arial"/>
              <a:ea typeface="Arial"/>
              <a:cs typeface="Arial"/>
              <a:sym typeface="Arial"/>
            </a:endParaRPr>
          </a:p>
        </p:txBody>
      </p:sp>
      <p:sp>
        <p:nvSpPr>
          <p:cNvPr id="533" name="Google Shape;533;p25"/>
          <p:cNvSpPr/>
          <p:nvPr/>
        </p:nvSpPr>
        <p:spPr>
          <a:xfrm>
            <a:off x="4114799" y="914400"/>
            <a:ext cx="3962400" cy="2308324"/>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4" name="Google Shape;534;p25"/>
          <p:cNvSpPr/>
          <p:nvPr/>
        </p:nvSpPr>
        <p:spPr>
          <a:xfrm>
            <a:off x="8203642" y="914400"/>
            <a:ext cx="3962400" cy="2308324"/>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35" name="Google Shape;535;p25"/>
          <p:cNvPicPr preferRelativeResize="0"/>
          <p:nvPr/>
        </p:nvPicPr>
        <p:blipFill rotWithShape="1">
          <a:blip r:embed="rId3">
            <a:alphaModFix/>
          </a:blip>
          <a:srcRect/>
          <a:stretch/>
        </p:blipFill>
        <p:spPr>
          <a:xfrm>
            <a:off x="2895600" y="3338241"/>
            <a:ext cx="6629400" cy="3502324"/>
          </a:xfrm>
          <a:prstGeom prst="rect">
            <a:avLst/>
          </a:prstGeom>
          <a:noFill/>
          <a:ln>
            <a:noFill/>
          </a:ln>
        </p:spPr>
      </p:pic>
      <p:pic>
        <p:nvPicPr>
          <p:cNvPr id="536" name="Google Shape;536;p25"/>
          <p:cNvPicPr preferRelativeResize="0"/>
          <p:nvPr/>
        </p:nvPicPr>
        <p:blipFill rotWithShape="1">
          <a:blip r:embed="rId4">
            <a:alphaModFix/>
          </a:blip>
          <a:srcRect/>
          <a:stretch/>
        </p:blipFill>
        <p:spPr>
          <a:xfrm>
            <a:off x="897080" y="4724400"/>
            <a:ext cx="1105054" cy="857370"/>
          </a:xfrm>
          <a:prstGeom prst="rect">
            <a:avLst/>
          </a:prstGeom>
          <a:noFill/>
          <a:ln>
            <a:noFill/>
          </a:ln>
        </p:spPr>
      </p:pic>
      <p:pic>
        <p:nvPicPr>
          <p:cNvPr id="537" name="Google Shape;537;p25"/>
          <p:cNvPicPr preferRelativeResize="0"/>
          <p:nvPr/>
        </p:nvPicPr>
        <p:blipFill rotWithShape="1">
          <a:blip r:embed="rId5">
            <a:alphaModFix/>
          </a:blip>
          <a:srcRect/>
          <a:stretch/>
        </p:blipFill>
        <p:spPr>
          <a:xfrm>
            <a:off x="10418466" y="4724400"/>
            <a:ext cx="1047896" cy="857370"/>
          </a:xfrm>
          <a:prstGeom prst="rect">
            <a:avLst/>
          </a:prstGeom>
          <a:noFill/>
          <a:ln>
            <a:noFill/>
          </a:ln>
        </p:spPr>
      </p:pic>
    </p:spTree>
    <p:extLst>
      <p:ext uri="{BB962C8B-B14F-4D97-AF65-F5344CB8AC3E}">
        <p14:creationId xmlns:p14="http://schemas.microsoft.com/office/powerpoint/2010/main" val="34905984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86</a:t>
            </a:fld>
            <a:endParaRPr/>
          </a:p>
        </p:txBody>
      </p:sp>
      <p:sp>
        <p:nvSpPr>
          <p:cNvPr id="544" name="Google Shape;544;p26"/>
          <p:cNvSpPr txBox="1"/>
          <p:nvPr/>
        </p:nvSpPr>
        <p:spPr>
          <a:xfrm>
            <a:off x="3467534" y="-30145"/>
            <a:ext cx="525693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Thiết bị được gắn kết </a:t>
            </a:r>
            <a:endParaRPr/>
          </a:p>
        </p:txBody>
      </p:sp>
      <p:sp>
        <p:nvSpPr>
          <p:cNvPr id="545" name="Google Shape;545;p26"/>
          <p:cNvSpPr/>
          <p:nvPr/>
        </p:nvSpPr>
        <p:spPr>
          <a:xfrm>
            <a:off x="0" y="838200"/>
            <a:ext cx="12192000" cy="9906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26"/>
          <p:cNvSpPr/>
          <p:nvPr/>
        </p:nvSpPr>
        <p:spPr>
          <a:xfrm>
            <a:off x="0" y="1807866"/>
            <a:ext cx="12192000" cy="990600"/>
          </a:xfrm>
          <a:prstGeom prst="rect">
            <a:avLst/>
          </a:prstGeom>
          <a:solidFill>
            <a:srgbClr val="DDDD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6"/>
          <p:cNvSpPr/>
          <p:nvPr/>
        </p:nvSpPr>
        <p:spPr>
          <a:xfrm>
            <a:off x="2512" y="2798466"/>
            <a:ext cx="12192000" cy="9906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6"/>
          <p:cNvSpPr/>
          <p:nvPr/>
        </p:nvSpPr>
        <p:spPr>
          <a:xfrm>
            <a:off x="5024" y="3789066"/>
            <a:ext cx="12192000" cy="990600"/>
          </a:xfrm>
          <a:prstGeom prst="rect">
            <a:avLst/>
          </a:prstGeom>
          <a:solidFill>
            <a:srgbClr val="DDDD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6"/>
          <p:cNvSpPr/>
          <p:nvPr/>
        </p:nvSpPr>
        <p:spPr>
          <a:xfrm>
            <a:off x="0" y="4800600"/>
            <a:ext cx="12192000" cy="9906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26"/>
          <p:cNvSpPr/>
          <p:nvPr/>
        </p:nvSpPr>
        <p:spPr>
          <a:xfrm>
            <a:off x="0" y="5792875"/>
            <a:ext cx="12192000" cy="990600"/>
          </a:xfrm>
          <a:prstGeom prst="rect">
            <a:avLst/>
          </a:prstGeom>
          <a:solidFill>
            <a:srgbClr val="DDDDD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26"/>
          <p:cNvSpPr txBox="1"/>
          <p:nvPr/>
        </p:nvSpPr>
        <p:spPr>
          <a:xfrm>
            <a:off x="228600" y="990600"/>
            <a:ext cx="1165860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Giá trị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được tìm thấy trong khóa ID duy nhất có thể được sử dụng để ánh xạ mục nhập từ khóa </a:t>
            </a:r>
            <a:r>
              <a:rPr lang="en-US" sz="1800">
                <a:solidFill>
                  <a:srgbClr val="FF0000"/>
                </a:solidFill>
                <a:latin typeface="Arial"/>
                <a:ea typeface="Arial"/>
                <a:cs typeface="Arial"/>
                <a:sym typeface="Arial"/>
              </a:rPr>
              <a:t>USBSTOR</a:t>
            </a:r>
            <a:r>
              <a:rPr lang="en-US" sz="1800">
                <a:solidFill>
                  <a:schemeClr val="dk1"/>
                </a:solidFill>
                <a:latin typeface="Arial"/>
                <a:ea typeface="Arial"/>
                <a:cs typeface="Arial"/>
                <a:sym typeface="Arial"/>
              </a:rPr>
              <a:t> sang khóa </a:t>
            </a:r>
            <a:r>
              <a:rPr lang="en-US" sz="1800">
                <a:solidFill>
                  <a:srgbClr val="FF0000"/>
                </a:solidFill>
                <a:latin typeface="Arial"/>
                <a:ea typeface="Arial"/>
                <a:cs typeface="Arial"/>
                <a:sym typeface="Arial"/>
              </a:rPr>
              <a:t>MountDevices</a:t>
            </a:r>
            <a:endParaRPr sz="1800">
              <a:solidFill>
                <a:srgbClr val="FF0000"/>
              </a:solidFill>
              <a:latin typeface="Arial"/>
              <a:ea typeface="Arial"/>
              <a:cs typeface="Arial"/>
              <a:sym typeface="Arial"/>
            </a:endParaRPr>
          </a:p>
        </p:txBody>
      </p:sp>
      <p:sp>
        <p:nvSpPr>
          <p:cNvPr id="552" name="Google Shape;552;p26"/>
          <p:cNvSpPr txBox="1"/>
          <p:nvPr/>
        </p:nvSpPr>
        <p:spPr>
          <a:xfrm>
            <a:off x="227015" y="2118500"/>
            <a:ext cx="1166177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Điều này có thể được thực hiện bằng cách nhấp chuột phải vào từng giá trị </a:t>
            </a:r>
            <a:r>
              <a:rPr lang="en-US" sz="1800">
                <a:solidFill>
                  <a:srgbClr val="FF0000"/>
                </a:solidFill>
                <a:latin typeface="Arial"/>
                <a:ea typeface="Arial"/>
                <a:cs typeface="Arial"/>
                <a:sym typeface="Arial"/>
              </a:rPr>
              <a:t>registry</a:t>
            </a:r>
            <a:r>
              <a:rPr lang="en-US" sz="1800">
                <a:solidFill>
                  <a:schemeClr val="dk1"/>
                </a:solidFill>
                <a:latin typeface="Arial"/>
                <a:ea typeface="Arial"/>
                <a:cs typeface="Arial"/>
                <a:sym typeface="Arial"/>
              </a:rPr>
              <a:t> và chọn </a:t>
            </a:r>
            <a:r>
              <a:rPr lang="en-US" sz="1800">
                <a:solidFill>
                  <a:srgbClr val="FF0000"/>
                </a:solidFill>
                <a:latin typeface="Arial"/>
                <a:ea typeface="Arial"/>
                <a:cs typeface="Arial"/>
                <a:sym typeface="Arial"/>
              </a:rPr>
              <a:t>sửa đổi </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553" name="Google Shape;553;p26"/>
          <p:cNvSpPr txBox="1"/>
          <p:nvPr/>
        </p:nvSpPr>
        <p:spPr>
          <a:xfrm>
            <a:off x="225430" y="3109100"/>
            <a:ext cx="1166177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Khi hộp thoại </a:t>
            </a:r>
            <a:r>
              <a:rPr lang="en-US" sz="1800">
                <a:solidFill>
                  <a:srgbClr val="FF0000"/>
                </a:solidFill>
                <a:latin typeface="Arial"/>
                <a:ea typeface="Arial"/>
                <a:cs typeface="Arial"/>
                <a:sym typeface="Arial"/>
              </a:rPr>
              <a:t>chỉnh sửa giá trị nhị phân </a:t>
            </a:r>
            <a:r>
              <a:rPr lang="en-US" sz="1800">
                <a:solidFill>
                  <a:schemeClr val="dk1"/>
                </a:solidFill>
                <a:latin typeface="Arial"/>
                <a:ea typeface="Arial"/>
                <a:cs typeface="Arial"/>
                <a:sym typeface="Arial"/>
              </a:rPr>
              <a:t>mở ra, hãy kiểm tra sự hiện diện của giá trị </a:t>
            </a:r>
            <a:r>
              <a:rPr lang="en-US" sz="1800">
                <a:solidFill>
                  <a:srgbClr val="FF0000"/>
                </a:solidFill>
                <a:latin typeface="Arial"/>
                <a:ea typeface="Arial"/>
                <a:cs typeface="Arial"/>
                <a:sym typeface="Arial"/>
              </a:rPr>
              <a:t>ParentIdPrefix</a:t>
            </a:r>
            <a:endParaRPr/>
          </a:p>
        </p:txBody>
      </p:sp>
      <p:sp>
        <p:nvSpPr>
          <p:cNvPr id="554" name="Google Shape;554;p26"/>
          <p:cNvSpPr txBox="1"/>
          <p:nvPr/>
        </p:nvSpPr>
        <p:spPr>
          <a:xfrm>
            <a:off x="225430" y="3962400"/>
            <a:ext cx="1166177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Giá trị ParentIdPrefix được lưu trữ trong Registry dưới dạng chuỗi, nhưng các giá trị </a:t>
            </a:r>
            <a:r>
              <a:rPr lang="en-US" sz="1800">
                <a:solidFill>
                  <a:srgbClr val="FF0000"/>
                </a:solidFill>
                <a:latin typeface="Arial"/>
                <a:ea typeface="Arial"/>
                <a:cs typeface="Arial"/>
                <a:sym typeface="Arial"/>
              </a:rPr>
              <a:t>DosDevices</a:t>
            </a:r>
            <a:r>
              <a:rPr lang="en-US" sz="1800">
                <a:solidFill>
                  <a:schemeClr val="dk1"/>
                </a:solidFill>
                <a:latin typeface="Arial"/>
                <a:ea typeface="Arial"/>
                <a:cs typeface="Arial"/>
                <a:sym typeface="Arial"/>
              </a:rPr>
              <a:t> trong khóa Registry </a:t>
            </a:r>
            <a:r>
              <a:rPr lang="en-US" sz="1800">
                <a:solidFill>
                  <a:srgbClr val="FF0000"/>
                </a:solidFill>
                <a:latin typeface="Arial"/>
                <a:ea typeface="Arial"/>
                <a:cs typeface="Arial"/>
                <a:sym typeface="Arial"/>
              </a:rPr>
              <a:t>MountedDevices</a:t>
            </a:r>
            <a:r>
              <a:rPr lang="en-US" sz="1800">
                <a:solidFill>
                  <a:schemeClr val="dk1"/>
                </a:solidFill>
                <a:latin typeface="Arial"/>
                <a:ea typeface="Arial"/>
                <a:cs typeface="Arial"/>
                <a:sym typeface="Arial"/>
              </a:rPr>
              <a:t> được lưu trữ dưới dạng dữ liệu nhị phân, vì vậy cần phải phiên dịch</a:t>
            </a:r>
            <a:endParaRPr sz="1800">
              <a:solidFill>
                <a:schemeClr val="dk1"/>
              </a:solidFill>
              <a:latin typeface="Arial"/>
              <a:ea typeface="Arial"/>
              <a:cs typeface="Arial"/>
              <a:sym typeface="Arial"/>
            </a:endParaRPr>
          </a:p>
        </p:txBody>
      </p:sp>
      <p:sp>
        <p:nvSpPr>
          <p:cNvPr id="555" name="Google Shape;555;p26"/>
          <p:cNvSpPr txBox="1"/>
          <p:nvPr/>
        </p:nvSpPr>
        <p:spPr>
          <a:xfrm>
            <a:off x="225430" y="4977003"/>
            <a:ext cx="1166177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Tên ổ đĩa được gán cho thiết bị có thể được định vị bằng giá trị </a:t>
            </a:r>
            <a:r>
              <a:rPr lang="en-US" sz="1800">
                <a:solidFill>
                  <a:srgbClr val="FF0000"/>
                </a:solidFill>
                <a:latin typeface="Arial"/>
                <a:ea typeface="Arial"/>
                <a:cs typeface="Arial"/>
                <a:sym typeface="Arial"/>
              </a:rPr>
              <a:t>ParentIdPrefix</a:t>
            </a:r>
            <a:r>
              <a:rPr lang="en-US" sz="1800">
                <a:solidFill>
                  <a:schemeClr val="dk1"/>
                </a:solidFill>
                <a:latin typeface="Arial"/>
                <a:ea typeface="Arial"/>
                <a:cs typeface="Arial"/>
                <a:sym typeface="Arial"/>
              </a:rPr>
              <a:t> để ánh xạ giữa khóa registry </a:t>
            </a:r>
            <a:r>
              <a:rPr lang="en-US" sz="1800">
                <a:solidFill>
                  <a:srgbClr val="FF0000"/>
                </a:solidFill>
                <a:latin typeface="Arial"/>
                <a:ea typeface="Arial"/>
                <a:cs typeface="Arial"/>
                <a:sym typeface="Arial"/>
              </a:rPr>
              <a:t>USBSTOR</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MountedDevices</a:t>
            </a:r>
            <a:endParaRPr sz="1800">
              <a:solidFill>
                <a:srgbClr val="FF0000"/>
              </a:solidFill>
              <a:latin typeface="Arial"/>
              <a:ea typeface="Arial"/>
              <a:cs typeface="Arial"/>
              <a:sym typeface="Arial"/>
            </a:endParaRPr>
          </a:p>
        </p:txBody>
      </p:sp>
      <p:sp>
        <p:nvSpPr>
          <p:cNvPr id="556" name="Google Shape;556;p26"/>
          <p:cNvSpPr txBox="1"/>
          <p:nvPr/>
        </p:nvSpPr>
        <p:spPr>
          <a:xfrm>
            <a:off x="225430" y="5833871"/>
            <a:ext cx="11661770"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Tìm các tham chiếu ở các vị trí khác trong Registry hoặc trong các tệp Lối tắt trỏ đến ổ đĩa và sau đó đối chiếu với thời gian </a:t>
            </a:r>
            <a:r>
              <a:rPr lang="en-US" sz="1800">
                <a:solidFill>
                  <a:srgbClr val="FF0000"/>
                </a:solidFill>
                <a:latin typeface="Arial"/>
                <a:ea typeface="Arial"/>
                <a:cs typeface="Arial"/>
                <a:sym typeface="Arial"/>
              </a:rPr>
              <a:t>ghi lần cuối </a:t>
            </a:r>
            <a:r>
              <a:rPr lang="en-US" sz="1800">
                <a:solidFill>
                  <a:schemeClr val="dk1"/>
                </a:solidFill>
                <a:latin typeface="Arial"/>
                <a:ea typeface="Arial"/>
                <a:cs typeface="Arial"/>
                <a:sym typeface="Arial"/>
              </a:rPr>
              <a:t>của khóa ID duy nhất, khóa </a:t>
            </a:r>
            <a:r>
              <a:rPr lang="en-US" sz="1800">
                <a:solidFill>
                  <a:srgbClr val="FF0000"/>
                </a:solidFill>
                <a:latin typeface="Arial"/>
                <a:ea typeface="Arial"/>
                <a:cs typeface="Arial"/>
                <a:sym typeface="Arial"/>
              </a:rPr>
              <a:t>MountedDevices</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thời gian MAC </a:t>
            </a:r>
            <a:r>
              <a:rPr lang="en-US" sz="1800">
                <a:solidFill>
                  <a:schemeClr val="dk1"/>
                </a:solidFill>
                <a:latin typeface="Arial"/>
                <a:ea typeface="Arial"/>
                <a:cs typeface="Arial"/>
                <a:sym typeface="Arial"/>
              </a:rPr>
              <a:t>trên các tệp để phát triển dòng thời gian</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371164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87</a:t>
            </a:fld>
            <a:endParaRPr/>
          </a:p>
        </p:txBody>
      </p:sp>
      <p:sp>
        <p:nvSpPr>
          <p:cNvPr id="563" name="Google Shape;563;p27"/>
          <p:cNvSpPr txBox="1"/>
          <p:nvPr/>
        </p:nvSpPr>
        <p:spPr>
          <a:xfrm>
            <a:off x="1895499" y="0"/>
            <a:ext cx="84010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Theo dõi hoạt động của người dùng</a:t>
            </a:r>
            <a:endParaRPr/>
          </a:p>
        </p:txBody>
      </p:sp>
      <p:sp>
        <p:nvSpPr>
          <p:cNvPr id="564" name="Google Shape;564;p27"/>
          <p:cNvSpPr/>
          <p:nvPr/>
        </p:nvSpPr>
        <p:spPr>
          <a:xfrm>
            <a:off x="457200" y="1008697"/>
            <a:ext cx="4876800" cy="540288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27"/>
          <p:cNvSpPr txBox="1"/>
          <p:nvPr/>
        </p:nvSpPr>
        <p:spPr>
          <a:xfrm>
            <a:off x="533400" y="1056014"/>
            <a:ext cx="4724400" cy="502317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khóa registry theo dõi hoạt động của người dùng có thể được tìm thấy trong tệp </a:t>
            </a:r>
            <a:r>
              <a:rPr lang="en-US" sz="1800">
                <a:solidFill>
                  <a:srgbClr val="FF0000"/>
                </a:solidFill>
                <a:latin typeface="Arial"/>
                <a:ea typeface="Arial"/>
                <a:cs typeface="Arial"/>
                <a:sym typeface="Arial"/>
              </a:rPr>
              <a:t>NTUSER.DAT</a:t>
            </a:r>
            <a:endParaRPr sz="1800">
              <a:solidFill>
                <a:srgbClr val="FF0000"/>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người dùng thực hiện một hành động cụ thể, thời gian </a:t>
            </a:r>
            <a:r>
              <a:rPr lang="en-US" sz="1800">
                <a:solidFill>
                  <a:srgbClr val="FF0000"/>
                </a:solidFill>
                <a:latin typeface="Arial"/>
                <a:ea typeface="Arial"/>
                <a:cs typeface="Arial"/>
                <a:sym typeface="Arial"/>
              </a:rPr>
              <a:t>ghi lần cuối </a:t>
            </a:r>
            <a:r>
              <a:rPr lang="en-US" sz="1800">
                <a:solidFill>
                  <a:schemeClr val="dk1"/>
                </a:solidFill>
                <a:latin typeface="Arial"/>
                <a:ea typeface="Arial"/>
                <a:cs typeface="Arial"/>
                <a:sym typeface="Arial"/>
              </a:rPr>
              <a:t>của khóa registry được cập nhật</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Ngoài ra, có các khóa theo dõi hoạt động của người dùng và </a:t>
            </a:r>
            <a:r>
              <a:rPr lang="en-US" sz="1800">
                <a:solidFill>
                  <a:srgbClr val="FF0000"/>
                </a:solidFill>
                <a:latin typeface="Arial"/>
                <a:ea typeface="Arial"/>
                <a:cs typeface="Arial"/>
                <a:sym typeface="Arial"/>
              </a:rPr>
              <a:t>thêm</a:t>
            </a:r>
            <a:r>
              <a:rPr lang="en-US" sz="1800">
                <a:solidFill>
                  <a:schemeClr val="dk1"/>
                </a:solidFill>
                <a:latin typeface="Arial"/>
                <a:ea typeface="Arial"/>
                <a:cs typeface="Arial"/>
                <a:sym typeface="Arial"/>
              </a:rPr>
              <a:t> hoặc </a:t>
            </a:r>
            <a:r>
              <a:rPr lang="en-US" sz="1800">
                <a:solidFill>
                  <a:srgbClr val="FF0000"/>
                </a:solidFill>
                <a:latin typeface="Arial"/>
                <a:ea typeface="Arial"/>
                <a:cs typeface="Arial"/>
                <a:sym typeface="Arial"/>
              </a:rPr>
              <a:t>sửa đổi thông tin dấu thời gian </a:t>
            </a:r>
            <a:r>
              <a:rPr lang="en-US" sz="1800">
                <a:solidFill>
                  <a:schemeClr val="dk1"/>
                </a:solidFill>
                <a:latin typeface="Arial"/>
                <a:ea typeface="Arial"/>
                <a:cs typeface="Arial"/>
                <a:sym typeface="Arial"/>
              </a:rPr>
              <a:t>được liên kết với các giá trị registry, thông tin dấu thời gian này được duy trì trong dữ liệu giá trị</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Phần lớn các hoạt động của người dùng được ghi lại trong </a:t>
            </a:r>
            <a:endParaRPr/>
          </a:p>
          <a:p>
            <a:pPr marL="0" marR="0" lvl="0" indent="0" algn="just" rtl="0">
              <a:lnSpc>
                <a:spcPct val="120000"/>
              </a:lnSpc>
              <a:spcBef>
                <a:spcPts val="600"/>
              </a:spcBef>
              <a:spcAft>
                <a:spcPts val="0"/>
              </a:spcAft>
              <a:buNone/>
            </a:pPr>
            <a:r>
              <a:rPr lang="en-US" sz="1800">
                <a:solidFill>
                  <a:schemeClr val="dk1"/>
                </a:solidFill>
                <a:latin typeface="Arial"/>
                <a:ea typeface="Arial"/>
                <a:cs typeface="Arial"/>
                <a:sym typeface="Arial"/>
              </a:rPr>
              <a:t>    HKEY_CURRENT_USER</a:t>
            </a:r>
            <a:endParaRPr sz="1800">
              <a:solidFill>
                <a:srgbClr val="FF0000"/>
              </a:solidFill>
              <a:latin typeface="Arial"/>
              <a:ea typeface="Arial"/>
              <a:cs typeface="Arial"/>
              <a:sym typeface="Arial"/>
            </a:endParaRPr>
          </a:p>
        </p:txBody>
      </p:sp>
      <p:pic>
        <p:nvPicPr>
          <p:cNvPr id="566" name="Google Shape;566;p27"/>
          <p:cNvPicPr preferRelativeResize="0"/>
          <p:nvPr/>
        </p:nvPicPr>
        <p:blipFill rotWithShape="1">
          <a:blip r:embed="rId3">
            <a:alphaModFix/>
          </a:blip>
          <a:srcRect/>
          <a:stretch/>
        </p:blipFill>
        <p:spPr>
          <a:xfrm>
            <a:off x="5864144" y="1295400"/>
            <a:ext cx="5920150" cy="4134183"/>
          </a:xfrm>
          <a:prstGeom prst="rect">
            <a:avLst/>
          </a:prstGeom>
          <a:noFill/>
          <a:ln>
            <a:noFill/>
          </a:ln>
        </p:spPr>
      </p:pic>
    </p:spTree>
    <p:extLst>
      <p:ext uri="{BB962C8B-B14F-4D97-AF65-F5344CB8AC3E}">
        <p14:creationId xmlns:p14="http://schemas.microsoft.com/office/powerpoint/2010/main" val="10461333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88</a:t>
            </a:fld>
            <a:endParaRPr/>
          </a:p>
        </p:txBody>
      </p:sp>
      <p:sp>
        <p:nvSpPr>
          <p:cNvPr id="573" name="Google Shape;573;p28"/>
          <p:cNvSpPr txBox="1"/>
          <p:nvPr/>
        </p:nvSpPr>
        <p:spPr>
          <a:xfrm>
            <a:off x="3278426" y="-16972"/>
            <a:ext cx="563537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Khoá hỗ trợ người dùng</a:t>
            </a:r>
            <a:endParaRPr/>
          </a:p>
        </p:txBody>
      </p:sp>
      <p:sp>
        <p:nvSpPr>
          <p:cNvPr id="574" name="Google Shape;574;p28"/>
          <p:cNvSpPr/>
          <p:nvPr/>
        </p:nvSpPr>
        <p:spPr>
          <a:xfrm>
            <a:off x="289879" y="712858"/>
            <a:ext cx="5638800" cy="378905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28"/>
          <p:cNvSpPr txBox="1"/>
          <p:nvPr/>
        </p:nvSpPr>
        <p:spPr>
          <a:xfrm>
            <a:off x="460628" y="737288"/>
            <a:ext cx="5334000" cy="376462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Bạn có thể tìm thấy thông tin người dùng được lưu trữ trong tệp NTUSER.DAT của người dùng bên dưới khóa registry sau: </a:t>
            </a:r>
            <a:r>
              <a:rPr lang="en-US" sz="1600">
                <a:solidFill>
                  <a:srgbClr val="FF0000"/>
                </a:solidFill>
                <a:latin typeface="Arial"/>
                <a:ea typeface="Arial"/>
                <a:cs typeface="Arial"/>
                <a:sym typeface="Arial"/>
              </a:rPr>
              <a:t>HKEY_CURRENT_USER \SOFTWARE\Microsoft\Windows\CurrentVersion\Explorer\UserAssist\{GUID}\Count</a:t>
            </a:r>
            <a:endParaRPr/>
          </a:p>
          <a:p>
            <a:pPr marL="285750" marR="0" lvl="0" indent="-285750" algn="just" rtl="0">
              <a:lnSpc>
                <a:spcPct val="120000"/>
              </a:lnSpc>
              <a:spcBef>
                <a:spcPts val="600"/>
              </a:spcBef>
              <a:spcAft>
                <a:spcPts val="0"/>
              </a:spcAft>
              <a:buClr>
                <a:srgbClr val="202124"/>
              </a:buClr>
              <a:buSzPts val="1600"/>
              <a:buFont typeface="Noto Sans Symbols"/>
              <a:buChar char="❑"/>
            </a:pPr>
            <a:r>
              <a:rPr lang="en-US" sz="1600" b="0" i="0">
                <a:solidFill>
                  <a:srgbClr val="202124"/>
                </a:solidFill>
                <a:latin typeface="Arial"/>
                <a:ea typeface="Arial"/>
                <a:cs typeface="Arial"/>
                <a:sym typeface="Arial"/>
              </a:rPr>
              <a:t>Bên dưới khoá UserAssit, có các GUIDs như: </a:t>
            </a:r>
            <a:r>
              <a:rPr lang="en-US" sz="1600" b="0" i="0">
                <a:solidFill>
                  <a:srgbClr val="FF0000"/>
                </a:solidFill>
                <a:latin typeface="Arial"/>
                <a:ea typeface="Arial"/>
                <a:cs typeface="Arial"/>
                <a:sym typeface="Arial"/>
              </a:rPr>
              <a:t>{CEBFF5CD-ACE2-4F4F-9178-9926F41749EA} </a:t>
            </a:r>
            <a:r>
              <a:rPr lang="en-US" sz="1600" b="0" i="0">
                <a:solidFill>
                  <a:srgbClr val="202124"/>
                </a:solidFill>
                <a:latin typeface="Arial"/>
                <a:ea typeface="Arial"/>
                <a:cs typeface="Arial"/>
                <a:sym typeface="Arial"/>
              </a:rPr>
              <a:t>và </a:t>
            </a:r>
            <a:r>
              <a:rPr lang="en-US" sz="1600" b="0" i="0">
                <a:solidFill>
                  <a:srgbClr val="FF0000"/>
                </a:solidFill>
                <a:latin typeface="Arial"/>
                <a:ea typeface="Arial"/>
                <a:cs typeface="Arial"/>
                <a:sym typeface="Arial"/>
              </a:rPr>
              <a:t>{F4E57C4B-2036-45F0-A9AB-443BCFE33D9F}</a:t>
            </a:r>
            <a:endParaRPr/>
          </a:p>
          <a:p>
            <a:pPr marL="285750" marR="0" lvl="0" indent="-285750" algn="just" rtl="0">
              <a:lnSpc>
                <a:spcPct val="120000"/>
              </a:lnSpc>
              <a:spcBef>
                <a:spcPts val="600"/>
              </a:spcBef>
              <a:spcAft>
                <a:spcPts val="0"/>
              </a:spcAft>
              <a:buClr>
                <a:srgbClr val="202124"/>
              </a:buClr>
              <a:buSzPts val="1600"/>
              <a:buFont typeface="Noto Sans Symbols"/>
              <a:buChar char="❑"/>
            </a:pPr>
            <a:r>
              <a:rPr lang="en-US" sz="1600" b="0" i="0">
                <a:solidFill>
                  <a:srgbClr val="202124"/>
                </a:solidFill>
                <a:latin typeface="Arial"/>
                <a:ea typeface="Arial"/>
                <a:cs typeface="Arial"/>
                <a:sym typeface="Arial"/>
              </a:rPr>
              <a:t>Mỗi GUID ghi lại các giá trị liên quan đến các đối tượng cụ thể mà người dùng đã truy cập trên hệ thống như tệp lối tắt, ứng dụng bảng điều khiển, chương trình …</a:t>
            </a:r>
            <a:endParaRPr/>
          </a:p>
        </p:txBody>
      </p:sp>
      <p:sp>
        <p:nvSpPr>
          <p:cNvPr id="576" name="Google Shape;576;p28"/>
          <p:cNvSpPr/>
          <p:nvPr/>
        </p:nvSpPr>
        <p:spPr>
          <a:xfrm>
            <a:off x="6263323" y="712858"/>
            <a:ext cx="5638800" cy="375806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28"/>
          <p:cNvSpPr txBox="1"/>
          <p:nvPr/>
        </p:nvSpPr>
        <p:spPr>
          <a:xfrm>
            <a:off x="6415723" y="723708"/>
            <a:ext cx="5334000" cy="287822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Các giá trị được mã hóa bằng thuật toán mã hóa ROT13 (mật mã Caesar), trong đó mỗi chữ cái được thay thế bằng chữ cái sau 13 chữ cái đó trong bảng chữ cái</a:t>
            </a:r>
            <a:endParaRPr sz="16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Sử dụng </a:t>
            </a:r>
            <a:r>
              <a:rPr lang="en-US" sz="1600">
                <a:solidFill>
                  <a:srgbClr val="FF0000"/>
                </a:solidFill>
                <a:latin typeface="Arial"/>
                <a:ea typeface="Arial"/>
                <a:cs typeface="Arial"/>
                <a:sym typeface="Arial"/>
              </a:rPr>
              <a:t>ROT-13 Encryptor &amp; Decryptor </a:t>
            </a:r>
            <a:r>
              <a:rPr lang="en-US" sz="1600">
                <a:solidFill>
                  <a:schemeClr val="dk1"/>
                </a:solidFill>
                <a:latin typeface="Arial"/>
                <a:ea typeface="Arial"/>
                <a:cs typeface="Arial"/>
                <a:sym typeface="Arial"/>
              </a:rPr>
              <a:t>để giải mã các tên giá trị</a:t>
            </a:r>
            <a:endParaRPr sz="16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Khóa UserAssist cung cấp thông tin về những loại tệp hoặc ứng dụng nào đã được truy cập trên một hệ thống cụ thể</a:t>
            </a:r>
            <a:endParaRPr sz="1600">
              <a:solidFill>
                <a:schemeClr val="dk1"/>
              </a:solidFill>
              <a:latin typeface="Arial"/>
              <a:ea typeface="Arial"/>
              <a:cs typeface="Arial"/>
              <a:sym typeface="Arial"/>
            </a:endParaRPr>
          </a:p>
        </p:txBody>
      </p:sp>
      <p:pic>
        <p:nvPicPr>
          <p:cNvPr id="578" name="Google Shape;578;p28"/>
          <p:cNvPicPr preferRelativeResize="0"/>
          <p:nvPr/>
        </p:nvPicPr>
        <p:blipFill rotWithShape="1">
          <a:blip r:embed="rId3">
            <a:alphaModFix/>
          </a:blip>
          <a:srcRect/>
          <a:stretch/>
        </p:blipFill>
        <p:spPr>
          <a:xfrm>
            <a:off x="1953740" y="4470926"/>
            <a:ext cx="8284520" cy="2394318"/>
          </a:xfrm>
          <a:prstGeom prst="rect">
            <a:avLst/>
          </a:prstGeom>
          <a:noFill/>
          <a:ln>
            <a:noFill/>
          </a:ln>
        </p:spPr>
      </p:pic>
    </p:spTree>
    <p:extLst>
      <p:ext uri="{BB962C8B-B14F-4D97-AF65-F5344CB8AC3E}">
        <p14:creationId xmlns:p14="http://schemas.microsoft.com/office/powerpoint/2010/main" val="3714375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89</a:t>
            </a:fld>
            <a:endParaRPr/>
          </a:p>
        </p:txBody>
      </p:sp>
      <p:sp>
        <p:nvSpPr>
          <p:cNvPr id="585" name="Google Shape;585;p29"/>
          <p:cNvSpPr txBox="1"/>
          <p:nvPr/>
        </p:nvSpPr>
        <p:spPr>
          <a:xfrm>
            <a:off x="4111677" y="15729"/>
            <a:ext cx="396864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Danh sách MRU</a:t>
            </a:r>
            <a:endParaRPr/>
          </a:p>
        </p:txBody>
      </p:sp>
      <p:sp>
        <p:nvSpPr>
          <p:cNvPr id="586" name="Google Shape;586;p29"/>
          <p:cNvSpPr/>
          <p:nvPr/>
        </p:nvSpPr>
        <p:spPr>
          <a:xfrm>
            <a:off x="3510618" y="838200"/>
            <a:ext cx="2741529" cy="914400"/>
          </a:xfrm>
          <a:prstGeom prst="chevron">
            <a:avLst>
              <a:gd name="adj" fmla="val 50000"/>
            </a:avLst>
          </a:prstGeom>
          <a:solidFill>
            <a:srgbClr val="FF5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29"/>
          <p:cNvSpPr/>
          <p:nvPr/>
        </p:nvSpPr>
        <p:spPr>
          <a:xfrm>
            <a:off x="1149871" y="838200"/>
            <a:ext cx="2741529" cy="900165"/>
          </a:xfrm>
          <a:prstGeom prst="homePlate">
            <a:avLst>
              <a:gd name="adj" fmla="val 50000"/>
            </a:avLst>
          </a:prstGeom>
          <a:solidFill>
            <a:schemeClr val="accent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29"/>
          <p:cNvSpPr/>
          <p:nvPr/>
        </p:nvSpPr>
        <p:spPr>
          <a:xfrm>
            <a:off x="5881413" y="838200"/>
            <a:ext cx="2741529" cy="914400"/>
          </a:xfrm>
          <a:prstGeom prst="chevron">
            <a:avLst>
              <a:gd name="adj" fmla="val 50000"/>
            </a:avLst>
          </a:prstGeom>
          <a:solidFill>
            <a:srgbClr val="FFCC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29"/>
          <p:cNvSpPr/>
          <p:nvPr/>
        </p:nvSpPr>
        <p:spPr>
          <a:xfrm>
            <a:off x="8229600" y="838200"/>
            <a:ext cx="2741529" cy="914400"/>
          </a:xfrm>
          <a:prstGeom prst="chevron">
            <a:avLst>
              <a:gd name="adj" fmla="val 50000"/>
            </a:avLst>
          </a:prstGeom>
          <a:solidFill>
            <a:srgbClr val="CC00C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29"/>
          <p:cNvSpPr/>
          <p:nvPr/>
        </p:nvSpPr>
        <p:spPr>
          <a:xfrm>
            <a:off x="4577379" y="826617"/>
            <a:ext cx="575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rgbClr val="FEFEFE"/>
                </a:solidFill>
                <a:latin typeface="Arial"/>
                <a:ea typeface="Arial"/>
                <a:cs typeface="Arial"/>
                <a:sym typeface="Arial"/>
              </a:rPr>
              <a:t>2</a:t>
            </a:r>
            <a:endParaRPr/>
          </a:p>
        </p:txBody>
      </p:sp>
      <p:sp>
        <p:nvSpPr>
          <p:cNvPr id="591" name="Google Shape;591;p29"/>
          <p:cNvSpPr/>
          <p:nvPr/>
        </p:nvSpPr>
        <p:spPr>
          <a:xfrm>
            <a:off x="2074165" y="838200"/>
            <a:ext cx="575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FEFEFE"/>
                </a:solidFill>
                <a:latin typeface="Arial"/>
                <a:ea typeface="Arial"/>
                <a:cs typeface="Arial"/>
                <a:sym typeface="Arial"/>
              </a:rPr>
              <a:t>1</a:t>
            </a:r>
            <a:endParaRPr sz="5400" b="1" cap="none">
              <a:solidFill>
                <a:srgbClr val="FEFEFE"/>
              </a:solidFill>
              <a:latin typeface="Arial"/>
              <a:ea typeface="Arial"/>
              <a:cs typeface="Arial"/>
              <a:sym typeface="Arial"/>
            </a:endParaRPr>
          </a:p>
        </p:txBody>
      </p:sp>
      <p:sp>
        <p:nvSpPr>
          <p:cNvPr id="592" name="Google Shape;592;p29"/>
          <p:cNvSpPr/>
          <p:nvPr/>
        </p:nvSpPr>
        <p:spPr>
          <a:xfrm>
            <a:off x="6953351" y="838200"/>
            <a:ext cx="575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FEFEFE"/>
                </a:solidFill>
                <a:latin typeface="Arial"/>
                <a:ea typeface="Arial"/>
                <a:cs typeface="Arial"/>
                <a:sym typeface="Arial"/>
              </a:rPr>
              <a:t>3</a:t>
            </a:r>
            <a:endParaRPr sz="5400" b="1" cap="none">
              <a:solidFill>
                <a:srgbClr val="FEFEFE"/>
              </a:solidFill>
              <a:latin typeface="Arial"/>
              <a:ea typeface="Arial"/>
              <a:cs typeface="Arial"/>
              <a:sym typeface="Arial"/>
            </a:endParaRPr>
          </a:p>
        </p:txBody>
      </p:sp>
      <p:sp>
        <p:nvSpPr>
          <p:cNvPr id="593" name="Google Shape;593;p29"/>
          <p:cNvSpPr/>
          <p:nvPr/>
        </p:nvSpPr>
        <p:spPr>
          <a:xfrm>
            <a:off x="9312464" y="849086"/>
            <a:ext cx="575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FEFEFE"/>
                </a:solidFill>
                <a:latin typeface="Arial"/>
                <a:ea typeface="Arial"/>
                <a:cs typeface="Arial"/>
                <a:sym typeface="Arial"/>
              </a:rPr>
              <a:t>4</a:t>
            </a:r>
            <a:endParaRPr sz="5400" b="1" cap="none">
              <a:solidFill>
                <a:srgbClr val="FEFEFE"/>
              </a:solidFill>
              <a:latin typeface="Arial"/>
              <a:ea typeface="Arial"/>
              <a:cs typeface="Arial"/>
              <a:sym typeface="Arial"/>
            </a:endParaRPr>
          </a:p>
        </p:txBody>
      </p:sp>
      <p:cxnSp>
        <p:nvCxnSpPr>
          <p:cNvPr id="594" name="Google Shape;594;p29"/>
          <p:cNvCxnSpPr/>
          <p:nvPr/>
        </p:nvCxnSpPr>
        <p:spPr>
          <a:xfrm>
            <a:off x="3283471" y="1310751"/>
            <a:ext cx="0" cy="2769989"/>
          </a:xfrm>
          <a:prstGeom prst="straightConnector1">
            <a:avLst/>
          </a:prstGeom>
          <a:noFill/>
          <a:ln w="12700" cap="flat" cmpd="sng">
            <a:solidFill>
              <a:schemeClr val="dk1"/>
            </a:solidFill>
            <a:prstDash val="solid"/>
            <a:round/>
            <a:headEnd type="oval" w="med" len="med"/>
            <a:tailEnd type="oval" w="med" len="med"/>
          </a:ln>
        </p:spPr>
      </p:cxnSp>
      <p:cxnSp>
        <p:nvCxnSpPr>
          <p:cNvPr id="595" name="Google Shape;595;p29"/>
          <p:cNvCxnSpPr/>
          <p:nvPr/>
        </p:nvCxnSpPr>
        <p:spPr>
          <a:xfrm>
            <a:off x="5645671" y="1310751"/>
            <a:ext cx="0" cy="2787574"/>
          </a:xfrm>
          <a:prstGeom prst="straightConnector1">
            <a:avLst/>
          </a:prstGeom>
          <a:noFill/>
          <a:ln w="12700" cap="flat" cmpd="sng">
            <a:solidFill>
              <a:schemeClr val="dk1"/>
            </a:solidFill>
            <a:prstDash val="solid"/>
            <a:round/>
            <a:headEnd type="oval" w="med" len="med"/>
            <a:tailEnd type="oval" w="med" len="med"/>
          </a:ln>
        </p:spPr>
      </p:cxnSp>
      <p:cxnSp>
        <p:nvCxnSpPr>
          <p:cNvPr id="596" name="Google Shape;596;p29"/>
          <p:cNvCxnSpPr/>
          <p:nvPr/>
        </p:nvCxnSpPr>
        <p:spPr>
          <a:xfrm>
            <a:off x="8007871" y="1310751"/>
            <a:ext cx="0" cy="2787574"/>
          </a:xfrm>
          <a:prstGeom prst="straightConnector1">
            <a:avLst/>
          </a:prstGeom>
          <a:noFill/>
          <a:ln w="12700" cap="flat" cmpd="sng">
            <a:solidFill>
              <a:schemeClr val="dk1"/>
            </a:solidFill>
            <a:prstDash val="solid"/>
            <a:round/>
            <a:headEnd type="oval" w="med" len="med"/>
            <a:tailEnd type="oval" w="med" len="med"/>
          </a:ln>
        </p:spPr>
      </p:cxnSp>
      <p:cxnSp>
        <p:nvCxnSpPr>
          <p:cNvPr id="597" name="Google Shape;597;p29"/>
          <p:cNvCxnSpPr/>
          <p:nvPr/>
        </p:nvCxnSpPr>
        <p:spPr>
          <a:xfrm>
            <a:off x="10446271" y="1310751"/>
            <a:ext cx="0" cy="2787574"/>
          </a:xfrm>
          <a:prstGeom prst="straightConnector1">
            <a:avLst/>
          </a:prstGeom>
          <a:noFill/>
          <a:ln w="12700" cap="flat" cmpd="sng">
            <a:solidFill>
              <a:schemeClr val="dk1"/>
            </a:solidFill>
            <a:prstDash val="solid"/>
            <a:round/>
            <a:headEnd type="oval" w="med" len="med"/>
            <a:tailEnd type="oval" w="med" len="med"/>
          </a:ln>
        </p:spPr>
      </p:cxnSp>
      <p:sp>
        <p:nvSpPr>
          <p:cNvPr id="598" name="Google Shape;598;p29"/>
          <p:cNvSpPr txBox="1"/>
          <p:nvPr/>
        </p:nvSpPr>
        <p:spPr>
          <a:xfrm>
            <a:off x="1260736" y="1772416"/>
            <a:ext cx="202273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Các ứng dụng duy trì Most Recently Used (MRU), là </a:t>
            </a:r>
            <a:r>
              <a:rPr lang="en-US" sz="1800">
                <a:solidFill>
                  <a:srgbClr val="FF0000"/>
                </a:solidFill>
                <a:latin typeface="Arial"/>
                <a:ea typeface="Arial"/>
                <a:cs typeface="Arial"/>
                <a:sym typeface="Arial"/>
              </a:rPr>
              <a:t>danh sách các tệp được</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sử dụng gần đây nhất</a:t>
            </a:r>
            <a:endParaRPr sz="1800">
              <a:solidFill>
                <a:srgbClr val="FF0000"/>
              </a:solidFill>
              <a:latin typeface="Arial"/>
              <a:ea typeface="Arial"/>
              <a:cs typeface="Arial"/>
              <a:sym typeface="Arial"/>
            </a:endParaRPr>
          </a:p>
        </p:txBody>
      </p:sp>
      <p:sp>
        <p:nvSpPr>
          <p:cNvPr id="599" name="Google Shape;599;p29"/>
          <p:cNvSpPr txBox="1"/>
          <p:nvPr/>
        </p:nvSpPr>
        <p:spPr>
          <a:xfrm>
            <a:off x="-228600" y="21336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29"/>
          <p:cNvSpPr txBox="1"/>
          <p:nvPr/>
        </p:nvSpPr>
        <p:spPr>
          <a:xfrm>
            <a:off x="3453203" y="1790001"/>
            <a:ext cx="202273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Trong ứng dụng đang chạy, các tên tệp này thường xuất hiện ở cuối menu khi </a:t>
            </a:r>
            <a:r>
              <a:rPr lang="en-US" sz="1800">
                <a:solidFill>
                  <a:srgbClr val="FF0000"/>
                </a:solidFill>
                <a:latin typeface="Arial"/>
                <a:ea typeface="Arial"/>
                <a:cs typeface="Arial"/>
                <a:sym typeface="Arial"/>
              </a:rPr>
              <a:t>tệp </a:t>
            </a:r>
            <a:r>
              <a:rPr lang="en-US" sz="1800">
                <a:solidFill>
                  <a:schemeClr val="dk1"/>
                </a:solidFill>
                <a:latin typeface="Arial"/>
                <a:ea typeface="Arial"/>
                <a:cs typeface="Arial"/>
                <a:sym typeface="Arial"/>
              </a:rPr>
              <a:t>trên thanh menu được chọn</a:t>
            </a:r>
            <a:endParaRPr sz="1800">
              <a:solidFill>
                <a:schemeClr val="dk1"/>
              </a:solidFill>
              <a:latin typeface="Arial"/>
              <a:ea typeface="Arial"/>
              <a:cs typeface="Arial"/>
              <a:sym typeface="Arial"/>
            </a:endParaRPr>
          </a:p>
        </p:txBody>
      </p:sp>
      <p:sp>
        <p:nvSpPr>
          <p:cNvPr id="601" name="Google Shape;601;p29"/>
          <p:cNvSpPr txBox="1"/>
          <p:nvPr/>
        </p:nvSpPr>
        <p:spPr>
          <a:xfrm>
            <a:off x="5645669" y="1790001"/>
            <a:ext cx="236219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Tìm khoá regítry danh sách MRU tại: </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HKEY_LOCAL_MACHINE\SOFWARE\Microsoft\CurrentVersion\Explorer\RecentDocs</a:t>
            </a:r>
            <a:endParaRPr/>
          </a:p>
        </p:txBody>
      </p:sp>
      <p:sp>
        <p:nvSpPr>
          <p:cNvPr id="602" name="Google Shape;602;p29"/>
          <p:cNvSpPr txBox="1"/>
          <p:nvPr/>
        </p:nvSpPr>
        <p:spPr>
          <a:xfrm>
            <a:off x="8007866" y="1772416"/>
            <a:ext cx="2438397"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Danh sách MRU có hai phần:</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Arial"/>
                <a:ea typeface="Arial"/>
                <a:cs typeface="Arial"/>
                <a:sym typeface="Arial"/>
              </a:rPr>
              <a:t>Tên giá trị được đánh số: Nó chứa </a:t>
            </a:r>
            <a:r>
              <a:rPr lang="en-US" sz="1600">
                <a:solidFill>
                  <a:srgbClr val="FF0000"/>
                </a:solidFill>
                <a:latin typeface="Arial"/>
                <a:ea typeface="Arial"/>
                <a:cs typeface="Arial"/>
                <a:sym typeface="Arial"/>
              </a:rPr>
              <a:t>tên</a:t>
            </a:r>
            <a:r>
              <a:rPr lang="en-US" sz="1600">
                <a:solidFill>
                  <a:schemeClr val="dk1"/>
                </a:solidFill>
                <a:latin typeface="Arial"/>
                <a:ea typeface="Arial"/>
                <a:cs typeface="Arial"/>
                <a:sym typeface="Arial"/>
              </a:rPr>
              <a:t> của tệp được truy cập</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Arial"/>
                <a:ea typeface="Arial"/>
                <a:cs typeface="Arial"/>
                <a:sym typeface="Arial"/>
              </a:rPr>
              <a:t>Khóa MRUListEx: Nó duy trì </a:t>
            </a:r>
            <a:r>
              <a:rPr lang="en-US" sz="1600">
                <a:solidFill>
                  <a:srgbClr val="FF0000"/>
                </a:solidFill>
                <a:latin typeface="Arial"/>
                <a:ea typeface="Arial"/>
                <a:cs typeface="Arial"/>
                <a:sym typeface="Arial"/>
              </a:rPr>
              <a:t>thứ tự </a:t>
            </a:r>
            <a:r>
              <a:rPr lang="en-US" sz="1600">
                <a:solidFill>
                  <a:schemeClr val="dk1"/>
                </a:solidFill>
                <a:latin typeface="Arial"/>
                <a:ea typeface="Arial"/>
                <a:cs typeface="Arial"/>
                <a:sym typeface="Arial"/>
              </a:rPr>
              <a:t>các tệp được truy cập</a:t>
            </a:r>
            <a:endParaRPr sz="1600">
              <a:solidFill>
                <a:schemeClr val="dk1"/>
              </a:solidFill>
              <a:latin typeface="Arial"/>
              <a:ea typeface="Arial"/>
              <a:cs typeface="Arial"/>
              <a:sym typeface="Arial"/>
            </a:endParaRPr>
          </a:p>
        </p:txBody>
      </p:sp>
      <p:pic>
        <p:nvPicPr>
          <p:cNvPr id="603" name="Google Shape;603;p29"/>
          <p:cNvPicPr preferRelativeResize="0"/>
          <p:nvPr/>
        </p:nvPicPr>
        <p:blipFill rotWithShape="1">
          <a:blip r:embed="rId3">
            <a:alphaModFix/>
          </a:blip>
          <a:srcRect/>
          <a:stretch/>
        </p:blipFill>
        <p:spPr>
          <a:xfrm>
            <a:off x="1260736" y="4178763"/>
            <a:ext cx="4941754" cy="2736971"/>
          </a:xfrm>
          <a:prstGeom prst="rect">
            <a:avLst/>
          </a:prstGeom>
          <a:noFill/>
          <a:ln>
            <a:noFill/>
          </a:ln>
        </p:spPr>
      </p:pic>
      <p:pic>
        <p:nvPicPr>
          <p:cNvPr id="604" name="Google Shape;604;p29"/>
          <p:cNvPicPr preferRelativeResize="0"/>
          <p:nvPr/>
        </p:nvPicPr>
        <p:blipFill rotWithShape="1">
          <a:blip r:embed="rId4">
            <a:alphaModFix/>
          </a:blip>
          <a:srcRect/>
          <a:stretch/>
        </p:blipFill>
        <p:spPr>
          <a:xfrm>
            <a:off x="7664918" y="5218589"/>
            <a:ext cx="685896" cy="657317"/>
          </a:xfrm>
          <a:prstGeom prst="rect">
            <a:avLst/>
          </a:prstGeom>
          <a:noFill/>
          <a:ln>
            <a:noFill/>
          </a:ln>
        </p:spPr>
      </p:pic>
      <p:pic>
        <p:nvPicPr>
          <p:cNvPr id="605" name="Google Shape;605;p29"/>
          <p:cNvPicPr preferRelativeResize="0"/>
          <p:nvPr/>
        </p:nvPicPr>
        <p:blipFill rotWithShape="1">
          <a:blip r:embed="rId5">
            <a:alphaModFix/>
          </a:blip>
          <a:srcRect/>
          <a:stretch/>
        </p:blipFill>
        <p:spPr>
          <a:xfrm>
            <a:off x="9584454" y="5216077"/>
            <a:ext cx="735963" cy="659829"/>
          </a:xfrm>
          <a:prstGeom prst="rect">
            <a:avLst/>
          </a:prstGeom>
          <a:noFill/>
          <a:ln>
            <a:noFill/>
          </a:ln>
        </p:spPr>
      </p:pic>
    </p:spTree>
    <p:extLst>
      <p:ext uri="{BB962C8B-B14F-4D97-AF65-F5344CB8AC3E}">
        <p14:creationId xmlns:p14="http://schemas.microsoft.com/office/powerpoint/2010/main" val="124778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a:t>
            </a:fld>
            <a:endParaRPr/>
          </a:p>
        </p:txBody>
      </p:sp>
      <p:sp>
        <p:nvSpPr>
          <p:cNvPr id="97" name="Google Shape;97;p3"/>
          <p:cNvSpPr txBox="1"/>
          <p:nvPr/>
        </p:nvSpPr>
        <p:spPr>
          <a:xfrm>
            <a:off x="1457325" y="0"/>
            <a:ext cx="927735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0000"/>
                </a:solidFill>
                <a:latin typeface="Arial"/>
                <a:ea typeface="Arial"/>
                <a:cs typeface="Arial"/>
                <a:sym typeface="Arial"/>
              </a:rPr>
              <a:t>Quy trình điều tra số trên Windows</a:t>
            </a:r>
            <a:endParaRPr/>
          </a:p>
        </p:txBody>
      </p:sp>
      <p:sp>
        <p:nvSpPr>
          <p:cNvPr id="98" name="Google Shape;98;p3"/>
          <p:cNvSpPr/>
          <p:nvPr/>
        </p:nvSpPr>
        <p:spPr>
          <a:xfrm>
            <a:off x="1295400" y="1376624"/>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3"/>
          <p:cNvSpPr/>
          <p:nvPr/>
        </p:nvSpPr>
        <p:spPr>
          <a:xfrm>
            <a:off x="3810000" y="1371600"/>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3"/>
          <p:cNvSpPr/>
          <p:nvPr/>
        </p:nvSpPr>
        <p:spPr>
          <a:xfrm>
            <a:off x="6324600" y="1371600"/>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3"/>
          <p:cNvSpPr/>
          <p:nvPr/>
        </p:nvSpPr>
        <p:spPr>
          <a:xfrm>
            <a:off x="8839200" y="1371600"/>
            <a:ext cx="2057400" cy="2057400"/>
          </a:xfrm>
          <a:prstGeom prst="ellipse">
            <a:avLst/>
          </a:prstGeom>
          <a:solidFill>
            <a:srgbClr val="FFCC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3"/>
          <p:cNvSpPr/>
          <p:nvPr/>
        </p:nvSpPr>
        <p:spPr>
          <a:xfrm>
            <a:off x="1295400" y="3810000"/>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3"/>
          <p:cNvSpPr/>
          <p:nvPr/>
        </p:nvSpPr>
        <p:spPr>
          <a:xfrm>
            <a:off x="3810000" y="3830097"/>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3"/>
          <p:cNvSpPr/>
          <p:nvPr/>
        </p:nvSpPr>
        <p:spPr>
          <a:xfrm>
            <a:off x="6324600" y="3808325"/>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3"/>
          <p:cNvSpPr/>
          <p:nvPr/>
        </p:nvSpPr>
        <p:spPr>
          <a:xfrm>
            <a:off x="8839200" y="3842657"/>
            <a:ext cx="2057400" cy="2057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3"/>
          <p:cNvSpPr/>
          <p:nvPr/>
        </p:nvSpPr>
        <p:spPr>
          <a:xfrm>
            <a:off x="3352800" y="2133600"/>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3"/>
          <p:cNvSpPr/>
          <p:nvPr/>
        </p:nvSpPr>
        <p:spPr>
          <a:xfrm>
            <a:off x="5867400" y="2133600"/>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3"/>
          <p:cNvSpPr/>
          <p:nvPr/>
        </p:nvSpPr>
        <p:spPr>
          <a:xfrm>
            <a:off x="8382000" y="2144486"/>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3"/>
          <p:cNvSpPr/>
          <p:nvPr/>
        </p:nvSpPr>
        <p:spPr>
          <a:xfrm rot="10800000">
            <a:off x="2971800" y="4608425"/>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3"/>
          <p:cNvSpPr/>
          <p:nvPr/>
        </p:nvSpPr>
        <p:spPr>
          <a:xfrm rot="10800000">
            <a:off x="5486400" y="4608425"/>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3"/>
          <p:cNvSpPr/>
          <p:nvPr/>
        </p:nvSpPr>
        <p:spPr>
          <a:xfrm rot="10800000">
            <a:off x="8001000" y="4608425"/>
            <a:ext cx="838200" cy="457200"/>
          </a:xfrm>
          <a:prstGeom prst="rightArrow">
            <a:avLst>
              <a:gd name="adj1" fmla="val 50000"/>
              <a:gd name="adj2" fmla="val 50000"/>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3"/>
          <p:cNvSpPr/>
          <p:nvPr/>
        </p:nvSpPr>
        <p:spPr>
          <a:xfrm rot="5400000">
            <a:off x="9641498" y="3541102"/>
            <a:ext cx="435429" cy="211225"/>
          </a:xfrm>
          <a:prstGeom prst="rect">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3"/>
          <p:cNvPicPr preferRelativeResize="0"/>
          <p:nvPr/>
        </p:nvPicPr>
        <p:blipFill rotWithShape="1">
          <a:blip r:embed="rId3">
            <a:alphaModFix/>
          </a:blip>
          <a:srcRect/>
          <a:stretch/>
        </p:blipFill>
        <p:spPr>
          <a:xfrm>
            <a:off x="2004968" y="1646461"/>
            <a:ext cx="638264" cy="514422"/>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4538620" y="1646461"/>
            <a:ext cx="600159" cy="600159"/>
          </a:xfrm>
          <a:prstGeom prst="rect">
            <a:avLst/>
          </a:prstGeom>
          <a:noFill/>
          <a:ln>
            <a:noFill/>
          </a:ln>
        </p:spPr>
      </p:pic>
      <p:pic>
        <p:nvPicPr>
          <p:cNvPr id="115" name="Google Shape;115;p3"/>
          <p:cNvPicPr preferRelativeResize="0"/>
          <p:nvPr/>
        </p:nvPicPr>
        <p:blipFill rotWithShape="1">
          <a:blip r:embed="rId5">
            <a:alphaModFix/>
          </a:blip>
          <a:srcRect/>
          <a:stretch/>
        </p:blipFill>
        <p:spPr>
          <a:xfrm>
            <a:off x="9598061" y="1646461"/>
            <a:ext cx="733527" cy="619211"/>
          </a:xfrm>
          <a:prstGeom prst="rect">
            <a:avLst/>
          </a:prstGeom>
          <a:noFill/>
          <a:ln>
            <a:noFill/>
          </a:ln>
        </p:spPr>
      </p:pic>
      <p:pic>
        <p:nvPicPr>
          <p:cNvPr id="116" name="Google Shape;116;p3"/>
          <p:cNvPicPr preferRelativeResize="0"/>
          <p:nvPr/>
        </p:nvPicPr>
        <p:blipFill rotWithShape="1">
          <a:blip r:embed="rId6">
            <a:alphaModFix/>
          </a:blip>
          <a:srcRect/>
          <a:stretch/>
        </p:blipFill>
        <p:spPr>
          <a:xfrm>
            <a:off x="6976696" y="1717908"/>
            <a:ext cx="752580" cy="476316"/>
          </a:xfrm>
          <a:prstGeom prst="rect">
            <a:avLst/>
          </a:prstGeom>
          <a:noFill/>
          <a:ln>
            <a:noFill/>
          </a:ln>
        </p:spPr>
      </p:pic>
      <p:pic>
        <p:nvPicPr>
          <p:cNvPr id="117" name="Google Shape;117;p3"/>
          <p:cNvPicPr preferRelativeResize="0"/>
          <p:nvPr/>
        </p:nvPicPr>
        <p:blipFill rotWithShape="1">
          <a:blip r:embed="rId7">
            <a:alphaModFix/>
          </a:blip>
          <a:srcRect/>
          <a:stretch/>
        </p:blipFill>
        <p:spPr>
          <a:xfrm>
            <a:off x="7013540" y="4092714"/>
            <a:ext cx="647790" cy="704948"/>
          </a:xfrm>
          <a:prstGeom prst="rect">
            <a:avLst/>
          </a:prstGeom>
          <a:noFill/>
          <a:ln>
            <a:noFill/>
          </a:ln>
        </p:spPr>
      </p:pic>
      <p:pic>
        <p:nvPicPr>
          <p:cNvPr id="118" name="Google Shape;118;p3"/>
          <p:cNvPicPr preferRelativeResize="0"/>
          <p:nvPr/>
        </p:nvPicPr>
        <p:blipFill rotWithShape="1">
          <a:blip r:embed="rId8">
            <a:alphaModFix/>
          </a:blip>
          <a:srcRect/>
          <a:stretch/>
        </p:blipFill>
        <p:spPr>
          <a:xfrm>
            <a:off x="9598061" y="4175313"/>
            <a:ext cx="552527" cy="543001"/>
          </a:xfrm>
          <a:prstGeom prst="rect">
            <a:avLst/>
          </a:prstGeom>
          <a:noFill/>
          <a:ln>
            <a:noFill/>
          </a:ln>
        </p:spPr>
      </p:pic>
      <p:pic>
        <p:nvPicPr>
          <p:cNvPr id="119" name="Google Shape;119;p3"/>
          <p:cNvPicPr preferRelativeResize="0"/>
          <p:nvPr/>
        </p:nvPicPr>
        <p:blipFill rotWithShape="1">
          <a:blip r:embed="rId9">
            <a:alphaModFix/>
          </a:blip>
          <a:srcRect/>
          <a:stretch/>
        </p:blipFill>
        <p:spPr>
          <a:xfrm>
            <a:off x="4548147" y="4087271"/>
            <a:ext cx="581106" cy="571580"/>
          </a:xfrm>
          <a:prstGeom prst="rect">
            <a:avLst/>
          </a:prstGeom>
          <a:noFill/>
          <a:ln>
            <a:noFill/>
          </a:ln>
        </p:spPr>
      </p:pic>
      <p:pic>
        <p:nvPicPr>
          <p:cNvPr id="120" name="Google Shape;120;p3"/>
          <p:cNvPicPr preferRelativeResize="0"/>
          <p:nvPr/>
        </p:nvPicPr>
        <p:blipFill rotWithShape="1">
          <a:blip r:embed="rId10">
            <a:alphaModFix/>
          </a:blip>
          <a:srcRect/>
          <a:stretch/>
        </p:blipFill>
        <p:spPr>
          <a:xfrm>
            <a:off x="2120644" y="4159398"/>
            <a:ext cx="476316" cy="571580"/>
          </a:xfrm>
          <a:prstGeom prst="rect">
            <a:avLst/>
          </a:prstGeom>
          <a:noFill/>
          <a:ln>
            <a:noFill/>
          </a:ln>
        </p:spPr>
      </p:pic>
      <p:sp>
        <p:nvSpPr>
          <p:cNvPr id="121" name="Google Shape;121;p3"/>
          <p:cNvSpPr txBox="1"/>
          <p:nvPr/>
        </p:nvSpPr>
        <p:spPr>
          <a:xfrm>
            <a:off x="1459000" y="2367956"/>
            <a:ext cx="16764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Thu thập dữ liệu động</a:t>
            </a:r>
            <a:endParaRPr/>
          </a:p>
        </p:txBody>
      </p:sp>
      <p:sp>
        <p:nvSpPr>
          <p:cNvPr id="122" name="Google Shape;122;p3"/>
          <p:cNvSpPr txBox="1"/>
          <p:nvPr/>
        </p:nvSpPr>
        <p:spPr>
          <a:xfrm>
            <a:off x="4000500" y="2367956"/>
            <a:ext cx="16764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Thu thập dữ liệu tĩnh</a:t>
            </a:r>
            <a:endParaRPr/>
          </a:p>
        </p:txBody>
      </p:sp>
      <p:sp>
        <p:nvSpPr>
          <p:cNvPr id="123" name="Google Shape;123;p3"/>
          <p:cNvSpPr txBox="1"/>
          <p:nvPr/>
        </p:nvSpPr>
        <p:spPr>
          <a:xfrm>
            <a:off x="6499235" y="2367956"/>
            <a:ext cx="16764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Phân tích bộ nhớ Windows</a:t>
            </a:r>
            <a:endParaRPr/>
          </a:p>
        </p:txBody>
      </p:sp>
      <p:sp>
        <p:nvSpPr>
          <p:cNvPr id="124" name="Google Shape;124;p3"/>
          <p:cNvSpPr txBox="1"/>
          <p:nvPr/>
        </p:nvSpPr>
        <p:spPr>
          <a:xfrm>
            <a:off x="9126624" y="2367956"/>
            <a:ext cx="16764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Phân tích Windows Registry</a:t>
            </a:r>
            <a:endParaRPr/>
          </a:p>
        </p:txBody>
      </p:sp>
      <p:sp>
        <p:nvSpPr>
          <p:cNvPr id="125" name="Google Shape;125;p3"/>
          <p:cNvSpPr txBox="1"/>
          <p:nvPr/>
        </p:nvSpPr>
        <p:spPr>
          <a:xfrm>
            <a:off x="6515100" y="4793198"/>
            <a:ext cx="16764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Phân tích các tệp trong Windows</a:t>
            </a:r>
            <a:endParaRPr/>
          </a:p>
        </p:txBody>
      </p:sp>
      <p:sp>
        <p:nvSpPr>
          <p:cNvPr id="126" name="Google Shape;126;p3"/>
          <p:cNvSpPr txBox="1"/>
          <p:nvPr/>
        </p:nvSpPr>
        <p:spPr>
          <a:xfrm>
            <a:off x="4000500" y="4931697"/>
            <a:ext cx="16764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Điều tra siêu dữ liệu</a:t>
            </a:r>
            <a:endParaRPr/>
          </a:p>
        </p:txBody>
      </p:sp>
      <p:sp>
        <p:nvSpPr>
          <p:cNvPr id="127" name="Google Shape;127;p3"/>
          <p:cNvSpPr txBox="1"/>
          <p:nvPr/>
        </p:nvSpPr>
        <p:spPr>
          <a:xfrm>
            <a:off x="1464757" y="4931697"/>
            <a:ext cx="16764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Phân tích nhật ký sự kiện</a:t>
            </a:r>
            <a:endParaRPr/>
          </a:p>
        </p:txBody>
      </p:sp>
      <p:sp>
        <p:nvSpPr>
          <p:cNvPr id="128" name="Google Shape;128;p3"/>
          <p:cNvSpPr txBox="1"/>
          <p:nvPr/>
        </p:nvSpPr>
        <p:spPr>
          <a:xfrm>
            <a:off x="9021012" y="4858797"/>
            <a:ext cx="16764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Phân tích bộ nhớ đệm, cookie, lịch sử</a:t>
            </a:r>
            <a:endParaRPr/>
          </a:p>
        </p:txBody>
      </p:sp>
    </p:spTree>
    <p:extLst>
      <p:ext uri="{BB962C8B-B14F-4D97-AF65-F5344CB8AC3E}">
        <p14:creationId xmlns:p14="http://schemas.microsoft.com/office/powerpoint/2010/main" val="27529092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0"/>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90</a:t>
            </a:fld>
            <a:endParaRPr/>
          </a:p>
        </p:txBody>
      </p:sp>
      <p:sp>
        <p:nvSpPr>
          <p:cNvPr id="612" name="Google Shape;612;p30"/>
          <p:cNvSpPr txBox="1"/>
          <p:nvPr/>
        </p:nvSpPr>
        <p:spPr>
          <a:xfrm>
            <a:off x="3427438" y="0"/>
            <a:ext cx="533712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Danh sách MRU (tiếp)</a:t>
            </a:r>
            <a:endParaRPr/>
          </a:p>
        </p:txBody>
      </p:sp>
      <p:sp>
        <p:nvSpPr>
          <p:cNvPr id="613" name="Google Shape;613;p30"/>
          <p:cNvSpPr txBox="1"/>
          <p:nvPr/>
        </p:nvSpPr>
        <p:spPr>
          <a:xfrm>
            <a:off x="-228600" y="21336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30"/>
          <p:cNvSpPr/>
          <p:nvPr/>
        </p:nvSpPr>
        <p:spPr>
          <a:xfrm>
            <a:off x="574147" y="1312985"/>
            <a:ext cx="5337122" cy="2438400"/>
          </a:xfrm>
          <a:prstGeom prst="rect">
            <a:avLst/>
          </a:prstGeom>
          <a:solidFill>
            <a:srgbClr val="FFCC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Một MRUList khác có thể được tìm thấy trong khóa RunMRU:</a:t>
            </a:r>
            <a:endParaRPr sz="1800">
              <a:solidFill>
                <a:schemeClr val="dk1"/>
              </a:solidFill>
              <a:latin typeface="Arial"/>
              <a:ea typeface="Arial"/>
              <a:cs typeface="Arial"/>
              <a:sym typeface="Arial"/>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HKEY_CURRENT_USER\SOFTWARE\Microsoft\CurrentVersion\Explorer\RunMRU</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Các mục được thêm vào khóa này khi người dùng nhấp vào nút </a:t>
            </a:r>
            <a:r>
              <a:rPr lang="en-US" sz="1800">
                <a:solidFill>
                  <a:srgbClr val="FF0000"/>
                </a:solidFill>
                <a:latin typeface="Arial"/>
                <a:ea typeface="Arial"/>
                <a:cs typeface="Arial"/>
                <a:sym typeface="Arial"/>
              </a:rPr>
              <a:t>Bắt đầu</a:t>
            </a:r>
            <a:r>
              <a:rPr lang="en-US" sz="1800">
                <a:solidFill>
                  <a:schemeClr val="dk1"/>
                </a:solidFill>
                <a:latin typeface="Arial"/>
                <a:ea typeface="Arial"/>
                <a:cs typeface="Arial"/>
                <a:sym typeface="Arial"/>
              </a:rPr>
              <a:t>, chọn </a:t>
            </a:r>
            <a:r>
              <a:rPr lang="en-US" sz="1800">
                <a:solidFill>
                  <a:srgbClr val="FF0000"/>
                </a:solidFill>
                <a:latin typeface="Arial"/>
                <a:ea typeface="Arial"/>
                <a:cs typeface="Arial"/>
                <a:sym typeface="Arial"/>
              </a:rPr>
              <a:t>Chạy</a:t>
            </a:r>
            <a:r>
              <a:rPr lang="en-US" sz="1800">
                <a:solidFill>
                  <a:schemeClr val="dk1"/>
                </a:solidFill>
                <a:latin typeface="Arial"/>
                <a:ea typeface="Arial"/>
                <a:cs typeface="Arial"/>
                <a:sym typeface="Arial"/>
              </a:rPr>
              <a:t> và nhập lệnh hoặc tên của tệp</a:t>
            </a:r>
            <a:endParaRPr sz="1800">
              <a:solidFill>
                <a:schemeClr val="dk1"/>
              </a:solidFill>
              <a:latin typeface="Arial"/>
              <a:ea typeface="Arial"/>
              <a:cs typeface="Arial"/>
              <a:sym typeface="Arial"/>
            </a:endParaRPr>
          </a:p>
        </p:txBody>
      </p:sp>
      <p:sp>
        <p:nvSpPr>
          <p:cNvPr id="615" name="Google Shape;615;p30"/>
          <p:cNvSpPr/>
          <p:nvPr/>
        </p:nvSpPr>
        <p:spPr>
          <a:xfrm>
            <a:off x="6317269" y="1295400"/>
            <a:ext cx="5300584" cy="2438400"/>
          </a:xfrm>
          <a:prstGeom prst="rect">
            <a:avLst/>
          </a:prstGeom>
          <a:solidFill>
            <a:srgbClr val="CCFF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Một khóa khác tương tự như khóa RunUMR là khóa TypedURLs:</a:t>
            </a:r>
            <a:endParaRPr sz="1800">
              <a:solidFill>
                <a:schemeClr val="dk1"/>
              </a:solidFill>
              <a:latin typeface="Arial"/>
              <a:ea typeface="Arial"/>
              <a:cs typeface="Arial"/>
              <a:sym typeface="Arial"/>
            </a:endParaRPr>
          </a:p>
          <a:p>
            <a:pPr marL="0" marR="0" lvl="0" indent="0" algn="just" rtl="0">
              <a:spcBef>
                <a:spcPts val="0"/>
              </a:spcBef>
              <a:spcAft>
                <a:spcPts val="0"/>
              </a:spcAft>
              <a:buNone/>
            </a:pPr>
            <a:r>
              <a:rPr lang="en-US" sz="1800">
                <a:solidFill>
                  <a:srgbClr val="FF0000"/>
                </a:solidFill>
                <a:latin typeface="Arial"/>
                <a:ea typeface="Arial"/>
                <a:cs typeface="Arial"/>
                <a:sym typeface="Arial"/>
              </a:rPr>
              <a:t>HKEY_CURRENT_USER\SOFTWARE\Microsoft\ Internet Explorer\TypedURLs</a:t>
            </a:r>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Khóa này duy trì danh sách MRU gồm các URL mà người dùng nhập vào thanh địa chỉ</a:t>
            </a:r>
            <a:endParaRPr sz="1800">
              <a:solidFill>
                <a:schemeClr val="dk1"/>
              </a:solidFill>
              <a:latin typeface="Arial"/>
              <a:ea typeface="Arial"/>
              <a:cs typeface="Arial"/>
              <a:sym typeface="Arial"/>
            </a:endParaRPr>
          </a:p>
        </p:txBody>
      </p:sp>
      <p:sp>
        <p:nvSpPr>
          <p:cNvPr id="616" name="Google Shape;616;p30"/>
          <p:cNvSpPr/>
          <p:nvPr/>
        </p:nvSpPr>
        <p:spPr>
          <a:xfrm>
            <a:off x="574145" y="931985"/>
            <a:ext cx="5337123" cy="381000"/>
          </a:xfrm>
          <a:prstGeom prst="round2SameRect">
            <a:avLst>
              <a:gd name="adj1" fmla="val 16667"/>
              <a:gd name="adj2" fmla="val 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RunMRU</a:t>
            </a:r>
            <a:endParaRPr/>
          </a:p>
        </p:txBody>
      </p:sp>
      <p:sp>
        <p:nvSpPr>
          <p:cNvPr id="617" name="Google Shape;617;p30"/>
          <p:cNvSpPr/>
          <p:nvPr/>
        </p:nvSpPr>
        <p:spPr>
          <a:xfrm>
            <a:off x="6317269" y="914400"/>
            <a:ext cx="5300584" cy="3810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TypedURL</a:t>
            </a:r>
            <a:endParaRPr/>
          </a:p>
        </p:txBody>
      </p:sp>
      <p:cxnSp>
        <p:nvCxnSpPr>
          <p:cNvPr id="618" name="Google Shape;618;p30"/>
          <p:cNvCxnSpPr/>
          <p:nvPr/>
        </p:nvCxnSpPr>
        <p:spPr>
          <a:xfrm>
            <a:off x="5715000" y="3505200"/>
            <a:ext cx="838200" cy="0"/>
          </a:xfrm>
          <a:prstGeom prst="straightConnector1">
            <a:avLst/>
          </a:prstGeom>
          <a:noFill/>
          <a:ln w="19050" cap="flat" cmpd="sng">
            <a:solidFill>
              <a:schemeClr val="dk1"/>
            </a:solidFill>
            <a:prstDash val="lgDash"/>
            <a:round/>
            <a:headEnd type="oval" w="med" len="med"/>
            <a:tailEnd type="triangle" w="med" len="med"/>
          </a:ln>
        </p:spPr>
      </p:cxnSp>
      <p:pic>
        <p:nvPicPr>
          <p:cNvPr id="619" name="Google Shape;619;p30"/>
          <p:cNvPicPr preferRelativeResize="0"/>
          <p:nvPr/>
        </p:nvPicPr>
        <p:blipFill rotWithShape="1">
          <a:blip r:embed="rId3">
            <a:alphaModFix/>
          </a:blip>
          <a:srcRect/>
          <a:stretch/>
        </p:blipFill>
        <p:spPr>
          <a:xfrm>
            <a:off x="6317269" y="3886200"/>
            <a:ext cx="5300584" cy="2830862"/>
          </a:xfrm>
          <a:prstGeom prst="rect">
            <a:avLst/>
          </a:prstGeom>
          <a:noFill/>
          <a:ln>
            <a:noFill/>
          </a:ln>
        </p:spPr>
      </p:pic>
      <p:pic>
        <p:nvPicPr>
          <p:cNvPr id="620" name="Google Shape;620;p30"/>
          <p:cNvPicPr preferRelativeResize="0"/>
          <p:nvPr/>
        </p:nvPicPr>
        <p:blipFill rotWithShape="1">
          <a:blip r:embed="rId4">
            <a:alphaModFix/>
          </a:blip>
          <a:srcRect/>
          <a:stretch/>
        </p:blipFill>
        <p:spPr>
          <a:xfrm>
            <a:off x="612360" y="3886199"/>
            <a:ext cx="5300584" cy="2854161"/>
          </a:xfrm>
          <a:prstGeom prst="rect">
            <a:avLst/>
          </a:prstGeom>
          <a:noFill/>
          <a:ln>
            <a:noFill/>
          </a:ln>
        </p:spPr>
      </p:pic>
    </p:spTree>
    <p:extLst>
      <p:ext uri="{BB962C8B-B14F-4D97-AF65-F5344CB8AC3E}">
        <p14:creationId xmlns:p14="http://schemas.microsoft.com/office/powerpoint/2010/main" val="529594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1"/>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91</a:t>
            </a:fld>
            <a:endParaRPr/>
          </a:p>
        </p:txBody>
      </p:sp>
      <p:sp>
        <p:nvSpPr>
          <p:cNvPr id="627" name="Google Shape;627;p31"/>
          <p:cNvSpPr txBox="1"/>
          <p:nvPr/>
        </p:nvSpPr>
        <p:spPr>
          <a:xfrm>
            <a:off x="3427438" y="0"/>
            <a:ext cx="533712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Danh sách MRU (tiếp)</a:t>
            </a:r>
            <a:endParaRPr/>
          </a:p>
        </p:txBody>
      </p:sp>
      <p:cxnSp>
        <p:nvCxnSpPr>
          <p:cNvPr id="628" name="Google Shape;628;p31"/>
          <p:cNvCxnSpPr/>
          <p:nvPr/>
        </p:nvCxnSpPr>
        <p:spPr>
          <a:xfrm>
            <a:off x="0" y="3810000"/>
            <a:ext cx="12192000" cy="0"/>
          </a:xfrm>
          <a:prstGeom prst="straightConnector1">
            <a:avLst/>
          </a:prstGeom>
          <a:noFill/>
          <a:ln w="19050" cap="flat" cmpd="sng">
            <a:solidFill>
              <a:schemeClr val="dk1"/>
            </a:solidFill>
            <a:prstDash val="solid"/>
            <a:round/>
            <a:headEnd type="none" w="sm" len="sm"/>
            <a:tailEnd type="none" w="sm" len="sm"/>
          </a:ln>
        </p:spPr>
      </p:cxnSp>
      <p:sp>
        <p:nvSpPr>
          <p:cNvPr id="629" name="Google Shape;629;p31"/>
          <p:cNvSpPr txBox="1"/>
          <p:nvPr/>
        </p:nvSpPr>
        <p:spPr>
          <a:xfrm>
            <a:off x="457200" y="914400"/>
            <a:ext cx="55626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Một khóa khác giữ danh sách MRU là như sau: </a:t>
            </a:r>
            <a:r>
              <a:rPr lang="en-US" sz="1800">
                <a:solidFill>
                  <a:srgbClr val="FF0000"/>
                </a:solidFill>
                <a:latin typeface="Arial"/>
                <a:ea typeface="Arial"/>
                <a:cs typeface="Arial"/>
                <a:sym typeface="Arial"/>
              </a:rPr>
              <a:t>HKEY_CURRENT_USER\SOFTWARE\Microsoft\Windows\CurrenVersion\Explorer\ComDlg32\OpenSavePidMRU</a:t>
            </a:r>
            <a:endParaRPr/>
          </a:p>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Khóa này duy trì danh sách MRU của các tệp được mở qua hộp thoại </a:t>
            </a:r>
            <a:r>
              <a:rPr lang="en-US" sz="1800">
                <a:solidFill>
                  <a:srgbClr val="FF0000"/>
                </a:solidFill>
                <a:latin typeface="Arial"/>
                <a:ea typeface="Arial"/>
                <a:cs typeface="Arial"/>
                <a:sym typeface="Arial"/>
              </a:rPr>
              <a:t>Open</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SaveAs</a:t>
            </a:r>
            <a:r>
              <a:rPr lang="en-US" sz="1800">
                <a:solidFill>
                  <a:schemeClr val="dk1"/>
                </a:solidFill>
                <a:latin typeface="Arial"/>
                <a:ea typeface="Arial"/>
                <a:cs typeface="Arial"/>
                <a:sym typeface="Arial"/>
              </a:rPr>
              <a:t> trong Windows shell</a:t>
            </a:r>
            <a:endParaRPr sz="1800">
              <a:solidFill>
                <a:schemeClr val="dk1"/>
              </a:solidFill>
              <a:latin typeface="Arial"/>
              <a:ea typeface="Arial"/>
              <a:cs typeface="Arial"/>
              <a:sym typeface="Arial"/>
            </a:endParaRPr>
          </a:p>
        </p:txBody>
      </p:sp>
      <p:pic>
        <p:nvPicPr>
          <p:cNvPr id="630" name="Google Shape;630;p31"/>
          <p:cNvPicPr preferRelativeResize="0"/>
          <p:nvPr/>
        </p:nvPicPr>
        <p:blipFill rotWithShape="1">
          <a:blip r:embed="rId3">
            <a:alphaModFix/>
          </a:blip>
          <a:srcRect/>
          <a:stretch/>
        </p:blipFill>
        <p:spPr>
          <a:xfrm>
            <a:off x="2895600" y="2994815"/>
            <a:ext cx="685837" cy="538872"/>
          </a:xfrm>
          <a:prstGeom prst="rect">
            <a:avLst/>
          </a:prstGeom>
          <a:noFill/>
          <a:ln>
            <a:noFill/>
          </a:ln>
        </p:spPr>
      </p:pic>
      <p:sp>
        <p:nvSpPr>
          <p:cNvPr id="631" name="Google Shape;631;p31"/>
          <p:cNvSpPr txBox="1"/>
          <p:nvPr/>
        </p:nvSpPr>
        <p:spPr>
          <a:xfrm>
            <a:off x="5257800" y="3935612"/>
            <a:ext cx="6629399"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Một khóa khác giữ danh sách MRU là như sau: </a:t>
            </a:r>
            <a:r>
              <a:rPr lang="en-US" sz="1800">
                <a:solidFill>
                  <a:srgbClr val="FF0000"/>
                </a:solidFill>
                <a:latin typeface="Arial"/>
                <a:ea typeface="Arial"/>
                <a:cs typeface="Arial"/>
                <a:sym typeface="Arial"/>
              </a:rPr>
              <a:t>HKEY_CURRENT_USER\SOFTWARE\Microsoft\Windows\CurrenVersion\Explorer\FileExts</a:t>
            </a:r>
            <a:endParaRPr/>
          </a:p>
          <a:p>
            <a:pPr marL="285750" marR="0" lvl="0" indent="-285750" algn="just" rtl="0">
              <a:spcBef>
                <a:spcPts val="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Các khóa con bên dưới khóa này tương ứng với phần mở rộng cho các tệp đã được mở trên hệ thống. Bên dưới các khóa con của phần mở rộng tệp, có các khóa con có tên </a:t>
            </a:r>
            <a:r>
              <a:rPr lang="en-US" sz="1800">
                <a:solidFill>
                  <a:srgbClr val="FF0000"/>
                </a:solidFill>
                <a:latin typeface="Arial"/>
                <a:ea typeface="Arial"/>
                <a:cs typeface="Arial"/>
                <a:sym typeface="Arial"/>
              </a:rPr>
              <a:t>OpenWithProgids</a:t>
            </a:r>
            <a:r>
              <a:rPr lang="en-US" sz="1800">
                <a:solidFill>
                  <a:schemeClr val="dk1"/>
                </a:solidFill>
                <a:latin typeface="Arial"/>
                <a:ea typeface="Arial"/>
                <a:cs typeface="Arial"/>
                <a:sym typeface="Arial"/>
              </a:rPr>
              <a:t> và </a:t>
            </a:r>
            <a:r>
              <a:rPr lang="en-US" sz="1800">
                <a:solidFill>
                  <a:srgbClr val="FF0000"/>
                </a:solidFill>
                <a:latin typeface="Arial"/>
                <a:ea typeface="Arial"/>
                <a:cs typeface="Arial"/>
                <a:sym typeface="Arial"/>
              </a:rPr>
              <a:t>OpenWithList</a:t>
            </a:r>
            <a:r>
              <a:rPr lang="en-US" sz="1800">
                <a:solidFill>
                  <a:schemeClr val="dk1"/>
                </a:solidFill>
                <a:latin typeface="Arial"/>
                <a:ea typeface="Arial"/>
                <a:cs typeface="Arial"/>
                <a:sym typeface="Arial"/>
              </a:rPr>
              <a:t>. Các mục registry này cho hệ thống biết ứng dụng nào cần sử dụng để mở tệp có phần mở rộng đó khi tệp được nhấp đúp vào</a:t>
            </a:r>
            <a:endParaRPr/>
          </a:p>
        </p:txBody>
      </p:sp>
      <p:pic>
        <p:nvPicPr>
          <p:cNvPr id="632" name="Google Shape;632;p31"/>
          <p:cNvPicPr preferRelativeResize="0"/>
          <p:nvPr/>
        </p:nvPicPr>
        <p:blipFill rotWithShape="1">
          <a:blip r:embed="rId4">
            <a:alphaModFix/>
          </a:blip>
          <a:srcRect/>
          <a:stretch/>
        </p:blipFill>
        <p:spPr>
          <a:xfrm>
            <a:off x="152400" y="3960288"/>
            <a:ext cx="4876798" cy="2621011"/>
          </a:xfrm>
          <a:prstGeom prst="rect">
            <a:avLst/>
          </a:prstGeom>
          <a:noFill/>
          <a:ln>
            <a:noFill/>
          </a:ln>
        </p:spPr>
      </p:pic>
      <p:pic>
        <p:nvPicPr>
          <p:cNvPr id="633" name="Google Shape;633;p31"/>
          <p:cNvPicPr preferRelativeResize="0"/>
          <p:nvPr/>
        </p:nvPicPr>
        <p:blipFill rotWithShape="1">
          <a:blip r:embed="rId5">
            <a:alphaModFix/>
          </a:blip>
          <a:srcRect/>
          <a:stretch/>
        </p:blipFill>
        <p:spPr>
          <a:xfrm>
            <a:off x="6445139" y="818832"/>
            <a:ext cx="5259516" cy="2853012"/>
          </a:xfrm>
          <a:prstGeom prst="rect">
            <a:avLst/>
          </a:prstGeom>
          <a:noFill/>
          <a:ln>
            <a:noFill/>
          </a:ln>
        </p:spPr>
      </p:pic>
    </p:spTree>
    <p:extLst>
      <p:ext uri="{BB962C8B-B14F-4D97-AF65-F5344CB8AC3E}">
        <p14:creationId xmlns:p14="http://schemas.microsoft.com/office/powerpoint/2010/main" val="14034680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92</a:t>
            </a:fld>
            <a:endParaRPr/>
          </a:p>
        </p:txBody>
      </p:sp>
      <p:sp>
        <p:nvSpPr>
          <p:cNvPr id="640" name="Google Shape;640;p32"/>
          <p:cNvSpPr txBox="1"/>
          <p:nvPr/>
        </p:nvSpPr>
        <p:spPr>
          <a:xfrm>
            <a:off x="3481975" y="-10805"/>
            <a:ext cx="61055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Kết nối với hệ thống khác</a:t>
            </a:r>
            <a:endParaRPr/>
          </a:p>
        </p:txBody>
      </p:sp>
      <p:sp>
        <p:nvSpPr>
          <p:cNvPr id="641" name="Google Shape;641;p32"/>
          <p:cNvSpPr/>
          <p:nvPr/>
        </p:nvSpPr>
        <p:spPr>
          <a:xfrm>
            <a:off x="457200" y="1008697"/>
            <a:ext cx="5638800" cy="573528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32"/>
          <p:cNvSpPr txBox="1"/>
          <p:nvPr/>
        </p:nvSpPr>
        <p:spPr>
          <a:xfrm>
            <a:off x="533400" y="1056014"/>
            <a:ext cx="5486400" cy="568796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Khi người dùng sử dụng Network Drive Wizard để kết nối với hệ thống từ xa, danh sách MRU sẽ được tạo bên dưới khóa sau:</a:t>
            </a:r>
            <a:endParaRPr sz="1800">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HKEY_CURRENT_USER\SOFTWARE\Microsoft\Windows\CurrentVersion\Explorer\Map Network Drive MRU</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Mỗi mục nhập được cung cấp một ký tự làm tên giá trị và giá trị MRUList đại diện cho thứ tự mà người dùng kết nối với mỗi ổ đĩa hoặc chia sẻ</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Cho dù người dùng sử dụng </a:t>
            </a:r>
            <a:r>
              <a:rPr lang="en-US" sz="1800">
                <a:solidFill>
                  <a:srgbClr val="FF0000"/>
                </a:solidFill>
                <a:latin typeface="Arial"/>
                <a:ea typeface="Arial"/>
                <a:cs typeface="Arial"/>
                <a:sym typeface="Arial"/>
              </a:rPr>
              <a:t>Network Drive Wizard</a:t>
            </a:r>
            <a:r>
              <a:rPr lang="en-US" sz="1800">
                <a:solidFill>
                  <a:schemeClr val="dk1"/>
                </a:solidFill>
                <a:latin typeface="Arial"/>
                <a:ea typeface="Arial"/>
                <a:cs typeface="Arial"/>
                <a:sym typeface="Arial"/>
              </a:rPr>
              <a:t> hay lệnh </a:t>
            </a:r>
            <a:r>
              <a:rPr lang="en-US" sz="1800">
                <a:solidFill>
                  <a:srgbClr val="FF0000"/>
                </a:solidFill>
                <a:latin typeface="Arial"/>
                <a:ea typeface="Arial"/>
                <a:cs typeface="Arial"/>
                <a:sym typeface="Arial"/>
              </a:rPr>
              <a:t>net use</a:t>
            </a:r>
            <a:r>
              <a:rPr lang="en-US" sz="1800">
                <a:solidFill>
                  <a:schemeClr val="dk1"/>
                </a:solidFill>
                <a:latin typeface="Arial"/>
                <a:ea typeface="Arial"/>
                <a:cs typeface="Arial"/>
                <a:sym typeface="Arial"/>
              </a:rPr>
              <a:t>, các ổ đĩa mà người dùng đã thêm vào hệ thống sẽ xuất hiện trong khóa sau: </a:t>
            </a:r>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HKEY_CURRENT_USER\SOFTWARE\Microsoft\Windows\CurrentVersion\Explorer\MountPoints2</a:t>
            </a:r>
            <a:endParaRPr/>
          </a:p>
        </p:txBody>
      </p:sp>
      <p:pic>
        <p:nvPicPr>
          <p:cNvPr id="643" name="Google Shape;643;p32"/>
          <p:cNvPicPr preferRelativeResize="0"/>
          <p:nvPr/>
        </p:nvPicPr>
        <p:blipFill rotWithShape="1">
          <a:blip r:embed="rId3">
            <a:alphaModFix/>
          </a:blip>
          <a:srcRect/>
          <a:stretch/>
        </p:blipFill>
        <p:spPr>
          <a:xfrm>
            <a:off x="6534726" y="762000"/>
            <a:ext cx="4841862" cy="2751330"/>
          </a:xfrm>
          <a:prstGeom prst="rect">
            <a:avLst/>
          </a:prstGeom>
          <a:noFill/>
          <a:ln>
            <a:noFill/>
          </a:ln>
        </p:spPr>
      </p:pic>
      <p:pic>
        <p:nvPicPr>
          <p:cNvPr id="644" name="Google Shape;644;p32"/>
          <p:cNvPicPr preferRelativeResize="0"/>
          <p:nvPr/>
        </p:nvPicPr>
        <p:blipFill rotWithShape="1">
          <a:blip r:embed="rId4">
            <a:alphaModFix/>
          </a:blip>
          <a:srcRect/>
          <a:stretch/>
        </p:blipFill>
        <p:spPr>
          <a:xfrm>
            <a:off x="6552460" y="3876339"/>
            <a:ext cx="4824128" cy="2772074"/>
          </a:xfrm>
          <a:prstGeom prst="rect">
            <a:avLst/>
          </a:prstGeom>
          <a:noFill/>
          <a:ln>
            <a:noFill/>
          </a:ln>
        </p:spPr>
      </p:pic>
    </p:spTree>
    <p:extLst>
      <p:ext uri="{BB962C8B-B14F-4D97-AF65-F5344CB8AC3E}">
        <p14:creationId xmlns:p14="http://schemas.microsoft.com/office/powerpoint/2010/main" val="3728794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93</a:t>
            </a:fld>
            <a:endParaRPr/>
          </a:p>
        </p:txBody>
      </p:sp>
      <p:sp>
        <p:nvSpPr>
          <p:cNvPr id="651" name="Google Shape;651;p33"/>
          <p:cNvSpPr txBox="1"/>
          <p:nvPr/>
        </p:nvSpPr>
        <p:spPr>
          <a:xfrm>
            <a:off x="1654136" y="-15125"/>
            <a:ext cx="952317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Phân tích cài đặt điểm khôi phục registry</a:t>
            </a:r>
            <a:endParaRPr/>
          </a:p>
        </p:txBody>
      </p:sp>
      <p:sp>
        <p:nvSpPr>
          <p:cNvPr id="652" name="Google Shape;652;p33"/>
          <p:cNvSpPr/>
          <p:nvPr/>
        </p:nvSpPr>
        <p:spPr>
          <a:xfrm>
            <a:off x="289879" y="712858"/>
            <a:ext cx="5638800" cy="364106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33"/>
          <p:cNvSpPr txBox="1"/>
          <p:nvPr/>
        </p:nvSpPr>
        <p:spPr>
          <a:xfrm>
            <a:off x="460628" y="737288"/>
            <a:ext cx="5334000" cy="361663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Mục đích của điểm khôi phục là chụp ảnh hệ thống để người dùng có thể khôi phục hệ thống về điểm khôi phục trước đó, nếu sự cố xảy ra</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rgbClr val="202124"/>
              </a:buClr>
              <a:buSzPts val="1800"/>
              <a:buFont typeface="Noto Sans Symbols"/>
              <a:buChar char="❑"/>
            </a:pPr>
            <a:r>
              <a:rPr lang="en-US" sz="1800" b="0" i="0">
                <a:solidFill>
                  <a:srgbClr val="202124"/>
                </a:solidFill>
                <a:latin typeface="Arial"/>
                <a:ea typeface="Arial"/>
                <a:cs typeface="Arial"/>
                <a:sym typeface="Arial"/>
              </a:rPr>
              <a:t>Các cài đặt cho điểm khôi phục được lưu trữ trong regitry tại:</a:t>
            </a:r>
            <a:endParaRPr sz="1800" b="0" i="0">
              <a:solidFill>
                <a:srgbClr val="202124"/>
              </a:solidFill>
              <a:latin typeface="Arial"/>
              <a:ea typeface="Arial"/>
              <a:cs typeface="Arial"/>
              <a:sym typeface="Arial"/>
            </a:endParaRPr>
          </a:p>
          <a:p>
            <a:pPr marL="742950" marR="0" lvl="1" indent="-285750" algn="just" rtl="0">
              <a:lnSpc>
                <a:spcPct val="120000"/>
              </a:lnSpc>
              <a:spcBef>
                <a:spcPts val="600"/>
              </a:spcBef>
              <a:spcAft>
                <a:spcPts val="0"/>
              </a:spcAft>
              <a:buClr>
                <a:srgbClr val="FF0000"/>
              </a:buClr>
              <a:buSzPts val="1800"/>
              <a:buFont typeface="Courier New"/>
              <a:buChar char="o"/>
            </a:pPr>
            <a:r>
              <a:rPr lang="en-US" sz="1800" b="0" i="0" u="none" strike="noStrike" cap="none">
                <a:solidFill>
                  <a:srgbClr val="FF0000"/>
                </a:solidFill>
                <a:latin typeface="Arial"/>
                <a:ea typeface="Arial"/>
                <a:cs typeface="Arial"/>
                <a:sym typeface="Arial"/>
              </a:rPr>
              <a:t>HKEY_CURRENT_USER\SOFTWARE\Microsoft\Windows NT\CurrentVersion\System Restore</a:t>
            </a:r>
            <a:endParaRPr sz="1800" b="0" i="0" u="none" strike="noStrike" cap="none">
              <a:solidFill>
                <a:srgbClr val="202124"/>
              </a:solidFill>
              <a:latin typeface="Arial"/>
              <a:ea typeface="Arial"/>
              <a:cs typeface="Arial"/>
              <a:sym typeface="Arial"/>
            </a:endParaRPr>
          </a:p>
          <a:p>
            <a:pPr marL="285750" marR="0" lvl="0" indent="-285750" algn="just" rtl="0">
              <a:lnSpc>
                <a:spcPct val="120000"/>
              </a:lnSpc>
              <a:spcBef>
                <a:spcPts val="600"/>
              </a:spcBef>
              <a:spcAft>
                <a:spcPts val="0"/>
              </a:spcAft>
              <a:buClr>
                <a:srgbClr val="202124"/>
              </a:buClr>
              <a:buSzPts val="1800"/>
              <a:buFont typeface="Noto Sans Symbols"/>
              <a:buChar char="❑"/>
            </a:pPr>
            <a:r>
              <a:rPr lang="en-US" sz="1800" b="0" i="0">
                <a:solidFill>
                  <a:srgbClr val="202124"/>
                </a:solidFill>
                <a:latin typeface="Arial"/>
                <a:ea typeface="Arial"/>
                <a:cs typeface="Arial"/>
                <a:sym typeface="Arial"/>
              </a:rPr>
              <a:t>Khoảng thời gian để tạo điểm khôi phục được lưu trữ trong giá trị </a:t>
            </a:r>
            <a:r>
              <a:rPr lang="en-US" sz="1800" b="0" i="0">
                <a:solidFill>
                  <a:srgbClr val="FF0000"/>
                </a:solidFill>
                <a:latin typeface="Arial"/>
                <a:ea typeface="Arial"/>
                <a:cs typeface="Arial"/>
                <a:sym typeface="Arial"/>
              </a:rPr>
              <a:t>RPSessionInterval</a:t>
            </a:r>
            <a:endParaRPr sz="1800" b="0" i="0">
              <a:solidFill>
                <a:srgbClr val="FF0000"/>
              </a:solidFill>
              <a:latin typeface="Arial"/>
              <a:ea typeface="Arial"/>
              <a:cs typeface="Arial"/>
              <a:sym typeface="Arial"/>
            </a:endParaRPr>
          </a:p>
        </p:txBody>
      </p:sp>
      <p:sp>
        <p:nvSpPr>
          <p:cNvPr id="654" name="Google Shape;654;p33"/>
          <p:cNvSpPr/>
          <p:nvPr/>
        </p:nvSpPr>
        <p:spPr>
          <a:xfrm>
            <a:off x="6263323" y="712858"/>
            <a:ext cx="5638800" cy="364106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33"/>
          <p:cNvSpPr txBox="1"/>
          <p:nvPr/>
        </p:nvSpPr>
        <p:spPr>
          <a:xfrm>
            <a:off x="6415723" y="723708"/>
            <a:ext cx="5334000" cy="295183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2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Tìm điểm khôi phục trong các thư mục được đánh số ở vị trí sau:</a:t>
            </a:r>
            <a:endParaRPr sz="1800">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\System Volume Information\ - restore {GUID}\RP##</a:t>
            </a:r>
            <a:endParaRPr/>
          </a:p>
          <a:p>
            <a:pPr marL="285750" marR="0" lvl="0" indent="-285750" algn="just" rtl="0">
              <a:lnSpc>
                <a:spcPct val="120000"/>
              </a:lnSpc>
              <a:spcBef>
                <a:spcPts val="60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Đường dẫn để điều hướng đến </a:t>
            </a:r>
            <a:r>
              <a:rPr lang="en-US" sz="1800">
                <a:solidFill>
                  <a:srgbClr val="FF0000"/>
                </a:solidFill>
                <a:latin typeface="Arial"/>
                <a:ea typeface="Arial"/>
                <a:cs typeface="Arial"/>
                <a:sym typeface="Arial"/>
              </a:rPr>
              <a:t>SystemRestore</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742950" marR="0" lvl="1" indent="-285750" algn="just" rtl="0">
              <a:lnSpc>
                <a:spcPct val="120000"/>
              </a:lnSpc>
              <a:spcBef>
                <a:spcPts val="600"/>
              </a:spcBef>
              <a:spcAft>
                <a:spcPts val="0"/>
              </a:spcAft>
              <a:buClr>
                <a:schemeClr val="dk1"/>
              </a:buClr>
              <a:buSzPts val="1800"/>
              <a:buFont typeface="Courier New"/>
              <a:buChar char="o"/>
            </a:pPr>
            <a:r>
              <a:rPr lang="en-US" sz="1800" b="0" i="0" u="none" strike="noStrike" cap="none">
                <a:solidFill>
                  <a:schemeClr val="dk1"/>
                </a:solidFill>
                <a:latin typeface="Arial"/>
                <a:ea typeface="Arial"/>
                <a:cs typeface="Arial"/>
                <a:sym typeface="Arial"/>
              </a:rPr>
              <a:t>Nhấp chuột phải </a:t>
            </a:r>
            <a:r>
              <a:rPr lang="en-US" sz="1800" b="0" i="0" u="none" strike="noStrike" cap="none">
                <a:solidFill>
                  <a:srgbClr val="FF0000"/>
                </a:solidFill>
                <a:latin typeface="Arial"/>
                <a:ea typeface="Arial"/>
                <a:cs typeface="Arial"/>
                <a:sym typeface="Arial"/>
              </a:rPr>
              <a:t>Start</a:t>
            </a:r>
            <a:r>
              <a:rPr lang="en-US" sz="1800" b="0" i="0" u="none" strike="noStrike" cap="none">
                <a:solidFill>
                  <a:schemeClr val="dk1"/>
                </a:solidFill>
                <a:latin typeface="Arial"/>
                <a:ea typeface="Arial"/>
                <a:cs typeface="Arial"/>
                <a:sym typeface="Arial"/>
              </a:rPr>
              <a:t> -&gt; </a:t>
            </a:r>
            <a:r>
              <a:rPr lang="en-US" sz="1800" b="0" i="0" u="none" strike="noStrike" cap="none">
                <a:solidFill>
                  <a:srgbClr val="FF0000"/>
                </a:solidFill>
                <a:latin typeface="Arial"/>
                <a:ea typeface="Arial"/>
                <a:cs typeface="Arial"/>
                <a:sym typeface="Arial"/>
              </a:rPr>
              <a:t>Control Panel </a:t>
            </a:r>
            <a:r>
              <a:rPr lang="en-US" sz="1800" b="0" i="0" u="none" strike="noStrike" cap="none">
                <a:solidFill>
                  <a:schemeClr val="dk1"/>
                </a:solidFill>
                <a:latin typeface="Arial"/>
                <a:ea typeface="Arial"/>
                <a:cs typeface="Arial"/>
                <a:sym typeface="Arial"/>
              </a:rPr>
              <a:t>-&gt; </a:t>
            </a:r>
            <a:r>
              <a:rPr lang="en-US" sz="1800" b="0" i="0" u="none" strike="noStrike" cap="none">
                <a:solidFill>
                  <a:srgbClr val="FF0000"/>
                </a:solidFill>
                <a:latin typeface="Arial"/>
                <a:ea typeface="Arial"/>
                <a:cs typeface="Arial"/>
                <a:sym typeface="Arial"/>
              </a:rPr>
              <a:t>System and Security</a:t>
            </a:r>
            <a:r>
              <a:rPr lang="en-US" sz="1800" b="0" i="0" u="none" strike="noStrike" cap="none">
                <a:solidFill>
                  <a:schemeClr val="dk1"/>
                </a:solidFill>
                <a:latin typeface="Arial"/>
                <a:ea typeface="Arial"/>
                <a:cs typeface="Arial"/>
                <a:sym typeface="Arial"/>
              </a:rPr>
              <a:t> -&gt; </a:t>
            </a:r>
            <a:r>
              <a:rPr lang="en-US" sz="1800" b="0" i="0" u="none" strike="noStrike" cap="none">
                <a:solidFill>
                  <a:srgbClr val="FF0000"/>
                </a:solidFill>
                <a:latin typeface="Arial"/>
                <a:ea typeface="Arial"/>
                <a:cs typeface="Arial"/>
                <a:sym typeface="Arial"/>
              </a:rPr>
              <a:t>System protection </a:t>
            </a:r>
            <a:r>
              <a:rPr lang="en-US" sz="1800" b="0" i="0" u="none" strike="noStrike" cap="none">
                <a:solidFill>
                  <a:schemeClr val="dk1"/>
                </a:solidFill>
                <a:latin typeface="Arial"/>
                <a:ea typeface="Arial"/>
                <a:cs typeface="Arial"/>
                <a:sym typeface="Arial"/>
              </a:rPr>
              <a:t>link -&gt; </a:t>
            </a:r>
            <a:r>
              <a:rPr lang="en-US" sz="1800" b="0" i="0" u="none" strike="noStrike" cap="none">
                <a:solidFill>
                  <a:srgbClr val="FF0000"/>
                </a:solidFill>
                <a:latin typeface="Arial"/>
                <a:ea typeface="Arial"/>
                <a:cs typeface="Arial"/>
                <a:sym typeface="Arial"/>
              </a:rPr>
              <a:t>System Restore</a:t>
            </a:r>
            <a:r>
              <a:rPr lang="en-US" sz="1800" b="0" i="0" u="none" strike="noStrike" cap="none">
                <a:solidFill>
                  <a:schemeClr val="dk1"/>
                </a:solidFill>
                <a:latin typeface="Arial"/>
                <a:ea typeface="Arial"/>
                <a:cs typeface="Arial"/>
                <a:sym typeface="Arial"/>
              </a:rPr>
              <a:t>…</a:t>
            </a:r>
            <a:endParaRPr/>
          </a:p>
        </p:txBody>
      </p:sp>
      <p:pic>
        <p:nvPicPr>
          <p:cNvPr id="656" name="Google Shape;656;p33"/>
          <p:cNvPicPr preferRelativeResize="0"/>
          <p:nvPr/>
        </p:nvPicPr>
        <p:blipFill rotWithShape="1">
          <a:blip r:embed="rId3">
            <a:alphaModFix/>
          </a:blip>
          <a:srcRect/>
          <a:stretch/>
        </p:blipFill>
        <p:spPr>
          <a:xfrm>
            <a:off x="914399" y="4470926"/>
            <a:ext cx="4393901" cy="2383874"/>
          </a:xfrm>
          <a:prstGeom prst="rect">
            <a:avLst/>
          </a:prstGeom>
          <a:noFill/>
          <a:ln>
            <a:noFill/>
          </a:ln>
        </p:spPr>
      </p:pic>
      <p:pic>
        <p:nvPicPr>
          <p:cNvPr id="657" name="Google Shape;657;p33"/>
          <p:cNvPicPr preferRelativeResize="0"/>
          <p:nvPr/>
        </p:nvPicPr>
        <p:blipFill rotWithShape="1">
          <a:blip r:embed="rId4">
            <a:alphaModFix/>
          </a:blip>
          <a:srcRect/>
          <a:stretch/>
        </p:blipFill>
        <p:spPr>
          <a:xfrm>
            <a:off x="6760385" y="4467887"/>
            <a:ext cx="4444676" cy="2383874"/>
          </a:xfrm>
          <a:prstGeom prst="rect">
            <a:avLst/>
          </a:prstGeom>
          <a:noFill/>
          <a:ln>
            <a:noFill/>
          </a:ln>
        </p:spPr>
      </p:pic>
    </p:spTree>
    <p:extLst>
      <p:ext uri="{BB962C8B-B14F-4D97-AF65-F5344CB8AC3E}">
        <p14:creationId xmlns:p14="http://schemas.microsoft.com/office/powerpoint/2010/main" val="38832715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94</a:t>
            </a:fld>
            <a:endParaRPr/>
          </a:p>
        </p:txBody>
      </p:sp>
      <p:sp>
        <p:nvSpPr>
          <p:cNvPr id="664" name="Google Shape;664;p34"/>
          <p:cNvSpPr/>
          <p:nvPr/>
        </p:nvSpPr>
        <p:spPr>
          <a:xfrm>
            <a:off x="27633" y="838200"/>
            <a:ext cx="7467600" cy="584185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300000"/>
              </a:lnSpc>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34"/>
          <p:cNvSpPr txBox="1"/>
          <p:nvPr/>
        </p:nvSpPr>
        <p:spPr>
          <a:xfrm>
            <a:off x="103833" y="885517"/>
            <a:ext cx="7287567" cy="584185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Arial"/>
                <a:ea typeface="Arial"/>
                <a:cs typeface="Arial"/>
                <a:sym typeface="Arial"/>
              </a:rPr>
              <a:t>Các điểm khôi phục được tạo tự động có tên được gán cho chúng được lưu trữ trong tệp rp.log nằm trong thư mục gốc của thư mục RP ##</a:t>
            </a:r>
            <a:endParaRPr sz="1800">
              <a:solidFill>
                <a:schemeClr val="dk1"/>
              </a:solidFill>
              <a:latin typeface="Arial"/>
              <a:ea typeface="Arial"/>
              <a:cs typeface="Arial"/>
              <a:sym typeface="Arial"/>
            </a:endParaRPr>
          </a:p>
          <a:p>
            <a:pPr marL="0" marR="0" lvl="0" indent="0" algn="just" rtl="0">
              <a:lnSpc>
                <a:spcPct val="120000"/>
              </a:lnSpc>
              <a:spcBef>
                <a:spcPts val="600"/>
              </a:spcBef>
              <a:spcAft>
                <a:spcPts val="0"/>
              </a:spcAft>
              <a:buNone/>
            </a:pPr>
            <a:r>
              <a:rPr lang="en-US" sz="1800" b="1">
                <a:solidFill>
                  <a:schemeClr val="dk1"/>
                </a:solidFill>
                <a:latin typeface="Arial"/>
                <a:ea typeface="Arial"/>
                <a:cs typeface="Arial"/>
                <a:sym typeface="Arial"/>
              </a:rPr>
              <a:t>Đặc điểm của điểm khôi phục và tên của chúng</a:t>
            </a:r>
            <a:r>
              <a:rPr lang="en-US" sz="1800">
                <a:solidFill>
                  <a:schemeClr val="dk1"/>
                </a:solidFill>
                <a:latin typeface="Arial"/>
                <a:ea typeface="Arial"/>
                <a:cs typeface="Arial"/>
                <a:sym typeface="Arial"/>
              </a:rPr>
              <a:t>:</a:t>
            </a:r>
            <a:endParaRPr/>
          </a:p>
          <a:p>
            <a:pPr marL="285750" marR="0" lvl="0" indent="-285750" algn="just" rtl="0">
              <a:lnSpc>
                <a:spcPct val="120000"/>
              </a:lnSpc>
              <a:spcBef>
                <a:spcPts val="60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Khi các điểm khôi phục được tạo theo lịch trình, chúng được đặt tên là </a:t>
            </a:r>
            <a:r>
              <a:rPr lang="en-US" sz="1800">
                <a:solidFill>
                  <a:srgbClr val="FF0000"/>
                </a:solidFill>
                <a:latin typeface="Arial"/>
                <a:ea typeface="Arial"/>
                <a:cs typeface="Arial"/>
                <a:sym typeface="Arial"/>
              </a:rPr>
              <a:t>System Checkpoints</a:t>
            </a:r>
            <a:r>
              <a:rPr lang="en-US" sz="1800">
                <a:solidFill>
                  <a:schemeClr val="dk1"/>
                </a:solidFill>
                <a:latin typeface="Arial"/>
                <a:ea typeface="Arial"/>
                <a:cs typeface="Arial"/>
                <a:sym typeface="Arial"/>
              </a:rPr>
              <a:t>, xuất hiện trong giao diện người dùng</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Tên điểm khôi phục được lưu trữ bắt đầu từ byte 16 trong tệp </a:t>
            </a:r>
            <a:r>
              <a:rPr lang="en-US" sz="1800">
                <a:solidFill>
                  <a:srgbClr val="FF0000"/>
                </a:solidFill>
                <a:latin typeface="Arial"/>
                <a:ea typeface="Arial"/>
                <a:cs typeface="Arial"/>
                <a:sym typeface="Arial"/>
              </a:rPr>
              <a:t>rp.log</a:t>
            </a:r>
            <a:endParaRPr/>
          </a:p>
          <a:p>
            <a:pPr marL="285750" marR="0" lvl="0" indent="-285750" algn="just" rtl="0">
              <a:lnSpc>
                <a:spcPct val="120000"/>
              </a:lnSpc>
              <a:spcBef>
                <a:spcPts val="60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Nếu phần mềm hoặc </a:t>
            </a:r>
            <a:r>
              <a:rPr lang="en-US" sz="1800">
                <a:solidFill>
                  <a:srgbClr val="FF0000"/>
                </a:solidFill>
                <a:latin typeface="Arial"/>
                <a:ea typeface="Arial"/>
                <a:cs typeface="Arial"/>
                <a:sym typeface="Arial"/>
              </a:rPr>
              <a:t>trình điều khiển chưa được ký </a:t>
            </a:r>
            <a:r>
              <a:rPr lang="en-US" sz="1800">
                <a:solidFill>
                  <a:schemeClr val="dk1"/>
                </a:solidFill>
                <a:latin typeface="Arial"/>
                <a:ea typeface="Arial"/>
                <a:cs typeface="Arial"/>
                <a:sym typeface="Arial"/>
              </a:rPr>
              <a:t>được cài đặt, hệ thống thường tạo một điểm khôi phục. Tên của phần mềm hoặc trình điều khiển chưa được ký được sử dụng làm tên của điểm khôi phục</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Người dùng có thể </a:t>
            </a:r>
            <a:r>
              <a:rPr lang="en-US" sz="1800">
                <a:solidFill>
                  <a:srgbClr val="FF0000"/>
                </a:solidFill>
                <a:latin typeface="Arial"/>
                <a:ea typeface="Arial"/>
                <a:cs typeface="Arial"/>
                <a:sym typeface="Arial"/>
              </a:rPr>
              <a:t>tạo điểm khôi phục </a:t>
            </a:r>
            <a:r>
              <a:rPr lang="en-US" sz="1800">
                <a:solidFill>
                  <a:schemeClr val="dk1"/>
                </a:solidFill>
                <a:latin typeface="Arial"/>
                <a:ea typeface="Arial"/>
                <a:cs typeface="Arial"/>
                <a:sym typeface="Arial"/>
              </a:rPr>
              <a:t>theo cách thủ công và tên do người dùng cung cấp được lưu trữ ở cùng vị trí này</a:t>
            </a:r>
            <a:endParaRPr sz="1800">
              <a:solidFill>
                <a:schemeClr val="dk1"/>
              </a:solidFill>
              <a:latin typeface="Arial"/>
              <a:ea typeface="Arial"/>
              <a:cs typeface="Arial"/>
              <a:sym typeface="Arial"/>
            </a:endParaRPr>
          </a:p>
          <a:p>
            <a:pPr marL="285750" marR="0" lvl="0" indent="-285750" algn="just" rtl="0">
              <a:lnSpc>
                <a:spcPct val="120000"/>
              </a:lnSpc>
              <a:spcBef>
                <a:spcPts val="600"/>
              </a:spcBef>
              <a:spcAft>
                <a:spcPts val="0"/>
              </a:spcAft>
              <a:buClr>
                <a:schemeClr val="dk1"/>
              </a:buClr>
              <a:buSzPts val="1800"/>
              <a:buFont typeface="Courier New"/>
              <a:buChar char="o"/>
            </a:pPr>
            <a:r>
              <a:rPr lang="en-US" sz="1800">
                <a:solidFill>
                  <a:schemeClr val="dk1"/>
                </a:solidFill>
                <a:latin typeface="Arial"/>
                <a:ea typeface="Arial"/>
                <a:cs typeface="Arial"/>
                <a:sym typeface="Arial"/>
              </a:rPr>
              <a:t>8 byte cuối cùng của rp.log là </a:t>
            </a:r>
            <a:r>
              <a:rPr lang="en-US" sz="1800">
                <a:solidFill>
                  <a:srgbClr val="FF0000"/>
                </a:solidFill>
                <a:latin typeface="Arial"/>
                <a:ea typeface="Arial"/>
                <a:cs typeface="Arial"/>
                <a:sym typeface="Arial"/>
              </a:rPr>
              <a:t>dấu thời gian Windows 64 bit </a:t>
            </a:r>
            <a:r>
              <a:rPr lang="en-US" sz="1800">
                <a:solidFill>
                  <a:schemeClr val="dk1"/>
                </a:solidFill>
                <a:latin typeface="Arial"/>
                <a:ea typeface="Arial"/>
                <a:cs typeface="Arial"/>
                <a:sym typeface="Arial"/>
              </a:rPr>
              <a:t>cho biết khi điểm khôi phục được tạo</a:t>
            </a:r>
            <a:endParaRPr sz="1800">
              <a:solidFill>
                <a:schemeClr val="dk1"/>
              </a:solidFill>
              <a:latin typeface="Arial"/>
              <a:ea typeface="Arial"/>
              <a:cs typeface="Arial"/>
              <a:sym typeface="Arial"/>
            </a:endParaRPr>
          </a:p>
        </p:txBody>
      </p:sp>
      <p:sp>
        <p:nvSpPr>
          <p:cNvPr id="666" name="Google Shape;666;p34"/>
          <p:cNvSpPr txBox="1"/>
          <p:nvPr/>
        </p:nvSpPr>
        <p:spPr>
          <a:xfrm>
            <a:off x="762000" y="-19425"/>
            <a:ext cx="1076646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Phân tích cài đặt điểm khôi phục registry (tiếp)</a:t>
            </a:r>
            <a:endParaRPr/>
          </a:p>
        </p:txBody>
      </p:sp>
      <p:pic>
        <p:nvPicPr>
          <p:cNvPr id="667" name="Google Shape;667;p34"/>
          <p:cNvPicPr preferRelativeResize="0"/>
          <p:nvPr/>
        </p:nvPicPr>
        <p:blipFill rotWithShape="1">
          <a:blip r:embed="rId3">
            <a:alphaModFix/>
          </a:blip>
          <a:srcRect/>
          <a:stretch/>
        </p:blipFill>
        <p:spPr>
          <a:xfrm>
            <a:off x="7690338" y="1605703"/>
            <a:ext cx="4495800" cy="3646593"/>
          </a:xfrm>
          <a:prstGeom prst="rect">
            <a:avLst/>
          </a:prstGeom>
          <a:noFill/>
          <a:ln>
            <a:noFill/>
          </a:ln>
        </p:spPr>
      </p:pic>
    </p:spTree>
    <p:extLst>
      <p:ext uri="{BB962C8B-B14F-4D97-AF65-F5344CB8AC3E}">
        <p14:creationId xmlns:p14="http://schemas.microsoft.com/office/powerpoint/2010/main" val="2268383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95</a:t>
            </a:fld>
            <a:endParaRPr/>
          </a:p>
        </p:txBody>
      </p:sp>
      <p:sp>
        <p:nvSpPr>
          <p:cNvPr id="674" name="Google Shape;674;p35"/>
          <p:cNvSpPr txBox="1"/>
          <p:nvPr/>
        </p:nvSpPr>
        <p:spPr>
          <a:xfrm>
            <a:off x="3162300" y="0"/>
            <a:ext cx="58674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Xác định vị trí khởi động</a:t>
            </a:r>
            <a:endParaRPr/>
          </a:p>
        </p:txBody>
      </p:sp>
      <p:sp>
        <p:nvSpPr>
          <p:cNvPr id="675" name="Google Shape;675;p35"/>
          <p:cNvSpPr txBox="1"/>
          <p:nvPr/>
        </p:nvSpPr>
        <p:spPr>
          <a:xfrm>
            <a:off x="457200" y="914400"/>
            <a:ext cx="7162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Các vị trí khởi động phổ biến trong registry được liệt kê dưới đây:</a:t>
            </a:r>
            <a:endParaRPr sz="1800">
              <a:solidFill>
                <a:schemeClr val="dk1"/>
              </a:solidFill>
              <a:latin typeface="Arial"/>
              <a:ea typeface="Arial"/>
              <a:cs typeface="Arial"/>
              <a:sym typeface="Arial"/>
            </a:endParaRPr>
          </a:p>
        </p:txBody>
      </p:sp>
      <p:graphicFrame>
        <p:nvGraphicFramePr>
          <p:cNvPr id="676" name="Google Shape;676;p35"/>
          <p:cNvGraphicFramePr/>
          <p:nvPr/>
        </p:nvGraphicFramePr>
        <p:xfrm>
          <a:off x="457200" y="1490246"/>
          <a:ext cx="11201400" cy="4328690"/>
        </p:xfrm>
        <a:graphic>
          <a:graphicData uri="http://schemas.openxmlformats.org/drawingml/2006/table">
            <a:tbl>
              <a:tblPr firstRow="1" bandRow="1">
                <a:noFill/>
              </a:tblPr>
              <a:tblGrid>
                <a:gridCol w="5600700">
                  <a:extLst>
                    <a:ext uri="{9D8B030D-6E8A-4147-A177-3AD203B41FA5}">
                      <a16:colId xmlns:a16="http://schemas.microsoft.com/office/drawing/2014/main" val="20000"/>
                    </a:ext>
                  </a:extLst>
                </a:gridCol>
                <a:gridCol w="5600700">
                  <a:extLst>
                    <a:ext uri="{9D8B030D-6E8A-4147-A177-3AD203B41FA5}">
                      <a16:colId xmlns:a16="http://schemas.microsoft.com/office/drawing/2014/main" val="20001"/>
                    </a:ext>
                  </a:extLst>
                </a:gridCol>
              </a:tblGrid>
              <a:tr h="7625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Khoá Registry</a:t>
                      </a:r>
                      <a:endParaRPr/>
                    </a:p>
                  </a:txBody>
                  <a:tcPr marL="91450" marR="91450" marT="45725" marB="45725"/>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Ghi chú</a:t>
                      </a:r>
                      <a:endParaRPr/>
                    </a:p>
                  </a:txBody>
                  <a:tcPr marL="91450" marR="91450" marT="45725" marB="45725"/>
                </a:tc>
                <a:extLst>
                  <a:ext uri="{0D108BD9-81ED-4DB2-BD59-A6C34878D82A}">
                    <a16:rowId xmlns:a16="http://schemas.microsoft.com/office/drawing/2014/main" val="10000"/>
                  </a:ext>
                </a:extLst>
              </a:tr>
              <a:tr h="773075">
                <a:tc>
                  <a:txBody>
                    <a:bodyPr/>
                    <a:lstStyle/>
                    <a:p>
                      <a:pPr marL="0" marR="0" lvl="0" indent="0" algn="just" rtl="0">
                        <a:spcBef>
                          <a:spcPts val="0"/>
                        </a:spcBef>
                        <a:spcAft>
                          <a:spcPts val="0"/>
                        </a:spcAft>
                        <a:buNone/>
                      </a:pPr>
                      <a:r>
                        <a:rPr lang="en-US" sz="1800" u="none" strike="noStrike" cap="none">
                          <a:latin typeface="Arial"/>
                          <a:ea typeface="Arial"/>
                          <a:cs typeface="Arial"/>
                          <a:sym typeface="Arial"/>
                        </a:rPr>
                        <a:t>HKEY_LOCAL_MACHINE\SOFTWARE\Microsoft\Windows\CurrentVersion\Run\</a:t>
                      </a:r>
                      <a:endParaRPr/>
                    </a:p>
                    <a:p>
                      <a:pPr marL="0" marR="0" lvl="0" indent="0" algn="just" rtl="0">
                        <a:spcBef>
                          <a:spcPts val="0"/>
                        </a:spcBef>
                        <a:spcAft>
                          <a:spcPts val="0"/>
                        </a:spcAft>
                        <a:buNone/>
                      </a:pPr>
                      <a:endParaRPr sz="1800" u="none" strike="noStrike" cap="none">
                        <a:latin typeface="Arial"/>
                        <a:ea typeface="Arial"/>
                        <a:cs typeface="Arial"/>
                        <a:sym typeface="Arial"/>
                      </a:endParaRPr>
                    </a:p>
                    <a:p>
                      <a:pPr marL="0" marR="0" lvl="0" indent="0" algn="just" rtl="0">
                        <a:spcBef>
                          <a:spcPts val="0"/>
                        </a:spcBef>
                        <a:spcAft>
                          <a:spcPts val="0"/>
                        </a:spcAft>
                        <a:buNone/>
                      </a:pPr>
                      <a:endParaRPr sz="1800" u="none" strike="noStrike" cap="none">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u="none" strike="noStrike" cap="none">
                          <a:latin typeface="Arial"/>
                          <a:ea typeface="Arial"/>
                          <a:cs typeface="Arial"/>
                          <a:sym typeface="Arial"/>
                        </a:rPr>
                        <a:t>Tất cả các giá trị trong khóa này được thực thi khi khởi động hệ thống</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HKEY_LOCAL_MACHINE\SOFTWARE\Microsoft\Windows\CurrentVersion\RunOnce\</a:t>
                      </a:r>
                      <a:endParaRPr/>
                    </a:p>
                    <a:p>
                      <a:pPr marL="0" marR="0" lvl="0" indent="0" algn="l" rtl="0">
                        <a:spcBef>
                          <a:spcPts val="0"/>
                        </a:spcBef>
                        <a:spcAft>
                          <a:spcPts val="0"/>
                        </a:spcAft>
                        <a:buNone/>
                      </a:pPr>
                      <a:endParaRPr sz="180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Tất cả các giá trị trong khóa này được thực thi khi khởi động hệ thống và bị xoá sau đó</a:t>
                      </a:r>
                      <a:endParaRPr/>
                    </a:p>
                  </a:txBody>
                  <a:tcPr marL="91450" marR="91450" marT="45725" marB="45725"/>
                </a:tc>
                <a:extLst>
                  <a:ext uri="{0D108BD9-81ED-4DB2-BD59-A6C34878D82A}">
                    <a16:rowId xmlns:a16="http://schemas.microsoft.com/office/drawing/2014/main" val="10002"/>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HKEY_LOCAL_MACHINE\SOFTWARE\Microsoft\Windows NT\CurrentVersion\Winlogon</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alibri"/>
                          <a:ea typeface="Calibri"/>
                          <a:cs typeface="Calibri"/>
                          <a:sym typeface="Calibri"/>
                        </a:rPr>
                        <a:t>Giá trị Shell sẽ được thực thi khi bất kỳ người dùng nào đăng nhập. Giá trị này thường được đặt thành explorer.exe, nhưng nó có thể được thay đổi thành một Explorer khác trong một đường dẫn khác</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291937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96</a:t>
            </a:fld>
            <a:endParaRPr/>
          </a:p>
        </p:txBody>
      </p:sp>
      <p:sp>
        <p:nvSpPr>
          <p:cNvPr id="683" name="Google Shape;683;p36"/>
          <p:cNvSpPr txBox="1"/>
          <p:nvPr/>
        </p:nvSpPr>
        <p:spPr>
          <a:xfrm>
            <a:off x="2609850" y="7936"/>
            <a:ext cx="69723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Xác định vị trí khởi động (tiếp)</a:t>
            </a:r>
            <a:endParaRPr/>
          </a:p>
        </p:txBody>
      </p:sp>
      <p:graphicFrame>
        <p:nvGraphicFramePr>
          <p:cNvPr id="684" name="Google Shape;684;p36"/>
          <p:cNvGraphicFramePr/>
          <p:nvPr/>
        </p:nvGraphicFramePr>
        <p:xfrm>
          <a:off x="495300" y="914400"/>
          <a:ext cx="11201400" cy="5741855"/>
        </p:xfrm>
        <a:graphic>
          <a:graphicData uri="http://schemas.openxmlformats.org/drawingml/2006/table">
            <a:tbl>
              <a:tblPr firstRow="1" bandRow="1">
                <a:noFill/>
              </a:tblPr>
              <a:tblGrid>
                <a:gridCol w="5600700">
                  <a:extLst>
                    <a:ext uri="{9D8B030D-6E8A-4147-A177-3AD203B41FA5}">
                      <a16:colId xmlns:a16="http://schemas.microsoft.com/office/drawing/2014/main" val="20000"/>
                    </a:ext>
                  </a:extLst>
                </a:gridCol>
                <a:gridCol w="5600700">
                  <a:extLst>
                    <a:ext uri="{9D8B030D-6E8A-4147-A177-3AD203B41FA5}">
                      <a16:colId xmlns:a16="http://schemas.microsoft.com/office/drawing/2014/main" val="20001"/>
                    </a:ext>
                  </a:extLst>
                </a:gridCol>
              </a:tblGrid>
              <a:tr h="762500">
                <a:tc>
                  <a:txBody>
                    <a:bodyPr/>
                    <a:lstStyle/>
                    <a:p>
                      <a:pPr marL="0" marR="0" lvl="0" indent="0" algn="ctr" rtl="0">
                        <a:spcBef>
                          <a:spcPts val="0"/>
                        </a:spcBef>
                        <a:spcAft>
                          <a:spcPts val="0"/>
                        </a:spcAft>
                        <a:buNone/>
                      </a:pPr>
                      <a:r>
                        <a:rPr lang="en-US" sz="2400">
                          <a:latin typeface="Arial"/>
                          <a:ea typeface="Arial"/>
                          <a:cs typeface="Arial"/>
                          <a:sym typeface="Arial"/>
                        </a:rPr>
                        <a:t>Khoá Registry</a:t>
                      </a:r>
                      <a:endParaRPr/>
                    </a:p>
                  </a:txBody>
                  <a:tcPr marL="91450" marR="91450" marT="45725" marB="45725"/>
                </a:tc>
                <a:tc>
                  <a:txBody>
                    <a:bodyPr/>
                    <a:lstStyle/>
                    <a:p>
                      <a:pPr marL="0" marR="0" lvl="0" indent="0" algn="ctr" rtl="0">
                        <a:spcBef>
                          <a:spcPts val="0"/>
                        </a:spcBef>
                        <a:spcAft>
                          <a:spcPts val="0"/>
                        </a:spcAft>
                        <a:buNone/>
                      </a:pPr>
                      <a:r>
                        <a:rPr lang="en-US" sz="2400" b="1">
                          <a:latin typeface="Arial"/>
                          <a:ea typeface="Arial"/>
                          <a:cs typeface="Arial"/>
                          <a:sym typeface="Arial"/>
                        </a:rPr>
                        <a:t>Ghi chú</a:t>
                      </a:r>
                      <a:endParaRPr/>
                    </a:p>
                  </a:txBody>
                  <a:tcPr marL="91450" marR="91450" marT="45725" marB="45725"/>
                </a:tc>
                <a:extLst>
                  <a:ext uri="{0D108BD9-81ED-4DB2-BD59-A6C34878D82A}">
                    <a16:rowId xmlns:a16="http://schemas.microsoft.com/office/drawing/2014/main" val="10000"/>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HKEY_LOCAL_MACHINE\SOFTWARE\Microsoft\Active Setup\Installed Components\</a:t>
                      </a:r>
                      <a:endParaRPr/>
                    </a:p>
                  </a:txBody>
                  <a:tcPr marL="91450" marR="91450" marT="45725" marB="45725"/>
                </a:tc>
                <a:tc>
                  <a:txBody>
                    <a:bodyPr/>
                    <a:lstStyle/>
                    <a:p>
                      <a:pPr marL="0" marR="0" lvl="0" indent="0" algn="just" rtl="0">
                        <a:spcBef>
                          <a:spcPts val="0"/>
                        </a:spcBef>
                        <a:spcAft>
                          <a:spcPts val="0"/>
                        </a:spcAft>
                        <a:buNone/>
                      </a:pPr>
                      <a:r>
                        <a:rPr lang="en-US" sz="1800"/>
                        <a:t>Mỗi khóa con (tên GUID) đại diện cho một thành phần được cài đặt. Tất cả các khóa con đều được giám sát và giá trị StubPath trong các khóa con khi có mặt là một cách chạy mã</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HKEY_LOCAL_MACHINE\SOFTWARE\Microsoft\Windows\CurrentVersion\ShellServiceObjectDlayLoad\</a:t>
                      </a:r>
                      <a:endParaRPr sz="1800"/>
                    </a:p>
                  </a:txBody>
                  <a:tcPr marL="91450" marR="91450" marT="45725" marB="45725"/>
                </a:tc>
                <a:tc>
                  <a:txBody>
                    <a:bodyPr/>
                    <a:lstStyle/>
                    <a:p>
                      <a:pPr marL="0" marR="0" lvl="0" indent="0" algn="just" rtl="0">
                        <a:spcBef>
                          <a:spcPts val="0"/>
                        </a:spcBef>
                        <a:spcAft>
                          <a:spcPts val="0"/>
                        </a:spcAft>
                        <a:buNone/>
                      </a:pPr>
                      <a:r>
                        <a:rPr lang="en-US" sz="1800"/>
                        <a:t>Giá trị tải, nếu có, chạy bằng explorer.exe sau khi nó khởi động</a:t>
                      </a:r>
                      <a:endParaRPr/>
                    </a:p>
                  </a:txBody>
                  <a:tcPr marL="91450" marR="91450" marT="45725" marB="45725"/>
                </a:tc>
                <a:extLst>
                  <a:ext uri="{0D108BD9-81ED-4DB2-BD59-A6C34878D82A}">
                    <a16:rowId xmlns:a16="http://schemas.microsoft.com/office/drawing/2014/main" val="10002"/>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HKEY_LOCAL_MACHINE\SYSTEM\CurrentControlSet\Cotrol\Session Manager</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just" rtl="0">
                        <a:spcBef>
                          <a:spcPts val="0"/>
                        </a:spcBef>
                        <a:spcAft>
                          <a:spcPts val="0"/>
                        </a:spcAft>
                        <a:buNone/>
                      </a:pPr>
                      <a:r>
                        <a:rPr lang="en-US" sz="1800"/>
                        <a:t>Giá trị BootExcute chứa các tệp là ứng dụng gốc được thực thi trước khi Windows </a:t>
                      </a:r>
                      <a:r>
                        <a:rPr lang="en-US" sz="1800">
                          <a:latin typeface="Arial"/>
                          <a:ea typeface="Arial"/>
                          <a:cs typeface="Arial"/>
                          <a:sym typeface="Arial"/>
                        </a:rPr>
                        <a:t>chạy</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773075">
                <a:tc>
                  <a:txBody>
                    <a:bodyPr/>
                    <a:lstStyle/>
                    <a:p>
                      <a:pPr marL="0" marR="0" lvl="0" indent="0" algn="l" rtl="0">
                        <a:spcBef>
                          <a:spcPts val="0"/>
                        </a:spcBef>
                        <a:spcAft>
                          <a:spcPts val="0"/>
                        </a:spcAft>
                        <a:buNone/>
                      </a:pPr>
                      <a:r>
                        <a:rPr lang="en-US" sz="1800">
                          <a:latin typeface="Arial"/>
                          <a:ea typeface="Arial"/>
                          <a:cs typeface="Arial"/>
                          <a:sym typeface="Arial"/>
                        </a:rPr>
                        <a:t>HKEY_LOCAL_MACHINE\SYSTEM\CurrentControlSet\Services\</a:t>
                      </a:r>
                      <a:endParaRPr/>
                    </a:p>
                  </a:txBody>
                  <a:tcPr marL="91450" marR="91450" marT="45725" marB="45725"/>
                </a:tc>
                <a:tc>
                  <a:txBody>
                    <a:bodyPr/>
                    <a:lstStyle/>
                    <a:p>
                      <a:pPr marL="0" marR="0" lvl="0" indent="0" algn="just" rtl="0">
                        <a:spcBef>
                          <a:spcPts val="0"/>
                        </a:spcBef>
                        <a:spcAft>
                          <a:spcPts val="0"/>
                        </a:spcAft>
                        <a:buNone/>
                      </a:pPr>
                      <a:r>
                        <a:rPr lang="en-US" sz="1800" b="0">
                          <a:latin typeface="Arial"/>
                          <a:ea typeface="Arial"/>
                          <a:cs typeface="Arial"/>
                          <a:sym typeface="Arial"/>
                        </a:rPr>
                        <a:t>Chứa danh sách các dịch vụ chạy khi khởi động hệ thống. Nếu giá trị Start là 2, khởi động là tự động. Nếu giá trị Start là 3, khởi động thủ công và bắt đầu theo yêu cầu dịch vụ. Nếu giá trị là 4, dịch vụ bị tắt</a:t>
                      </a:r>
                      <a:endParaRPr/>
                    </a:p>
                  </a:txBody>
                  <a:tcPr marL="91450" marR="91450" marT="45725" marB="45725"/>
                </a:tc>
                <a:extLst>
                  <a:ext uri="{0D108BD9-81ED-4DB2-BD59-A6C34878D82A}">
                    <a16:rowId xmlns:a16="http://schemas.microsoft.com/office/drawing/2014/main" val="10004"/>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HKEY_LOCAL_MACHINE\SYSTEM\CurrentControlSet\Services\WinSock2\Parameters\Protocol_Catalog9\CataLog_Entries\</a:t>
                      </a:r>
                      <a:endParaRPr/>
                    </a:p>
                  </a:txBody>
                  <a:tcPr marL="91450" marR="91450" marT="45725" marB="45725"/>
                </a:tc>
                <a:tc>
                  <a:txBody>
                    <a:bodyPr/>
                    <a:lstStyle/>
                    <a:p>
                      <a:pPr marL="0" marR="0" lvl="0" indent="0" algn="just" rtl="0">
                        <a:spcBef>
                          <a:spcPts val="0"/>
                        </a:spcBef>
                        <a:spcAft>
                          <a:spcPts val="0"/>
                        </a:spcAft>
                        <a:buNone/>
                      </a:pPr>
                      <a:r>
                        <a:rPr lang="en-US" sz="1800"/>
                        <a:t>Các khóa con dành cho các nhà cung cấp dịch vụ phân lớp và các giá trị được thực thi trước khi bất kỳ người dùng nào đăng nhập</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482096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97</a:t>
            </a:fld>
            <a:endParaRPr/>
          </a:p>
        </p:txBody>
      </p:sp>
      <p:sp>
        <p:nvSpPr>
          <p:cNvPr id="691" name="Google Shape;691;p37"/>
          <p:cNvSpPr txBox="1"/>
          <p:nvPr/>
        </p:nvSpPr>
        <p:spPr>
          <a:xfrm>
            <a:off x="2609850" y="7936"/>
            <a:ext cx="69723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Xác định vị trí khởi động (tiếp)</a:t>
            </a:r>
            <a:endParaRPr/>
          </a:p>
        </p:txBody>
      </p:sp>
      <p:graphicFrame>
        <p:nvGraphicFramePr>
          <p:cNvPr id="692" name="Google Shape;692;p37"/>
          <p:cNvGraphicFramePr/>
          <p:nvPr/>
        </p:nvGraphicFramePr>
        <p:xfrm>
          <a:off x="495300" y="914400"/>
          <a:ext cx="11201400" cy="4411790"/>
        </p:xfrm>
        <a:graphic>
          <a:graphicData uri="http://schemas.openxmlformats.org/drawingml/2006/table">
            <a:tbl>
              <a:tblPr firstRow="1" bandRow="1">
                <a:noFill/>
              </a:tblPr>
              <a:tblGrid>
                <a:gridCol w="5600700">
                  <a:extLst>
                    <a:ext uri="{9D8B030D-6E8A-4147-A177-3AD203B41FA5}">
                      <a16:colId xmlns:a16="http://schemas.microsoft.com/office/drawing/2014/main" val="20000"/>
                    </a:ext>
                  </a:extLst>
                </a:gridCol>
                <a:gridCol w="5600700">
                  <a:extLst>
                    <a:ext uri="{9D8B030D-6E8A-4147-A177-3AD203B41FA5}">
                      <a16:colId xmlns:a16="http://schemas.microsoft.com/office/drawing/2014/main" val="20001"/>
                    </a:ext>
                  </a:extLst>
                </a:gridCol>
              </a:tblGrid>
              <a:tr h="762500">
                <a:tc>
                  <a:txBody>
                    <a:bodyPr/>
                    <a:lstStyle/>
                    <a:p>
                      <a:pPr marL="0" marR="0" lvl="0" indent="0" algn="ctr" rtl="0">
                        <a:spcBef>
                          <a:spcPts val="0"/>
                        </a:spcBef>
                        <a:spcAft>
                          <a:spcPts val="0"/>
                        </a:spcAft>
                        <a:buNone/>
                      </a:pPr>
                      <a:r>
                        <a:rPr lang="en-US" sz="2400">
                          <a:latin typeface="Arial"/>
                          <a:ea typeface="Arial"/>
                          <a:cs typeface="Arial"/>
                          <a:sym typeface="Arial"/>
                        </a:rPr>
                        <a:t>Khoá Registry</a:t>
                      </a:r>
                      <a:endParaRPr/>
                    </a:p>
                  </a:txBody>
                  <a:tcPr marL="91450" marR="91450" marT="45725" marB="45725"/>
                </a:tc>
                <a:tc>
                  <a:txBody>
                    <a:bodyPr/>
                    <a:lstStyle/>
                    <a:p>
                      <a:pPr marL="0" marR="0" lvl="0" indent="0" algn="ctr" rtl="0">
                        <a:spcBef>
                          <a:spcPts val="0"/>
                        </a:spcBef>
                        <a:spcAft>
                          <a:spcPts val="0"/>
                        </a:spcAft>
                        <a:buNone/>
                      </a:pPr>
                      <a:r>
                        <a:rPr lang="en-US" sz="2400" b="1">
                          <a:latin typeface="Arial"/>
                          <a:ea typeface="Arial"/>
                          <a:cs typeface="Arial"/>
                          <a:sym typeface="Arial"/>
                        </a:rPr>
                        <a:t>Ghi chú</a:t>
                      </a:r>
                      <a:endParaRPr/>
                    </a:p>
                  </a:txBody>
                  <a:tcPr marL="91450" marR="91450" marT="45725" marB="45725"/>
                </a:tc>
                <a:extLst>
                  <a:ext uri="{0D108BD9-81ED-4DB2-BD59-A6C34878D82A}">
                    <a16:rowId xmlns:a16="http://schemas.microsoft.com/office/drawing/2014/main" val="10000"/>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HKEY_CURRENT_USER\SOFTWARE\Microsoft\Windows\CurrentVersion\Run\</a:t>
                      </a:r>
                      <a:endParaRPr/>
                    </a:p>
                  </a:txBody>
                  <a:tcPr marL="91450" marR="91450" marT="45725" marB="45725"/>
                </a:tc>
                <a:tc>
                  <a:txBody>
                    <a:bodyPr/>
                    <a:lstStyle/>
                    <a:p>
                      <a:pPr marL="0" marR="0" lvl="0" indent="0" algn="just" rtl="0">
                        <a:spcBef>
                          <a:spcPts val="0"/>
                        </a:spcBef>
                        <a:spcAft>
                          <a:spcPts val="0"/>
                        </a:spcAft>
                        <a:buNone/>
                      </a:pPr>
                      <a:r>
                        <a:rPr lang="en-US" sz="1800"/>
                        <a:t>Tất cả các giá trị trong khóa con này sẽ chạy khi người dùng cụ thể đăng nhập, vì cài đặt này là dành riêng cho người dùng</a:t>
                      </a:r>
                      <a:endParaRPr/>
                    </a:p>
                  </a:txBody>
                  <a:tcPr marL="91450" marR="91450" marT="45725" marB="45725"/>
                </a:tc>
                <a:extLst>
                  <a:ext uri="{0D108BD9-81ED-4DB2-BD59-A6C34878D82A}">
                    <a16:rowId xmlns:a16="http://schemas.microsoft.com/office/drawing/2014/main" val="10001"/>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HKEY_CURRENT_USER\SOFTWARE\Microsoft\Windows\CurrentVersion\RunOnce\</a:t>
                      </a:r>
                      <a:endParaRPr/>
                    </a:p>
                  </a:txBody>
                  <a:tcPr marL="91450" marR="91450" marT="45725" marB="45725"/>
                </a:tc>
                <a:tc>
                  <a:txBody>
                    <a:bodyPr/>
                    <a:lstStyle/>
                    <a:p>
                      <a:pPr marL="0" marR="0" lvl="0" indent="0" algn="just" rtl="0">
                        <a:spcBef>
                          <a:spcPts val="0"/>
                        </a:spcBef>
                        <a:spcAft>
                          <a:spcPts val="0"/>
                        </a:spcAft>
                        <a:buNone/>
                      </a:pPr>
                      <a:r>
                        <a:rPr lang="en-US" sz="1800"/>
                        <a:t>Tất cả các giá trị trong khóa con này sẽ chạy khi người dùng cụ thể đăng nhập, </a:t>
                      </a:r>
                      <a:r>
                        <a:rPr lang="en-US" sz="1800">
                          <a:latin typeface="Arial"/>
                          <a:ea typeface="Arial"/>
                          <a:cs typeface="Arial"/>
                          <a:sym typeface="Arial"/>
                        </a:rPr>
                        <a:t>và sau đó các giá trị bị xoá</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HKEY_CURRENT_USER\Cotrol Panel\Desktop</a:t>
                      </a:r>
                      <a:endParaRPr sz="1800"/>
                    </a:p>
                  </a:txBody>
                  <a:tcPr marL="91450" marR="91450" marT="45725" marB="45725"/>
                </a:tc>
                <a:tc>
                  <a:txBody>
                    <a:bodyPr/>
                    <a:lstStyle/>
                    <a:p>
                      <a:pPr marL="0" marR="0" lvl="0" indent="0" algn="just" rtl="0">
                        <a:spcBef>
                          <a:spcPts val="0"/>
                        </a:spcBef>
                        <a:spcAft>
                          <a:spcPts val="0"/>
                        </a:spcAft>
                        <a:buNone/>
                      </a:pPr>
                      <a:r>
                        <a:rPr lang="en-US" sz="1800"/>
                        <a:t>Đối với người dùng cụ thể, nếu trình bảo vệ màn hình được bật, giá trị có tên scrnsave.exe sẽ xuất hiện. Bất kể đường dẫn nào được tìm thấy trong dữ liệu chuỗi cho giá trị này sẽ thực thi khi trình bảo vệ màn hình chạy</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77307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HKEY_LOCAL_MACHINE\SOFTWARE\Microsoft\Windows NT\CurrentVersion\Windows\</a:t>
                      </a:r>
                      <a:endParaRPr/>
                    </a:p>
                  </a:txBody>
                  <a:tcPr marL="91450" marR="91450" marT="45725" marB="45725"/>
                </a:tc>
                <a:tc>
                  <a:txBody>
                    <a:bodyPr/>
                    <a:lstStyle/>
                    <a:p>
                      <a:pPr marL="0" marR="0" lvl="0" indent="0" algn="just" rtl="0">
                        <a:spcBef>
                          <a:spcPts val="0"/>
                        </a:spcBef>
                        <a:spcAft>
                          <a:spcPts val="0"/>
                        </a:spcAft>
                        <a:buNone/>
                      </a:pPr>
                      <a:r>
                        <a:rPr lang="en-US" sz="1800" b="0" i="0">
                          <a:solidFill>
                            <a:schemeClr val="dk1"/>
                          </a:solidFill>
                          <a:latin typeface="Calibri"/>
                          <a:ea typeface="Calibri"/>
                          <a:cs typeface="Calibri"/>
                          <a:sym typeface="Calibri"/>
                        </a:rPr>
                        <a:t>Đối với người dùng cụ thể, chuỗi được chỉ định trong giá trị chạy thực thi khi người dùng này đăng nhập</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956804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98</a:t>
            </a:fld>
            <a:endParaRPr/>
          </a:p>
        </p:txBody>
      </p:sp>
      <p:sp>
        <p:nvSpPr>
          <p:cNvPr id="699" name="Google Shape;699;p38"/>
          <p:cNvSpPr txBox="1"/>
          <p:nvPr/>
        </p:nvSpPr>
        <p:spPr>
          <a:xfrm>
            <a:off x="2609850" y="7936"/>
            <a:ext cx="69723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Arial"/>
                <a:ea typeface="Arial"/>
                <a:cs typeface="Arial"/>
                <a:sym typeface="Arial"/>
              </a:rPr>
              <a:t>Xác định vị trí khởi động (tiếp)</a:t>
            </a:r>
            <a:endParaRPr/>
          </a:p>
        </p:txBody>
      </p:sp>
      <p:graphicFrame>
        <p:nvGraphicFramePr>
          <p:cNvPr id="700" name="Google Shape;700;p38"/>
          <p:cNvGraphicFramePr/>
          <p:nvPr/>
        </p:nvGraphicFramePr>
        <p:xfrm>
          <a:off x="495300" y="914400"/>
          <a:ext cx="11201400" cy="4411790"/>
        </p:xfrm>
        <a:graphic>
          <a:graphicData uri="http://schemas.openxmlformats.org/drawingml/2006/table">
            <a:tbl>
              <a:tblPr firstRow="1" bandRow="1">
                <a:noFill/>
              </a:tblPr>
              <a:tblGrid>
                <a:gridCol w="5600700">
                  <a:extLst>
                    <a:ext uri="{9D8B030D-6E8A-4147-A177-3AD203B41FA5}">
                      <a16:colId xmlns:a16="http://schemas.microsoft.com/office/drawing/2014/main" val="20000"/>
                    </a:ext>
                  </a:extLst>
                </a:gridCol>
                <a:gridCol w="5600700">
                  <a:extLst>
                    <a:ext uri="{9D8B030D-6E8A-4147-A177-3AD203B41FA5}">
                      <a16:colId xmlns:a16="http://schemas.microsoft.com/office/drawing/2014/main" val="20001"/>
                    </a:ext>
                  </a:extLst>
                </a:gridCol>
              </a:tblGrid>
              <a:tr h="762500">
                <a:tc>
                  <a:txBody>
                    <a:bodyPr/>
                    <a:lstStyle/>
                    <a:p>
                      <a:pPr marL="0" marR="0" lvl="0" indent="0" algn="ctr" rtl="0">
                        <a:spcBef>
                          <a:spcPts val="0"/>
                        </a:spcBef>
                        <a:spcAft>
                          <a:spcPts val="0"/>
                        </a:spcAft>
                        <a:buNone/>
                      </a:pPr>
                      <a:r>
                        <a:rPr lang="en-US" sz="2400">
                          <a:latin typeface="Arial"/>
                          <a:ea typeface="Arial"/>
                          <a:cs typeface="Arial"/>
                          <a:sym typeface="Arial"/>
                        </a:rPr>
                        <a:t>Khoá Registry</a:t>
                      </a:r>
                      <a:endParaRPr/>
                    </a:p>
                  </a:txBody>
                  <a:tcPr marL="91450" marR="91450" marT="45725" marB="45725"/>
                </a:tc>
                <a:tc>
                  <a:txBody>
                    <a:bodyPr/>
                    <a:lstStyle/>
                    <a:p>
                      <a:pPr marL="0" marR="0" lvl="0" indent="0" algn="ctr" rtl="0">
                        <a:spcBef>
                          <a:spcPts val="0"/>
                        </a:spcBef>
                        <a:spcAft>
                          <a:spcPts val="0"/>
                        </a:spcAft>
                        <a:buNone/>
                      </a:pPr>
                      <a:r>
                        <a:rPr lang="en-US" sz="2400" b="1">
                          <a:latin typeface="Arial"/>
                          <a:ea typeface="Arial"/>
                          <a:cs typeface="Arial"/>
                          <a:sym typeface="Arial"/>
                        </a:rPr>
                        <a:t>Cài đặt mặc định hoặc bình thường</a:t>
                      </a:r>
                      <a:endParaRPr/>
                    </a:p>
                  </a:txBody>
                  <a:tcPr marL="91450" marR="91450" marT="45725" marB="45725"/>
                </a:tc>
                <a:extLst>
                  <a:ext uri="{0D108BD9-81ED-4DB2-BD59-A6C34878D82A}">
                    <a16:rowId xmlns:a16="http://schemas.microsoft.com/office/drawing/2014/main" val="10000"/>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HKCU\SOFTWARE\Microsoft\Windows\CurrentVersion\Explorer\Shell Folders</a:t>
                      </a:r>
                      <a:endParaRPr/>
                    </a:p>
                  </a:txBody>
                  <a:tcPr marL="91450" marR="91450" marT="45725" marB="45725"/>
                </a:tc>
                <a:tc>
                  <a:txBody>
                    <a:bodyPr/>
                    <a:lstStyle/>
                    <a:p>
                      <a:pPr marL="0" marR="0" lvl="0" indent="0" algn="just" rtl="0">
                        <a:spcBef>
                          <a:spcPts val="0"/>
                        </a:spcBef>
                        <a:spcAft>
                          <a:spcPts val="0"/>
                        </a:spcAft>
                        <a:buNone/>
                      </a:pPr>
                      <a:r>
                        <a:rPr lang="en-US" sz="1800"/>
                        <a:t>Giá trị khởi động sẽ là </a:t>
                      </a:r>
                      <a:r>
                        <a:rPr lang="en-US" sz="1800">
                          <a:latin typeface="Arial"/>
                          <a:ea typeface="Arial"/>
                          <a:cs typeface="Arial"/>
                          <a:sym typeface="Arial"/>
                        </a:rPr>
                        <a:t>C: \Documents and Settings\ %UserName%\Start Menu\Programs\Startup trong đó %UserName% </a:t>
                      </a:r>
                      <a:r>
                        <a:rPr lang="en-US" sz="1800"/>
                        <a:t>sẽ không phải là biến môi trường nhưng sẽ thực sự chỉ định tên của người dùng</a:t>
                      </a:r>
                      <a:endParaRPr sz="1800"/>
                    </a:p>
                  </a:txBody>
                  <a:tcPr marL="91450" marR="91450" marT="45725" marB="45725"/>
                </a:tc>
                <a:extLst>
                  <a:ext uri="{0D108BD9-81ED-4DB2-BD59-A6C34878D82A}">
                    <a16:rowId xmlns:a16="http://schemas.microsoft.com/office/drawing/2014/main" val="10001"/>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HKCU\SOFTWARE\Microsoft\Windows\CurrentVersion\Explorer\User Shell Folders</a:t>
                      </a:r>
                      <a:endParaRPr/>
                    </a:p>
                  </a:txBody>
                  <a:tcPr marL="91450" marR="91450" marT="45725" marB="45725"/>
                </a:tc>
                <a:tc>
                  <a:txBody>
                    <a:bodyPr/>
                    <a:lstStyle/>
                    <a:p>
                      <a:pPr marL="0" marR="0" lvl="0" indent="0" algn="just" rtl="0">
                        <a:spcBef>
                          <a:spcPts val="0"/>
                        </a:spcBef>
                        <a:spcAft>
                          <a:spcPts val="0"/>
                        </a:spcAft>
                        <a:buNone/>
                      </a:pPr>
                      <a:r>
                        <a:rPr lang="en-US" sz="1800"/>
                        <a:t>Giá trị khởi động sẽ là </a:t>
                      </a:r>
                      <a:r>
                        <a:rPr lang="en-US" sz="1800">
                          <a:latin typeface="Arial"/>
                          <a:ea typeface="Arial"/>
                          <a:cs typeface="Arial"/>
                          <a:sym typeface="Arial"/>
                        </a:rPr>
                        <a:t>%USERPROFILE%\Start Menu\Programs\Startup</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HKLM\SOFTWARE\Microsoft\Windows\CurrentVersion\Explorer\Shell Folders</a:t>
                      </a:r>
                      <a:endParaRPr/>
                    </a:p>
                  </a:txBody>
                  <a:tcPr marL="91450" marR="91450" marT="45725" marB="45725"/>
                </a:tc>
                <a:tc>
                  <a:txBody>
                    <a:bodyPr/>
                    <a:lstStyle/>
                    <a:p>
                      <a:pPr marL="0" marR="0" lvl="0" indent="0" algn="just" rtl="0">
                        <a:spcBef>
                          <a:spcPts val="0"/>
                        </a:spcBef>
                        <a:spcAft>
                          <a:spcPts val="0"/>
                        </a:spcAft>
                        <a:buNone/>
                      </a:pPr>
                      <a:r>
                        <a:rPr lang="en-US" sz="1800"/>
                        <a:t>Giá trị khởi động </a:t>
                      </a:r>
                      <a:r>
                        <a:rPr lang="en-US" sz="1800">
                          <a:latin typeface="Arial"/>
                          <a:ea typeface="Arial"/>
                          <a:cs typeface="Arial"/>
                          <a:sym typeface="Arial"/>
                        </a:rPr>
                        <a:t>thông thường</a:t>
                      </a:r>
                      <a:r>
                        <a:rPr lang="en-US" sz="1800">
                          <a:latin typeface="Calibri"/>
                          <a:ea typeface="Calibri"/>
                          <a:cs typeface="Calibri"/>
                          <a:sym typeface="Calibri"/>
                        </a:rPr>
                        <a:t> </a:t>
                      </a:r>
                      <a:r>
                        <a:rPr lang="en-US" sz="1800"/>
                        <a:t>sẽ là </a:t>
                      </a:r>
                      <a:r>
                        <a:rPr lang="en-US" sz="1800">
                          <a:latin typeface="Arial"/>
                          <a:ea typeface="Arial"/>
                          <a:cs typeface="Arial"/>
                          <a:sym typeface="Arial"/>
                        </a:rPr>
                        <a:t>C: \Documents and Settings\ All Users\Start Menu\Programs\Startup</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773075">
                <a:tc>
                  <a:txBody>
                    <a:bodyPr/>
                    <a:lstStyle/>
                    <a:p>
                      <a:pPr marL="0" marR="0" lvl="0" indent="0" algn="just" rtl="0">
                        <a:spcBef>
                          <a:spcPts val="0"/>
                        </a:spcBef>
                        <a:spcAft>
                          <a:spcPts val="0"/>
                        </a:spcAft>
                        <a:buNone/>
                      </a:pPr>
                      <a:r>
                        <a:rPr lang="en-US" sz="1800">
                          <a:latin typeface="Arial"/>
                          <a:ea typeface="Arial"/>
                          <a:cs typeface="Arial"/>
                          <a:sym typeface="Arial"/>
                        </a:rPr>
                        <a:t>HKLM\SOFTWARE\Microsoft\Windows\CurrentVersion\Explorer\User Shell Folders</a:t>
                      </a:r>
                      <a:endParaRPr/>
                    </a:p>
                  </a:txBody>
                  <a:tcPr marL="91450" marR="91450" marT="45725" marB="45725"/>
                </a:tc>
                <a:tc>
                  <a:txBody>
                    <a:bodyPr/>
                    <a:lstStyle/>
                    <a:p>
                      <a:pPr marL="0" marR="0" lvl="0" indent="0" algn="l" rtl="0">
                        <a:spcBef>
                          <a:spcPts val="0"/>
                        </a:spcBef>
                        <a:spcAft>
                          <a:spcPts val="0"/>
                        </a:spcAft>
                        <a:buNone/>
                      </a:pPr>
                      <a:r>
                        <a:rPr lang="en-US" sz="1800"/>
                        <a:t>Giá trị khởi động </a:t>
                      </a:r>
                      <a:r>
                        <a:rPr lang="en-US" sz="1800">
                          <a:latin typeface="Arial"/>
                          <a:ea typeface="Arial"/>
                          <a:cs typeface="Arial"/>
                          <a:sym typeface="Arial"/>
                        </a:rPr>
                        <a:t>thông thường </a:t>
                      </a:r>
                      <a:r>
                        <a:rPr lang="en-US" sz="1800"/>
                        <a:t>sẽ là </a:t>
                      </a:r>
                      <a:r>
                        <a:rPr lang="en-US" sz="1800">
                          <a:latin typeface="Arial"/>
                          <a:ea typeface="Arial"/>
                          <a:cs typeface="Arial"/>
                          <a:sym typeface="Arial"/>
                        </a:rPr>
                        <a:t>&amp;ALLUSERSPROFILE%Start Menu\Programs\Startup</a:t>
                      </a:r>
                      <a:endParaRPr sz="1800" b="0">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4235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99</a:t>
            </a:fld>
            <a:endParaRPr/>
          </a:p>
        </p:txBody>
      </p:sp>
      <p:sp>
        <p:nvSpPr>
          <p:cNvPr id="97" name="Google Shape;97;p3"/>
          <p:cNvSpPr txBox="1"/>
          <p:nvPr/>
        </p:nvSpPr>
        <p:spPr>
          <a:xfrm>
            <a:off x="2355574" y="2464904"/>
            <a:ext cx="909430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a:ea typeface="Arial"/>
                <a:cs typeface="Arial"/>
                <a:sym typeface="Arial"/>
              </a:rPr>
              <a:t>VI. Phân tích tập tin Windows</a:t>
            </a:r>
            <a:endParaRPr b="1"/>
          </a:p>
        </p:txBody>
      </p:sp>
    </p:spTree>
    <p:extLst>
      <p:ext uri="{BB962C8B-B14F-4D97-AF65-F5344CB8AC3E}">
        <p14:creationId xmlns:p14="http://schemas.microsoft.com/office/powerpoint/2010/main" val="41088369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14343</Words>
  <Application>Microsoft Office PowerPoint</Application>
  <PresentationFormat>Widescreen</PresentationFormat>
  <Paragraphs>1130</Paragraphs>
  <Slides>119</Slides>
  <Notes>71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119</vt:i4>
      </vt:variant>
    </vt:vector>
  </HeadingPairs>
  <TitlesOfParts>
    <vt:vector size="135" baseType="lpstr">
      <vt:lpstr>Arial</vt:lpstr>
      <vt:lpstr>Arial</vt:lpstr>
      <vt:lpstr>Arial </vt:lpstr>
      <vt:lpstr>Arial (Body)</vt:lpstr>
      <vt:lpstr>Arial Narrow</vt:lpstr>
      <vt:lpstr>Calibri</vt:lpstr>
      <vt:lpstr>Calibri (Body)</vt:lpstr>
      <vt:lpstr>Calibri Body</vt:lpstr>
      <vt:lpstr>Calibri Light</vt:lpstr>
      <vt:lpstr>Courier New</vt:lpstr>
      <vt:lpstr>Lato Black</vt:lpstr>
      <vt:lpstr>Lato Light</vt:lpstr>
      <vt:lpstr>Noto Sans Symbols</vt:lpstr>
      <vt:lpstr>Tahoma</vt:lpstr>
      <vt:lpstr>Wingdings</vt:lpstr>
      <vt:lpstr>Office Theme</vt:lpstr>
      <vt:lpstr>Chương 3 ĐIỀU TRA TRÊN WINDOWS</vt:lpstr>
      <vt:lpstr>Nội dung chính</vt:lpstr>
      <vt:lpstr>PowerPoint Presentation</vt:lpstr>
      <vt:lpstr>PowerPoint Presentation</vt:lpstr>
      <vt:lpstr>PowerPoint Presentation</vt:lpstr>
      <vt:lpstr>PowerPoint Presentation</vt:lpstr>
      <vt:lpstr>PowerPoint Presentation</vt:lpstr>
      <vt:lpstr>I. Khái niệm cơ bản​</vt:lpstr>
      <vt:lpstr>PowerPoint Presentation</vt:lpstr>
      <vt:lpstr>PowerPoint Presentation</vt:lpstr>
      <vt:lpstr>Thu thập dữ liệu động</vt:lpstr>
      <vt:lpstr>System Time</vt:lpstr>
      <vt:lpstr>Logged-On Users</vt:lpstr>
      <vt:lpstr>Logged-On Users: PsLoggedOn Tool</vt:lpstr>
      <vt:lpstr>Logged-On Users: net sessions Command</vt:lpstr>
      <vt:lpstr>Logged-On Users: LogonSessions Tool</vt:lpstr>
      <vt:lpstr>Open Files</vt:lpstr>
      <vt:lpstr>Open Files: net file Command</vt:lpstr>
      <vt:lpstr>Open Files: PsFile Utility</vt:lpstr>
      <vt:lpstr>Open Files: Openfiles Command</vt:lpstr>
      <vt:lpstr>Network Information</vt:lpstr>
      <vt:lpstr>Network Connections</vt:lpstr>
      <vt:lpstr>Process Information</vt:lpstr>
      <vt:lpstr>Process Information (Tiếp)</vt:lpstr>
      <vt:lpstr>Process Information (Tiếp)</vt:lpstr>
      <vt:lpstr>Trạng thái cổng dịch vụ mạng</vt:lpstr>
      <vt:lpstr>Process Memory</vt:lpstr>
      <vt:lpstr>Network Status</vt:lpstr>
      <vt:lpstr>Print Spool Files</vt:lpstr>
      <vt:lpstr>Print Spool Files (Tiếp)</vt:lpstr>
      <vt:lpstr>Các thông tin quan trọng khác</vt:lpstr>
      <vt:lpstr>Các thông tin quan trọng khác (Tiếp)</vt:lpstr>
      <vt:lpstr>PowerPoint Presentation</vt:lpstr>
      <vt:lpstr>Collecting Non-Volatile Information</vt:lpstr>
      <vt:lpstr>Examine File Systems</vt:lpstr>
      <vt:lpstr>Registry Settings</vt:lpstr>
      <vt:lpstr>Microsoft Security ID</vt:lpstr>
      <vt:lpstr>Event Logs​</vt:lpstr>
      <vt:lpstr>ESE Database File</vt:lpstr>
      <vt:lpstr>Connected Devices</vt:lpstr>
      <vt:lpstr>Slack Space</vt:lpstr>
      <vt:lpstr>Virtual Memory</vt:lpstr>
      <vt:lpstr>Hibernate Files</vt:lpstr>
      <vt:lpstr>Page File</vt:lpstr>
      <vt:lpstr>Windows Search Index</vt:lpstr>
      <vt:lpstr>Collecting Hidden Partition Information</vt:lpstr>
      <vt:lpstr>Hidden ADS Streams</vt:lpstr>
      <vt:lpstr>Investigating ADS Streams: StreamArmor</vt:lpstr>
      <vt:lpstr>Other Non-Volatile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Hard Disk (VHD)</vt:lpstr>
      <vt:lpstr>Memory Dump</vt:lpstr>
      <vt:lpstr>Memory Dump (Tiếp)</vt:lpstr>
      <vt:lpstr>EProcess Structure</vt:lpstr>
      <vt:lpstr>Process Creation Mechanism</vt:lpstr>
      <vt:lpstr>Parsing Memory Contents</vt:lpstr>
      <vt:lpstr>Parsing Process Memory</vt:lpstr>
      <vt:lpstr>Extracting the Process Image</vt:lpstr>
      <vt:lpstr>Extracting the Process Image (Tiếp)</vt:lpstr>
      <vt:lpstr>Collecting Process Memory</vt:lpstr>
      <vt:lpstr>Công cụ điều tra cho Window: OS Forensics</vt:lpstr>
      <vt:lpstr>Công cụ điều tra cho Window: OS Forensics</vt:lpstr>
      <vt:lpstr>Công cụ điều tra cho Window: OS Forensics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tuancm</dc:creator>
  <cp:lastModifiedBy>tuancm</cp:lastModifiedBy>
  <cp:revision>71</cp:revision>
  <dcterms:created xsi:type="dcterms:W3CDTF">2022-12-14T00:58:53Z</dcterms:created>
  <dcterms:modified xsi:type="dcterms:W3CDTF">2022-12-27T02:51:59Z</dcterms:modified>
</cp:coreProperties>
</file>